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notesMasterIdLst>
    <p:notesMasterId r:id="rId7"/>
  </p:notesMasterIdLst>
  <p:handoutMasterIdLst>
    <p:handoutMasterId r:id="rId8"/>
  </p:handout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7DBA"/>
    <a:srgbClr val="FFCD00"/>
    <a:srgbClr val="003865"/>
    <a:srgbClr val="58595B"/>
    <a:srgbClr val="13294B"/>
    <a:srgbClr val="FBFBFB"/>
    <a:srgbClr val="008755"/>
    <a:srgbClr val="954F72"/>
    <a:srgbClr val="84B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5564" autoAdjust="0"/>
  </p:normalViewPr>
  <p:slideViewPr>
    <p:cSldViewPr>
      <p:cViewPr varScale="1">
        <p:scale>
          <a:sx n="77" d="100"/>
          <a:sy n="77" d="100"/>
        </p:scale>
        <p:origin x="120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6278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9B6707-BAA1-4343-8AD4-F27F2F3AFCE1}"/>
              </a:ext>
            </a:extLst>
          </p:cNvPr>
          <p:cNvSpPr/>
          <p:nvPr/>
        </p:nvSpPr>
        <p:spPr bwMode="ltGray">
          <a:xfrm flipH="1">
            <a:off x="0" y="8801100"/>
            <a:ext cx="6858000" cy="342900"/>
          </a:xfrm>
          <a:prstGeom prst="rect">
            <a:avLst/>
          </a:prstGeom>
          <a:gradFill flip="none" rotWithShape="1">
            <a:gsLst>
              <a:gs pos="17000">
                <a:srgbClr val="0275AF"/>
              </a:gs>
              <a:gs pos="0">
                <a:schemeClr val="accent1">
                  <a:alpha val="8400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365AE7-1757-4AD1-909B-02002E38C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600700" y="8922887"/>
            <a:ext cx="1143000" cy="141089"/>
          </a:xfrm>
          <a:prstGeom prst="rect">
            <a:avLst/>
          </a:prstGeom>
        </p:spPr>
      </p:pic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FDDBE-E6B0-421A-8DF0-0F993647D0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14300" y="72641"/>
            <a:ext cx="459232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sz="8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06D027-324D-4253-9E3D-36CB649AB9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89207" y="72641"/>
            <a:ext cx="1654493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FEEFC-4A7B-49E1-9DC0-FECF3C53C763}" type="datetime2">
              <a:rPr lang="en-US" sz="800" smtClean="0"/>
              <a:t>Friday, August 16, 2024</a:t>
            </a:fld>
            <a:endParaRPr lang="en-US" sz="8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8C258F-87C5-4075-B7D9-9B900E7CA8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auto">
          <a:xfrm>
            <a:off x="114300" y="8861994"/>
            <a:ext cx="4457700" cy="221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F665-413D-42CA-8983-6531D9F9A2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auto">
          <a:xfrm>
            <a:off x="4791710" y="8861994"/>
            <a:ext cx="782320" cy="221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fld id="{C154BE1A-6C77-48FD-A31A-4C0C45821E81}" type="slidenum">
              <a:rPr lang="en-US" sz="800" smtClean="0">
                <a:solidFill>
                  <a:schemeClr val="bg1"/>
                </a:solidFill>
              </a:rPr>
              <a:t>‹#›</a:t>
            </a:fld>
            <a:r>
              <a:rPr lang="en-US" sz="800" dirty="0">
                <a:solidFill>
                  <a:schemeClr val="bg1"/>
                </a:solidFill>
              </a:rPr>
              <a:t>    |</a:t>
            </a:r>
          </a:p>
        </p:txBody>
      </p:sp>
    </p:spTree>
    <p:extLst>
      <p:ext uri="{BB962C8B-B14F-4D97-AF65-F5344CB8AC3E}">
        <p14:creationId xmlns:p14="http://schemas.microsoft.com/office/powerpoint/2010/main" val="34846050"/>
      </p:ext>
    </p:extLst>
  </p:cSld>
  <p:clrMap bg1="lt1" tx1="dk1" bg2="lt2" tx2="dk2" accent1="accent1" accent2="accent2" accent3="accent3" accent4="accent4" accent5="accent5" accent6="accent6" hlink="hlink" folHlink="folHlink"/>
  <p:hf hdr="0" ftr="0"/>
  <p:extLst>
    <p:ext uri="{56416CCD-93CA-4268-BC5B-53C4BB910035}">
      <p15:sldGuideLst xmlns:p15="http://schemas.microsoft.com/office/powerpoint/2012/main">
        <p15:guide id="2" pos="2160" userDrawn="1">
          <p15:clr>
            <a:srgbClr val="F26B43"/>
          </p15:clr>
        </p15:guide>
        <p15:guide id="3" pos="72" userDrawn="1">
          <p15:clr>
            <a:srgbClr val="F26B43"/>
          </p15:clr>
        </p15:guide>
        <p15:guide id="4" pos="4248" userDrawn="1">
          <p15:clr>
            <a:srgbClr val="F26B43"/>
          </p15:clr>
        </p15:guide>
        <p15:guide id="6" orient="horz" pos="288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875AD7-D28E-4EC9-9784-2D66C5164A80}"/>
              </a:ext>
            </a:extLst>
          </p:cNvPr>
          <p:cNvSpPr/>
          <p:nvPr/>
        </p:nvSpPr>
        <p:spPr bwMode="ltGray">
          <a:xfrm flipH="1">
            <a:off x="0" y="8801100"/>
            <a:ext cx="6858000" cy="342900"/>
          </a:xfrm>
          <a:prstGeom prst="rect">
            <a:avLst/>
          </a:prstGeom>
          <a:gradFill flip="none" rotWithShape="1">
            <a:gsLst>
              <a:gs pos="17000">
                <a:srgbClr val="0275AF"/>
              </a:gs>
              <a:gs pos="0">
                <a:schemeClr val="accent1">
                  <a:alpha val="8400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DDDB2D-C669-4D46-8956-0DA587480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562600" y="8922887"/>
            <a:ext cx="1143000" cy="141089"/>
          </a:xfrm>
          <a:prstGeom prst="rect">
            <a:avLst/>
          </a:prstGeom>
        </p:spPr>
      </p:pic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52400" y="80024"/>
            <a:ext cx="47244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953000" y="80024"/>
            <a:ext cx="17526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54B96704-F0BE-4A46-8E3F-E967AFABE1D6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4469" y="762000"/>
            <a:ext cx="4724400" cy="2657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9647" y="3642662"/>
            <a:ext cx="6273553" cy="48917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52400" y="8861994"/>
            <a:ext cx="4267200" cy="221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572000" y="8861994"/>
            <a:ext cx="954087" cy="221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8CB8A1F-8E97-45DD-8500-F61608029CA4}" type="slidenum">
              <a:rPr lang="en-US" smtClean="0"/>
              <a:pPr/>
              <a:t>‹#›</a:t>
            </a:fld>
            <a:r>
              <a:rPr lang="en-US" dirty="0"/>
              <a:t>    |</a:t>
            </a:r>
          </a:p>
        </p:txBody>
      </p:sp>
    </p:spTree>
    <p:extLst>
      <p:ext uri="{BB962C8B-B14F-4D97-AF65-F5344CB8AC3E}">
        <p14:creationId xmlns:p14="http://schemas.microsoft.com/office/powerpoint/2010/main" val="96449314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96" userDrawn="1">
          <p15:clr>
            <a:srgbClr val="F26B43"/>
          </p15:clr>
        </p15:guide>
        <p15:guide id="4" pos="4224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013844AE-B92C-40F9-B4AF-9AAF0F7D15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tx2"/>
              </a:gs>
              <a:gs pos="45000">
                <a:schemeClr val="accent2">
                  <a:alpha val="9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B8205442-1F94-447B-A11A-1795DFD757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06636" y="508566"/>
            <a:ext cx="2395728" cy="295723"/>
          </a:xfrm>
          <a:prstGeom prst="rect">
            <a:avLst/>
          </a:prstGeom>
        </p:spPr>
      </p:pic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0C2EF39-8131-4E32-A3BB-6DDC0422BE31}"/>
              </a:ext>
            </a:extLst>
          </p:cNvPr>
          <p:cNvCxnSpPr>
            <a:cxnSpLocks/>
          </p:cNvCxnSpPr>
          <p:nvPr/>
        </p:nvCxnSpPr>
        <p:spPr bwMode="auto">
          <a:xfrm>
            <a:off x="0" y="4731124"/>
            <a:ext cx="5087257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">
            <a:extLst>
              <a:ext uri="{FF2B5EF4-FFF2-40B4-BE49-F238E27FC236}">
                <a16:creationId xmlns:a16="http://schemas.microsoft.com/office/drawing/2014/main" id="{C928E653-EBE9-492F-BAC6-76561F376C3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419100" y="5418590"/>
            <a:ext cx="3314700" cy="206754"/>
          </a:xfrm>
        </p:spPr>
        <p:txBody>
          <a:bodyPr/>
          <a:lstStyle>
            <a:lvl1pPr algn="l">
              <a:defRPr sz="1000"/>
            </a:lvl1pPr>
          </a:lstStyle>
          <a:p>
            <a:fld id="{4C362BD6-5AC0-4A8B-8663-D94696FD30AE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 bwMode="auto">
          <a:xfrm>
            <a:off x="419100" y="4956880"/>
            <a:ext cx="7232276" cy="413626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 bwMode="auto">
          <a:xfrm>
            <a:off x="419100" y="2335549"/>
            <a:ext cx="723227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20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">
            <a:extLst>
              <a:ext uri="{FF2B5EF4-FFF2-40B4-BE49-F238E27FC236}">
                <a16:creationId xmlns:a16="http://schemas.microsoft.com/office/drawing/2014/main" id="{EA40959E-6DD3-4D20-A9A5-DED95586E1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8705088" cy="6857998"/>
          </a:xfrm>
          <a:prstGeom prst="rect">
            <a:avLst/>
          </a:prstGeom>
          <a:gradFill flip="none" rotWithShape="1">
            <a:gsLst>
              <a:gs pos="60000">
                <a:srgbClr val="13294B"/>
              </a:gs>
              <a:gs pos="0">
                <a:srgbClr val="13294B">
                  <a:alpha val="0"/>
                </a:srgbClr>
              </a:gs>
              <a:gs pos="100000">
                <a:schemeClr val="tx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91440" rIns="91440" bIns="91440" rtlCol="0" anchor="b">
            <a:normAutofit/>
          </a:bodyPr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800" dirty="0">
              <a:solidFill>
                <a:schemeClr val="tx2"/>
              </a:solidFill>
            </a:endParaRPr>
          </a:p>
        </p:txBody>
      </p:sp>
      <p:pic>
        <p:nvPicPr>
          <p:cNvPr id="26" name="Logo">
            <a:extLst>
              <a:ext uri="{FF2B5EF4-FFF2-40B4-BE49-F238E27FC236}">
                <a16:creationId xmlns:a16="http://schemas.microsoft.com/office/drawing/2014/main" id="{2CD8E100-24FD-4342-8959-3BCB6B0BC6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06636" y="508566"/>
            <a:ext cx="2395728" cy="295723"/>
          </a:xfrm>
          <a:prstGeom prst="rect">
            <a:avLst/>
          </a:prstGeom>
        </p:spPr>
      </p:pic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24C06F45-0296-668B-60B5-6193673C830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0" y="4731124"/>
            <a:ext cx="5087257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ate Placeholder">
            <a:extLst>
              <a:ext uri="{FF2B5EF4-FFF2-40B4-BE49-F238E27FC236}">
                <a16:creationId xmlns:a16="http://schemas.microsoft.com/office/drawing/2014/main" id="{B7CE7FC9-8FFA-4815-971E-2A2D29E99BF6}"/>
              </a:ext>
            </a:extLst>
          </p:cNvPr>
          <p:cNvSpPr>
            <a:spLocks noGrp="1"/>
          </p:cNvSpPr>
          <p:nvPr>
            <p:ph type="dt" sz="half" idx="11"/>
          </p:nvPr>
        </p:nvSpPr>
        <p:spPr bwMode="auto">
          <a:xfrm>
            <a:off x="419099" y="5418590"/>
            <a:ext cx="3319272" cy="20675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8EB24BA4-E8DA-499B-95A6-3ECB097DE034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1E4913D9-1337-4CB1-8206-E3DD61696B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19100" y="4956175"/>
            <a:ext cx="7232650" cy="41433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282575" indent="0">
              <a:buNone/>
              <a:defRPr sz="2800"/>
            </a:lvl2pPr>
            <a:lvl3pPr marL="692150" indent="0">
              <a:buNone/>
              <a:defRPr sz="2800"/>
            </a:lvl3pPr>
            <a:lvl4pPr marL="1028700" indent="0">
              <a:buNone/>
              <a:defRPr sz="2800"/>
            </a:lvl4pPr>
            <a:lvl5pPr marL="1317625" indent="0">
              <a:buNone/>
              <a:defRPr sz="2800"/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171CE92-F764-4467-8197-21F5BF31E2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9101" y="2335548"/>
            <a:ext cx="7232274" cy="23876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638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">
            <a:extLst>
              <a:ext uri="{FF2B5EF4-FFF2-40B4-BE49-F238E27FC236}">
                <a16:creationId xmlns:a16="http://schemas.microsoft.com/office/drawing/2014/main" id="{69997D1C-0C05-71C7-6EEC-CAD6059A9F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tx2"/>
              </a:gs>
              <a:gs pos="45000">
                <a:schemeClr val="accent2">
                  <a:alpha val="9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Logo">
            <a:extLst>
              <a:ext uri="{FF2B5EF4-FFF2-40B4-BE49-F238E27FC236}">
                <a16:creationId xmlns:a16="http://schemas.microsoft.com/office/drawing/2014/main" id="{535A93D5-10E7-0F55-6F38-886E30CB6D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377174" y="6212831"/>
            <a:ext cx="2387026" cy="294649"/>
          </a:xfrm>
          <a:prstGeom prst="rect">
            <a:avLst/>
          </a:prstGeom>
        </p:spPr>
      </p:pic>
      <p:cxnSp>
        <p:nvCxnSpPr>
          <p:cNvPr id="74" name="Straight Connector">
            <a:extLst>
              <a:ext uri="{FF2B5EF4-FFF2-40B4-BE49-F238E27FC236}">
                <a16:creationId xmlns:a16="http://schemas.microsoft.com/office/drawing/2014/main" id="{50F6A164-9CE6-63EE-86A9-F994ADBD56C2}"/>
              </a:ext>
            </a:extLst>
          </p:cNvPr>
          <p:cNvCxnSpPr/>
          <p:nvPr userDrawn="1"/>
        </p:nvCxnSpPr>
        <p:spPr bwMode="auto">
          <a:xfrm>
            <a:off x="7104743" y="3240612"/>
            <a:ext cx="5087257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ate Placeholder">
            <a:extLst>
              <a:ext uri="{FF2B5EF4-FFF2-40B4-BE49-F238E27FC236}">
                <a16:creationId xmlns:a16="http://schemas.microsoft.com/office/drawing/2014/main" id="{CBCD7944-CD8D-73E9-3A6B-1E94037BA2CD}"/>
              </a:ext>
            </a:extLst>
          </p:cNvPr>
          <p:cNvSpPr>
            <a:spLocks noGrp="1"/>
          </p:cNvSpPr>
          <p:nvPr>
            <p:ph type="dt" sz="half" idx="11"/>
          </p:nvPr>
        </p:nvSpPr>
        <p:spPr bwMode="auto">
          <a:xfrm>
            <a:off x="8453628" y="3936054"/>
            <a:ext cx="3319272" cy="206754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B9BEDBF2-E921-4A45-B1D4-60770A3A0F8D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72" name="Subtitle">
            <a:extLst>
              <a:ext uri="{FF2B5EF4-FFF2-40B4-BE49-F238E27FC236}">
                <a16:creationId xmlns:a16="http://schemas.microsoft.com/office/drawing/2014/main" id="{13C97784-566A-086D-99CC-84C2A02D2A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540250" y="3473639"/>
            <a:ext cx="7232650" cy="414338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282575" indent="0">
              <a:buNone/>
              <a:defRPr sz="2800"/>
            </a:lvl2pPr>
            <a:lvl3pPr marL="692150" indent="0">
              <a:buNone/>
              <a:defRPr sz="2800"/>
            </a:lvl3pPr>
            <a:lvl4pPr marL="1028700" indent="0">
              <a:buNone/>
              <a:defRPr sz="2800"/>
            </a:lvl4pPr>
            <a:lvl5pPr marL="1317625" indent="0">
              <a:buNone/>
              <a:defRPr sz="2800"/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71" name="Title">
            <a:extLst>
              <a:ext uri="{FF2B5EF4-FFF2-40B4-BE49-F238E27FC236}">
                <a16:creationId xmlns:a16="http://schemas.microsoft.com/office/drawing/2014/main" id="{4CDEF08A-78B0-C77C-0EF9-92532320D19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40626" y="853012"/>
            <a:ext cx="7232274" cy="238760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347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4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>
            <a:extLst>
              <a:ext uri="{FF2B5EF4-FFF2-40B4-BE49-F238E27FC236}">
                <a16:creationId xmlns:a16="http://schemas.microsoft.com/office/drawing/2014/main" id="{FF05C510-5C17-EA36-99B4-4BC7E54C3A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5" y="508566"/>
            <a:ext cx="2395725" cy="295723"/>
          </a:xfrm>
          <a:prstGeom prst="rect">
            <a:avLst/>
          </a:prstGeom>
        </p:spPr>
      </p:pic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EE87C99-D950-33A8-7CD1-BD3BF89DF3A9}"/>
              </a:ext>
            </a:extLst>
          </p:cNvPr>
          <p:cNvCxnSpPr/>
          <p:nvPr userDrawn="1"/>
        </p:nvCxnSpPr>
        <p:spPr>
          <a:xfrm>
            <a:off x="0" y="4731124"/>
            <a:ext cx="508725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">
            <a:extLst>
              <a:ext uri="{FF2B5EF4-FFF2-40B4-BE49-F238E27FC236}">
                <a16:creationId xmlns:a16="http://schemas.microsoft.com/office/drawing/2014/main" id="{C928E653-EBE9-492F-BAC6-76561F376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9099" y="5418590"/>
            <a:ext cx="3319272" cy="206754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6EE5225-7705-401E-81A4-4D8726992C1B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419100" y="4956880"/>
            <a:ext cx="7232276" cy="413626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19100" y="2335549"/>
            <a:ext cx="723227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3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2E6A-44A3-466C-BA8B-51FE30FD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DD9F677-0D8A-4BE2-A701-98986ABC26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" y="1620838"/>
            <a:ext cx="9652000" cy="4437062"/>
          </a:xfrm>
        </p:spPr>
        <p:txBody>
          <a:bodyPr rIns="0">
            <a:normAutofit/>
          </a:bodyPr>
          <a:lstStyle>
            <a:lvl1pPr marL="0" indent="0" defTabSz="174625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913B2AB-16CD-4D5F-A49B-91533DB55E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71100" y="1620838"/>
            <a:ext cx="1701800" cy="4437062"/>
          </a:xfrm>
        </p:spPr>
        <p:txBody>
          <a:bodyPr lIns="0">
            <a:normAutofit/>
          </a:bodyPr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B8238E3-F65D-5363-5A08-00B3406AAA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18AFDA5-C4BD-490F-95A5-5C04BF734F63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8C97DF2-A9E7-0E0D-6855-2DF2E386CB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7E1AF1-38A9-82F8-4B9F-4B6BFCBF6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89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10511-6C5D-4774-B8C0-969736F59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404EAF-1D16-4387-B008-B7209069CD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" y="1295400"/>
            <a:ext cx="11353800" cy="4762500"/>
          </a:xfrm>
        </p:spPr>
        <p:txBody>
          <a:bodyPr>
            <a:normAutofit/>
          </a:bodyPr>
          <a:lstStyle>
            <a:lvl1pPr marL="288925" indent="-288925">
              <a:defRPr sz="1600"/>
            </a:lvl1pPr>
            <a:lvl2pPr marL="631825" indent="-234950">
              <a:defRPr sz="1600"/>
            </a:lvl2pPr>
            <a:lvl3pPr marL="1028700" indent="-222250">
              <a:tabLst/>
              <a:defRPr sz="1400"/>
            </a:lvl3pPr>
            <a:lvl4pPr marL="1431925" indent="-234950">
              <a:defRPr sz="1400"/>
            </a:lvl4pPr>
            <a:lvl5pPr marL="1828800" indent="-222250">
              <a:tabLst/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F443D-F5B7-EC8A-1640-94F9E56EEFA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4298C73-C61A-478E-A239-5E10B1DE2EFA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25B00-904C-1305-9D36-563B44F29F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338891-94B2-2F97-FFD2-BDC396755A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2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236D1-CFF8-4C43-B51F-909F2CC64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85CDB3DF-69CC-41FB-B5B2-A3B8897402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1355" y="1434420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FAF0F3C-D492-4894-A9BB-0547AD4432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19100" y="2348818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6DE424D7-85FF-40CE-BF81-C9619551D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0426" y="1434420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176F67A2-C79A-4BF7-8343-C5DECAD1E3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1355" y="2588692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8677DA33-22D2-4564-9C9C-82114D5DD4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19100" y="3503090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D18595C8-58CD-4936-8FF3-30EE1B342E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0426" y="2588692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FFCADC86-DA1B-4B72-8237-2321E6357A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1355" y="3742963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3FB4A009-408D-4A13-A401-9D8AC5F70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19100" y="4657361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43" name="Text Placeholder 30">
            <a:extLst>
              <a:ext uri="{FF2B5EF4-FFF2-40B4-BE49-F238E27FC236}">
                <a16:creationId xmlns:a16="http://schemas.microsoft.com/office/drawing/2014/main" id="{1D74979F-D07F-44BD-BAE7-980092369E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0426" y="3742963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A7DDA739-022D-412C-8739-8113AD9DBD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1355" y="4897233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46" name="Text Placeholder 33">
            <a:extLst>
              <a:ext uri="{FF2B5EF4-FFF2-40B4-BE49-F238E27FC236}">
                <a16:creationId xmlns:a16="http://schemas.microsoft.com/office/drawing/2014/main" id="{2670D385-EACA-4AB4-8167-C6F817D607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19100" y="5811631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47" name="Text Placeholder 30">
            <a:extLst>
              <a:ext uri="{FF2B5EF4-FFF2-40B4-BE49-F238E27FC236}">
                <a16:creationId xmlns:a16="http://schemas.microsoft.com/office/drawing/2014/main" id="{70FEB8F2-49F4-4DE2-9718-6B7F66A843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50426" y="4897233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49" name="Text Placeholder 30">
            <a:extLst>
              <a:ext uri="{FF2B5EF4-FFF2-40B4-BE49-F238E27FC236}">
                <a16:creationId xmlns:a16="http://schemas.microsoft.com/office/drawing/2014/main" id="{367F725A-B26F-460F-944D-6014D2DE94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56731" y="1434420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50" name="Text Placeholder 33">
            <a:extLst>
              <a:ext uri="{FF2B5EF4-FFF2-40B4-BE49-F238E27FC236}">
                <a16:creationId xmlns:a16="http://schemas.microsoft.com/office/drawing/2014/main" id="{D52B017A-0EE3-421A-8BBE-5BE09F99EC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784476" y="2348818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51" name="Text Placeholder 30">
            <a:extLst>
              <a:ext uri="{FF2B5EF4-FFF2-40B4-BE49-F238E27FC236}">
                <a16:creationId xmlns:a16="http://schemas.microsoft.com/office/drawing/2014/main" id="{ED934037-A1ED-4A45-AB05-F5B7C208E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15802" y="1434420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53" name="Text Placeholder 30">
            <a:extLst>
              <a:ext uri="{FF2B5EF4-FFF2-40B4-BE49-F238E27FC236}">
                <a16:creationId xmlns:a16="http://schemas.microsoft.com/office/drawing/2014/main" id="{B4D4D84F-D1F5-491D-B561-A540A547E6B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56731" y="2588692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54" name="Text Placeholder 33">
            <a:extLst>
              <a:ext uri="{FF2B5EF4-FFF2-40B4-BE49-F238E27FC236}">
                <a16:creationId xmlns:a16="http://schemas.microsoft.com/office/drawing/2014/main" id="{91990923-9DA1-4782-9AD8-79E4349A49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5784476" y="3503090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82EF29EB-66DD-44DF-9015-402C30B94B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15802" y="2588692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57" name="Text Placeholder 30">
            <a:extLst>
              <a:ext uri="{FF2B5EF4-FFF2-40B4-BE49-F238E27FC236}">
                <a16:creationId xmlns:a16="http://schemas.microsoft.com/office/drawing/2014/main" id="{171EED17-9D00-47A4-8C89-5E6E5A3E8B8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56731" y="3742963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58" name="Text Placeholder 33">
            <a:extLst>
              <a:ext uri="{FF2B5EF4-FFF2-40B4-BE49-F238E27FC236}">
                <a16:creationId xmlns:a16="http://schemas.microsoft.com/office/drawing/2014/main" id="{B6B32A04-FDF6-460C-ABF9-3544E1B80E8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5784476" y="4657361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EB401E16-9928-4491-8C73-48718D1994C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515802" y="3742963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61" name="Text Placeholder 30">
            <a:extLst>
              <a:ext uri="{FF2B5EF4-FFF2-40B4-BE49-F238E27FC236}">
                <a16:creationId xmlns:a16="http://schemas.microsoft.com/office/drawing/2014/main" id="{97060749-2D97-4CC5-902F-DA364A447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56731" y="4897233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62" name="Text Placeholder 33">
            <a:extLst>
              <a:ext uri="{FF2B5EF4-FFF2-40B4-BE49-F238E27FC236}">
                <a16:creationId xmlns:a16="http://schemas.microsoft.com/office/drawing/2014/main" id="{FEC6B385-DDC5-4FDD-85BE-A56D127510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784476" y="5811631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63" name="Text Placeholder 30">
            <a:extLst>
              <a:ext uri="{FF2B5EF4-FFF2-40B4-BE49-F238E27FC236}">
                <a16:creationId xmlns:a16="http://schemas.microsoft.com/office/drawing/2014/main" id="{E2BB0AF8-5FAD-45B1-AF77-41CFF63D4D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15802" y="4897233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F2B1E9-5CE9-71C5-BF53-A056B0C7FEE5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BFE1AD8F-EFCB-4BD5-9DDC-D5FCA742679A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056B63-89F2-877A-319D-265C8A32C0E5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1745D-9A60-CF64-D119-58B359DF758C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1B8EB1E3-69BF-0785-A3DF-2D4A3B3ADA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19100" y="2348818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</p:spTree>
    <p:extLst>
      <p:ext uri="{BB962C8B-B14F-4D97-AF65-F5344CB8AC3E}">
        <p14:creationId xmlns:p14="http://schemas.microsoft.com/office/powerpoint/2010/main" val="186396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7435ABD-706C-450F-8A2E-7C2DD34613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Logo">
            <a:extLst>
              <a:ext uri="{FF2B5EF4-FFF2-40B4-BE49-F238E27FC236}">
                <a16:creationId xmlns:a16="http://schemas.microsoft.com/office/drawing/2014/main" id="{71B0669F-9D5A-4F1A-A851-4E72E329E0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F4653BFB-AF56-463E-BC3F-B512C4476D39}"/>
              </a:ext>
            </a:extLst>
          </p:cNvPr>
          <p:cNvCxnSpPr/>
          <p:nvPr/>
        </p:nvCxnSpPr>
        <p:spPr bwMode="auto">
          <a:xfrm>
            <a:off x="0" y="5086007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"/>
          <p:cNvSpPr>
            <a:spLocks noGrp="1"/>
          </p:cNvSpPr>
          <p:nvPr>
            <p:ph type="body" idx="1"/>
          </p:nvPr>
        </p:nvSpPr>
        <p:spPr bwMode="auto">
          <a:xfrm>
            <a:off x="419100" y="5218008"/>
            <a:ext cx="5381753" cy="36932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 bwMode="auto">
          <a:xfrm>
            <a:off x="419100" y="3827328"/>
            <a:ext cx="5381753" cy="1200339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0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3EB43123-1F84-475B-9A0A-098ED30A1D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1">
                  <a:alpha val="70000"/>
                </a:schemeClr>
              </a:gs>
              <a:gs pos="0">
                <a:schemeClr val="accent1">
                  <a:alpha val="75000"/>
                </a:schemeClr>
              </a:gs>
              <a:gs pos="100000">
                <a:schemeClr val="accent1"/>
              </a:gs>
              <a:gs pos="61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328A8E04-EC74-4CB9-A654-F3BBA349CE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F4653BFB-AF56-463E-BC3F-B512C4476D39}"/>
              </a:ext>
            </a:extLst>
          </p:cNvPr>
          <p:cNvCxnSpPr/>
          <p:nvPr/>
        </p:nvCxnSpPr>
        <p:spPr bwMode="auto">
          <a:xfrm>
            <a:off x="10043160" y="4372500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"/>
          <p:cNvSpPr>
            <a:spLocks noGrp="1"/>
          </p:cNvSpPr>
          <p:nvPr>
            <p:ph type="body" idx="1"/>
          </p:nvPr>
        </p:nvSpPr>
        <p:spPr bwMode="auto">
          <a:xfrm>
            <a:off x="6391147" y="4504501"/>
            <a:ext cx="5381753" cy="369321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 bwMode="auto">
          <a:xfrm>
            <a:off x="6391147" y="3113821"/>
            <a:ext cx="5381753" cy="1200339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2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1" y="381000"/>
            <a:ext cx="11353800" cy="495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596820"/>
            <a:ext cx="11353800" cy="44859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0A152FB-D6AC-4861-B50B-FD4B1927AE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8DDC2-FB35-0895-2076-99182641387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E72E68A-E00C-4104-B43A-51F9D4E63FE1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6F0A4-C6F2-D2B5-D24B-A692A5E552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CEF38-5745-4BDD-3C59-B3FDB68459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73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295400"/>
            <a:ext cx="11353800" cy="47873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B12AC-4688-AD75-E85A-B33D832CC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F92E-0FDB-40F6-B13A-A41BFAC75A2E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EFD4D-FE26-4B9C-2D24-090734689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ACD66-89F5-A451-EB11-9ED30AAF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82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596820"/>
            <a:ext cx="5508575" cy="44610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4325" y="1596820"/>
            <a:ext cx="5508575" cy="44610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3CA6BE0-B63C-499B-8008-7CF7D9A9EE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4E3ECA5-69CC-D3B9-8361-6C816492D2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940640-A394-4668-BBEF-D10C9856908A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C0CE34C-FCFC-73BB-4795-B973817C6C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8190C22-06E5-E838-F79E-963553782F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28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295400"/>
            <a:ext cx="5508575" cy="4762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4325" y="1295400"/>
            <a:ext cx="5508575" cy="4762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9C7164-A9C1-14F1-6B32-79E7842C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B422-4487-4B40-A8D5-42E10CE621AA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3B29C62-52AB-85BD-4138-F580672C4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797D2E5-4647-A24D-57F1-4E33263F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514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1596820"/>
            <a:ext cx="5508577" cy="60735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" y="2204180"/>
            <a:ext cx="5508577" cy="38537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7194" y="1596820"/>
            <a:ext cx="5535706" cy="60735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7194" y="2204180"/>
            <a:ext cx="5535706" cy="38537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C0FC88F-EADC-4078-9CA5-FB66B13B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5C0A3F4-AD99-4184-AF6B-975EE89A16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20EE8C-2876-2354-05FB-580A4D75A64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C44DFA-C7C6-4054-8B7B-AA831F6BB173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DEB55-32C7-9777-92C5-C025DA5BD3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00F166-BE7E-F145-37EC-FBCAE075216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197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1295400"/>
            <a:ext cx="5508577" cy="60735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" y="1902758"/>
            <a:ext cx="5508577" cy="41551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7194" y="1295400"/>
            <a:ext cx="5535706" cy="60735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7194" y="1902758"/>
            <a:ext cx="5535706" cy="41551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C0FC88F-EADC-4078-9CA5-FB66B13B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C6DD2F-92FE-BB18-3D5C-06F61D5D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44962-F644-424D-87AE-675695B1CAB3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23E33F1-B5B5-2D25-4D2B-090109DC8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EC4A2FD-C521-5EA1-785F-8BF37834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1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A1D4FA-9291-4979-AF04-FE853D5C5124}"/>
              </a:ext>
            </a:extLst>
          </p:cNvPr>
          <p:cNvSpPr/>
          <p:nvPr/>
        </p:nvSpPr>
        <p:spPr bwMode="white">
          <a:xfrm>
            <a:off x="0" y="1596820"/>
            <a:ext cx="5109882" cy="447506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1CFB78-1456-4473-97D5-CAF4DF6C0B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419100" y="1898240"/>
            <a:ext cx="4352925" cy="3872229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20870" y="1596820"/>
            <a:ext cx="6152030" cy="446108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200"/>
            </a:lvl2pPr>
            <a:lvl3pPr marL="860425" indent="-168275"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Insert text or any kind of other element, such as a picture, table or chart.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FF3A69-2EAB-40DE-A83B-992E904F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485F59D-40D8-4767-8940-F1DF0150E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46B65-E765-CA9F-B16A-5BCAC081F30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FEC1A30-6C09-4276-86F6-74D990EEA13B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32E073F-952A-F8C9-125C-7836555594C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8F5A7F4-851C-74BD-1D44-15D134CC5C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32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3E6959-AAC3-47D0-82D6-BF247CF07102}"/>
              </a:ext>
            </a:extLst>
          </p:cNvPr>
          <p:cNvSpPr/>
          <p:nvPr/>
        </p:nvSpPr>
        <p:spPr bwMode="white">
          <a:xfrm>
            <a:off x="0" y="1295400"/>
            <a:ext cx="5109882" cy="47625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1CFB78-1456-4473-97D5-CAF4DF6C0B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419100" y="1582831"/>
            <a:ext cx="4352925" cy="4187638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20870" y="1295400"/>
            <a:ext cx="6152029" cy="47625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200"/>
            </a:lvl2pPr>
            <a:lvl3pPr marL="860425" indent="-168275"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Insert text or any kind of other element, such as a picture, table or chart.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FF3A69-2EAB-40DE-A83B-992E904F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AC3C1DB-08B6-85EE-CD7C-A58E34E3D1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3FD9602-9E27-4C79-844E-8EC4AA0A9884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3FE8FA-74ED-C5CC-6FAD-A9F9BAD3DA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5DF5361-E9C3-B35D-EE3B-E537F80EB5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822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5C6BF17B-4DF6-4A6A-AD80-EE33BFEEF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2241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796A4681-C141-4F67-8DB3-F677E17AB8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629900" y="6636252"/>
            <a:ext cx="1143000" cy="14108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103BFB46-73DB-4CBE-A6A6-CE32933ED1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1019521"/>
            <a:ext cx="685800" cy="4818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43822E7-0AB3-41B7-AAF6-0DEB736E63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9448800" y="1019521"/>
            <a:ext cx="2743200" cy="4818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8259BC4-4B80-48B9-8252-990C75E9B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1181100" y="1019521"/>
            <a:ext cx="7772400" cy="1266479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3000" b="1">
                <a:solidFill>
                  <a:schemeClr val="bg1"/>
                </a:solidFill>
              </a:defRPr>
            </a:lvl1pPr>
            <a:lvl2pPr marL="282575" indent="0">
              <a:buFontTx/>
              <a:buNone/>
              <a:defRPr>
                <a:solidFill>
                  <a:schemeClr val="bg1"/>
                </a:solidFill>
              </a:defRPr>
            </a:lvl2pPr>
            <a:lvl3pPr marL="69215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176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90B648B-A9AD-48FD-80B9-8FA851D4C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auto">
          <a:xfrm>
            <a:off x="1181100" y="2590800"/>
            <a:ext cx="7772400" cy="3247679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2400" b="0">
                <a:solidFill>
                  <a:schemeClr val="bg1"/>
                </a:solidFill>
              </a:defRPr>
            </a:lvl1pPr>
            <a:lvl2pPr marL="282575" indent="0">
              <a:buFontTx/>
              <a:buNone/>
              <a:defRPr>
                <a:solidFill>
                  <a:schemeClr val="bg1"/>
                </a:solidFill>
              </a:defRPr>
            </a:lvl2pPr>
            <a:lvl3pPr marL="69215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176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8026C-F053-2006-8F58-EC958BD75B0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FE08FCE-6A22-4FB7-B52F-026C5FFCC750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74417-6CD8-06A1-A689-530828421C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F1236F-E273-9AAA-636C-0CE485B320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27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">
            <a:extLst>
              <a:ext uri="{FF2B5EF4-FFF2-40B4-BE49-F238E27FC236}">
                <a16:creationId xmlns:a16="http://schemas.microsoft.com/office/drawing/2014/main" id="{278CC42A-6FC7-42D7-AFCD-868577458F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-1" y="1596820"/>
            <a:ext cx="12192001" cy="44750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6D29BB4-2609-4AB9-9508-DBA7A3676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gray">
          <a:xfrm>
            <a:off x="0" y="1596820"/>
            <a:ext cx="76200" cy="44610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9AD190F-89D8-4CC7-9127-6BDF7B40D1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" y="1898240"/>
            <a:ext cx="4717676" cy="38722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21725" y="1898240"/>
            <a:ext cx="6051175" cy="387223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D3A24C5-3432-4A15-ACF4-891C00619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AB77C8F-5DB3-4216-9A28-7FA402C02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DF77C-C4DD-C27A-5577-7027E258ABB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6864723-290F-4EAA-B290-C1927AAF6F59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6286BB8-ED4B-362A-C335-ECFB82C979C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E20AF87-E274-2F5B-5AB7-0584EEFBA01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37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- 2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C0DBB3C2-4066-4954-87B0-4544BEAEBEEA}"/>
              </a:ext>
            </a:extLst>
          </p:cNvPr>
          <p:cNvSpPr/>
          <p:nvPr/>
        </p:nvSpPr>
        <p:spPr>
          <a:xfrm>
            <a:off x="7295938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0E889C-C111-4707-BAC0-DAD747AA3BC6}"/>
              </a:ext>
            </a:extLst>
          </p:cNvPr>
          <p:cNvSpPr/>
          <p:nvPr/>
        </p:nvSpPr>
        <p:spPr>
          <a:xfrm>
            <a:off x="3066373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665EFD5-65DB-4DE1-8B94-6100B6CD2E11}"/>
              </a:ext>
            </a:extLst>
          </p:cNvPr>
          <p:cNvSpPr/>
          <p:nvPr/>
        </p:nvSpPr>
        <p:spPr bwMode="ltGray">
          <a:xfrm>
            <a:off x="7202253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628D04-5F99-4BAA-8CE3-0357F1A6AF83}"/>
              </a:ext>
            </a:extLst>
          </p:cNvPr>
          <p:cNvSpPr/>
          <p:nvPr/>
        </p:nvSpPr>
        <p:spPr bwMode="ltGray">
          <a:xfrm>
            <a:off x="2972688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249F7-1A72-4D9F-B96D-BEFC104C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8B68DE-AC4B-4275-820C-CE1BCD4B0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23634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lIns="137160" tIns="137160" rIns="137160" bIns="13716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A926C3A-4658-4BE7-B1A8-4A6030F4E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3200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lIns="137160" tIns="137160" rIns="137160" bIns="13716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4150E4C-B722-4941-ABE2-F9376A62AC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 bwMode="auto">
          <a:xfrm>
            <a:off x="3292009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5" name="Content Placeholder 23">
            <a:extLst>
              <a:ext uri="{FF2B5EF4-FFF2-40B4-BE49-F238E27FC236}">
                <a16:creationId xmlns:a16="http://schemas.microsoft.com/office/drawing/2014/main" id="{56C6DFF4-A106-4BEC-9E52-F7697C19133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auto">
          <a:xfrm>
            <a:off x="7522041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7FF4035-DBB3-4D5D-0900-A43B8A4AF5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671BC9-A75A-8245-6223-143DFA96637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FFBA332-0E7E-4A98-A459-A32E05A7B733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33172E-E4AD-A63B-D409-6CB335B60A9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532128-209D-07FD-5AA4-8D14A91A9D6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65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- 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51CE37A6-6278-4D60-8B61-C9201405397F}"/>
              </a:ext>
            </a:extLst>
          </p:cNvPr>
          <p:cNvSpPr/>
          <p:nvPr/>
        </p:nvSpPr>
        <p:spPr>
          <a:xfrm>
            <a:off x="5169699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292F11A-3F21-43CA-84BC-B73CC2287235}"/>
              </a:ext>
            </a:extLst>
          </p:cNvPr>
          <p:cNvSpPr/>
          <p:nvPr/>
        </p:nvSpPr>
        <p:spPr>
          <a:xfrm>
            <a:off x="8868993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4F27D75-866F-46BB-AB78-1B4BF2DA5DD5}"/>
              </a:ext>
            </a:extLst>
          </p:cNvPr>
          <p:cNvSpPr/>
          <p:nvPr/>
        </p:nvSpPr>
        <p:spPr>
          <a:xfrm>
            <a:off x="1470405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628D04-5F99-4BAA-8CE3-0357F1A6AF83}"/>
              </a:ext>
            </a:extLst>
          </p:cNvPr>
          <p:cNvSpPr/>
          <p:nvPr/>
        </p:nvSpPr>
        <p:spPr bwMode="ltGray">
          <a:xfrm>
            <a:off x="1388177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249F7-1A72-4D9F-B96D-BEFC104C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8B68DE-AC4B-4275-820C-CE1BCD4B0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123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4150E4C-B722-4941-ABE2-F9376A62AC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 bwMode="auto">
          <a:xfrm>
            <a:off x="1707498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61BF37F-DBCB-478A-B610-9DDFF85BBAD9}"/>
              </a:ext>
            </a:extLst>
          </p:cNvPr>
          <p:cNvSpPr/>
          <p:nvPr/>
        </p:nvSpPr>
        <p:spPr bwMode="ltGray">
          <a:xfrm>
            <a:off x="5087471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A83F265C-B8EB-4FB2-8495-7A96EBC5A7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38417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23">
            <a:extLst>
              <a:ext uri="{FF2B5EF4-FFF2-40B4-BE49-F238E27FC236}">
                <a16:creationId xmlns:a16="http://schemas.microsoft.com/office/drawing/2014/main" id="{FF872161-8F5E-4E3C-B6D6-61C82864BD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 bwMode="auto">
          <a:xfrm>
            <a:off x="5406792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5FC2F1D-89B2-432F-96C3-49BA786A8217}"/>
              </a:ext>
            </a:extLst>
          </p:cNvPr>
          <p:cNvSpPr/>
          <p:nvPr/>
        </p:nvSpPr>
        <p:spPr bwMode="ltGray">
          <a:xfrm>
            <a:off x="8786765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1C85244-E38C-4C62-8744-2B3F596DBC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7711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3">
            <a:extLst>
              <a:ext uri="{FF2B5EF4-FFF2-40B4-BE49-F238E27FC236}">
                <a16:creationId xmlns:a16="http://schemas.microsoft.com/office/drawing/2014/main" id="{4A55A338-65EE-4D1E-AFF3-739D37D22DB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 bwMode="auto">
          <a:xfrm>
            <a:off x="9106086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3304B72B-A6F2-8D2D-DBAA-301DD22D7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C1477-8916-BA65-0988-DC3B127ACB12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E589345-D3EF-4AE5-BDB9-48A5C0611FE1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3E8084-A2F5-2A9B-C4B1-970EC31D174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7DA2A-949D-7379-C46E-1A7F732B89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541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85ECB424-140C-48E4-8246-93904CE0A52D}"/>
              </a:ext>
            </a:extLst>
          </p:cNvPr>
          <p:cNvSpPr/>
          <p:nvPr/>
        </p:nvSpPr>
        <p:spPr>
          <a:xfrm>
            <a:off x="811500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267F848-7CED-4883-AF10-B75B318FB9BD}"/>
              </a:ext>
            </a:extLst>
          </p:cNvPr>
          <p:cNvSpPr/>
          <p:nvPr/>
        </p:nvSpPr>
        <p:spPr>
          <a:xfrm>
            <a:off x="3705902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DC7DBAC-F100-449B-8BB4-8BB2DD24CA05}"/>
              </a:ext>
            </a:extLst>
          </p:cNvPr>
          <p:cNvSpPr/>
          <p:nvPr/>
        </p:nvSpPr>
        <p:spPr>
          <a:xfrm>
            <a:off x="6600304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11AFB5-6CB4-4F71-B659-6987ED97EB4F}"/>
              </a:ext>
            </a:extLst>
          </p:cNvPr>
          <p:cNvSpPr/>
          <p:nvPr/>
        </p:nvSpPr>
        <p:spPr>
          <a:xfrm>
            <a:off x="9494706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628D04-5F99-4BAA-8CE3-0357F1A6AF83}"/>
              </a:ext>
            </a:extLst>
          </p:cNvPr>
          <p:cNvSpPr/>
          <p:nvPr/>
        </p:nvSpPr>
        <p:spPr bwMode="ltGray">
          <a:xfrm>
            <a:off x="745867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249F7-1A72-4D9F-B96D-BEFC104C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8B68DE-AC4B-4275-820C-CE1BCD4B0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1" y="3261938"/>
            <a:ext cx="2666112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4150E4C-B722-4941-ABE2-F9376A62AC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 bwMode="auto">
          <a:xfrm>
            <a:off x="1063182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6F07B9E-1EA3-4400-AE1F-2BA30617581D}"/>
              </a:ext>
            </a:extLst>
          </p:cNvPr>
          <p:cNvSpPr/>
          <p:nvPr/>
        </p:nvSpPr>
        <p:spPr bwMode="ltGray">
          <a:xfrm>
            <a:off x="3640270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C17C5411-EBE6-4FBF-89D3-7EB522AAAC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14250" y="3261938"/>
            <a:ext cx="2666112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23">
            <a:extLst>
              <a:ext uri="{FF2B5EF4-FFF2-40B4-BE49-F238E27FC236}">
                <a16:creationId xmlns:a16="http://schemas.microsoft.com/office/drawing/2014/main" id="{F1E5AA74-6667-473A-9931-1A9E524322F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 bwMode="auto">
          <a:xfrm>
            <a:off x="3958331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0C879B8-5A7F-41B8-A720-C6C8ADCE6423}"/>
              </a:ext>
            </a:extLst>
          </p:cNvPr>
          <p:cNvSpPr/>
          <p:nvPr/>
        </p:nvSpPr>
        <p:spPr bwMode="ltGray">
          <a:xfrm>
            <a:off x="6534673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612C0A6-E583-4F30-A533-5FA082C8660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9399" y="3261938"/>
            <a:ext cx="2666112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3">
            <a:extLst>
              <a:ext uri="{FF2B5EF4-FFF2-40B4-BE49-F238E27FC236}">
                <a16:creationId xmlns:a16="http://schemas.microsoft.com/office/drawing/2014/main" id="{6B171D80-C59E-4B1F-8CFB-2EABD8E87FB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 bwMode="auto">
          <a:xfrm>
            <a:off x="6853480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AD68A0C-A077-4C0B-A3D4-E8276AFAE7B2}"/>
              </a:ext>
            </a:extLst>
          </p:cNvPr>
          <p:cNvSpPr/>
          <p:nvPr/>
        </p:nvSpPr>
        <p:spPr bwMode="ltGray">
          <a:xfrm>
            <a:off x="9429075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5A984196-E2A8-4218-BA74-22E2B3D559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04548" y="3261938"/>
            <a:ext cx="2666112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Content Placeholder 23">
            <a:extLst>
              <a:ext uri="{FF2B5EF4-FFF2-40B4-BE49-F238E27FC236}">
                <a16:creationId xmlns:a16="http://schemas.microsoft.com/office/drawing/2014/main" id="{47BFA288-531F-4061-A1A5-7C3E2EFC44C5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 bwMode="auto">
          <a:xfrm>
            <a:off x="9748629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627A0019-47E2-B80E-EEBB-8446DF619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D33E4-42FD-1321-D627-964D6246410B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E4045D4-D4F5-488E-A4E0-58984317F820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229750-B6FE-0D88-A455-12E0DC52231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5AB14-5C54-35A3-83AA-014175D5B0D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1870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>
            <a:extLst>
              <a:ext uri="{FF2B5EF4-FFF2-40B4-BE49-F238E27FC236}">
                <a16:creationId xmlns:a16="http://schemas.microsoft.com/office/drawing/2014/main" id="{684AD475-2E90-D08A-F84A-8057CE995793}"/>
              </a:ext>
            </a:extLst>
          </p:cNvPr>
          <p:cNvSpPr/>
          <p:nvPr/>
        </p:nvSpPr>
        <p:spPr>
          <a:xfrm>
            <a:off x="7633191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058F790-6D2F-B971-1884-7C8ADAFE309A}"/>
              </a:ext>
            </a:extLst>
          </p:cNvPr>
          <p:cNvSpPr/>
          <p:nvPr/>
        </p:nvSpPr>
        <p:spPr>
          <a:xfrm>
            <a:off x="9951127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DFB3745-F199-4A95-9A9A-A1E4E58B2E0C}"/>
              </a:ext>
            </a:extLst>
          </p:cNvPr>
          <p:cNvSpPr/>
          <p:nvPr/>
        </p:nvSpPr>
        <p:spPr>
          <a:xfrm>
            <a:off x="2998920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A5F110C-71C1-4BD9-9DB0-D18318D7A718}"/>
              </a:ext>
            </a:extLst>
          </p:cNvPr>
          <p:cNvSpPr/>
          <p:nvPr/>
        </p:nvSpPr>
        <p:spPr>
          <a:xfrm>
            <a:off x="5315255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CA180BE-4BCE-48DD-A7CA-2B95F98C4F74}"/>
              </a:ext>
            </a:extLst>
          </p:cNvPr>
          <p:cNvSpPr/>
          <p:nvPr/>
        </p:nvSpPr>
        <p:spPr>
          <a:xfrm>
            <a:off x="680984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628D04-5F99-4BAA-8CE3-0357F1A6AF83}"/>
              </a:ext>
            </a:extLst>
          </p:cNvPr>
          <p:cNvSpPr/>
          <p:nvPr/>
        </p:nvSpPr>
        <p:spPr bwMode="ltGray">
          <a:xfrm>
            <a:off x="625068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249F7-1A72-4D9F-B96D-BEFC104C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8B68DE-AC4B-4275-820C-CE1BCD4B0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1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4150E4C-B722-4941-ABE2-F9376A62AC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 bwMode="auto">
          <a:xfrm>
            <a:off x="889658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A494814-AE80-411C-8A50-FD91EF543E8F}"/>
              </a:ext>
            </a:extLst>
          </p:cNvPr>
          <p:cNvSpPr/>
          <p:nvPr/>
        </p:nvSpPr>
        <p:spPr bwMode="ltGray">
          <a:xfrm>
            <a:off x="5260941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4" name="Text Placeholder 6">
            <a:extLst>
              <a:ext uri="{FF2B5EF4-FFF2-40B4-BE49-F238E27FC236}">
                <a16:creationId xmlns:a16="http://schemas.microsoft.com/office/drawing/2014/main" id="{8A1C1511-4282-47F8-B05A-F43790E01C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54974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5" name="Content Placeholder 23">
            <a:extLst>
              <a:ext uri="{FF2B5EF4-FFF2-40B4-BE49-F238E27FC236}">
                <a16:creationId xmlns:a16="http://schemas.microsoft.com/office/drawing/2014/main" id="{F7C62DA6-E4B5-4FF4-9CCE-2A7F283366E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 bwMode="auto">
          <a:xfrm>
            <a:off x="5525531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3A0E7-3DC6-45D3-8B40-C5B7FADB3EF6}"/>
              </a:ext>
            </a:extLst>
          </p:cNvPr>
          <p:cNvSpPr/>
          <p:nvPr/>
        </p:nvSpPr>
        <p:spPr bwMode="ltGray">
          <a:xfrm>
            <a:off x="2943004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0" name="Text Placeholder 6">
            <a:extLst>
              <a:ext uri="{FF2B5EF4-FFF2-40B4-BE49-F238E27FC236}">
                <a16:creationId xmlns:a16="http://schemas.microsoft.com/office/drawing/2014/main" id="{A83D79E2-E77B-4FAC-A429-9E8A181ED7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37037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Content Placeholder 23">
            <a:extLst>
              <a:ext uri="{FF2B5EF4-FFF2-40B4-BE49-F238E27FC236}">
                <a16:creationId xmlns:a16="http://schemas.microsoft.com/office/drawing/2014/main" id="{50F9707B-F42F-461E-8406-79A2739D34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 bwMode="auto">
          <a:xfrm>
            <a:off x="3207594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2FFAB4C-339C-4514-A0B2-D0000B52830F}"/>
              </a:ext>
            </a:extLst>
          </p:cNvPr>
          <p:cNvSpPr/>
          <p:nvPr/>
        </p:nvSpPr>
        <p:spPr bwMode="ltGray">
          <a:xfrm>
            <a:off x="7578878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9" name="Text Placeholder 6">
            <a:extLst>
              <a:ext uri="{FF2B5EF4-FFF2-40B4-BE49-F238E27FC236}">
                <a16:creationId xmlns:a16="http://schemas.microsoft.com/office/drawing/2014/main" id="{E82431DB-5C77-4D1E-81C9-4D27B5347E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72911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0" name="Content Placeholder 23">
            <a:extLst>
              <a:ext uri="{FF2B5EF4-FFF2-40B4-BE49-F238E27FC236}">
                <a16:creationId xmlns:a16="http://schemas.microsoft.com/office/drawing/2014/main" id="{965F9246-5B9C-40B2-A477-C76A74ECF7D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 bwMode="auto">
          <a:xfrm>
            <a:off x="7843468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7A65DAC-44D5-45D6-AE32-0568FC352BF4}"/>
              </a:ext>
            </a:extLst>
          </p:cNvPr>
          <p:cNvSpPr/>
          <p:nvPr/>
        </p:nvSpPr>
        <p:spPr bwMode="ltGray">
          <a:xfrm>
            <a:off x="9896814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2" name="Text Placeholder 6">
            <a:extLst>
              <a:ext uri="{FF2B5EF4-FFF2-40B4-BE49-F238E27FC236}">
                <a16:creationId xmlns:a16="http://schemas.microsoft.com/office/drawing/2014/main" id="{DB5C6144-E5A3-4F6F-AD50-CB289C9A59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0847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3" name="Content Placeholder 23">
            <a:extLst>
              <a:ext uri="{FF2B5EF4-FFF2-40B4-BE49-F238E27FC236}">
                <a16:creationId xmlns:a16="http://schemas.microsoft.com/office/drawing/2014/main" id="{680645FE-E20E-4FE3-A393-A02B8885856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 bwMode="auto">
          <a:xfrm>
            <a:off x="10161404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AA1AE91-0256-E66C-A5C4-1E5DD59B7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D38C4-610A-899C-255A-E59A9EEAADDA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9899722D-045B-49DA-BE92-E95D1134CC1E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D0F01-0323-4B8E-BE32-4F4AF13095F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82364D-32D0-4AD6-BE2F-3E81BE6DE9A0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897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">
            <a:extLst>
              <a:ext uri="{FF2B5EF4-FFF2-40B4-BE49-F238E27FC236}">
                <a16:creationId xmlns:a16="http://schemas.microsoft.com/office/drawing/2014/main" id="{077C2CD7-5D01-4FDE-B1FD-7C07AAC736B7}"/>
              </a:ext>
            </a:extLst>
          </p:cNvPr>
          <p:cNvSpPr/>
          <p:nvPr/>
        </p:nvSpPr>
        <p:spPr bwMode="gray">
          <a:xfrm>
            <a:off x="1129553" y="1504238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F765884-4330-44CB-8AA6-EA4AA54F83FF}"/>
              </a:ext>
            </a:extLst>
          </p:cNvPr>
          <p:cNvSpPr/>
          <p:nvPr/>
        </p:nvSpPr>
        <p:spPr bwMode="gray">
          <a:xfrm>
            <a:off x="1129553" y="4063934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62DD276E-170F-4D43-9664-F8DA45DBC8C3}"/>
              </a:ext>
            </a:extLst>
          </p:cNvPr>
          <p:cNvSpPr/>
          <p:nvPr/>
        </p:nvSpPr>
        <p:spPr bwMode="gray">
          <a:xfrm>
            <a:off x="6550957" y="1504238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6C52F7F4-0236-417E-9BAB-EF645BA4937B}"/>
              </a:ext>
            </a:extLst>
          </p:cNvPr>
          <p:cNvSpPr/>
          <p:nvPr/>
        </p:nvSpPr>
        <p:spPr bwMode="gray">
          <a:xfrm>
            <a:off x="6550957" y="4063934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F32C2-E047-4E79-B2A3-5CE497BF3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5A85D14-A08D-470E-A39C-5D48EA8644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29553" y="1967885"/>
            <a:ext cx="4511489" cy="1748678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947176-2C01-4819-9137-AFA7560D6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9553" y="4520021"/>
            <a:ext cx="4511489" cy="1748678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27EED86-B105-43F0-A5AF-69C6D6F621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0957" y="1967885"/>
            <a:ext cx="4511489" cy="1748678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80C9828-E85D-41F7-8CA0-39FE4F1FD1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50957" y="4520021"/>
            <a:ext cx="4511489" cy="1748678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F01A7B7-6316-4FEB-A387-385B09CD34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ltGray">
          <a:xfrm>
            <a:off x="1203512" y="1506199"/>
            <a:ext cx="443753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Strengths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A57E3A5-5982-4011-B7BF-0689D8BB44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ltGray">
          <a:xfrm>
            <a:off x="6624916" y="1506199"/>
            <a:ext cx="443753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Weaknesses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210B7902-669B-43E5-9A2F-A033B2CBD6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ltGray">
          <a:xfrm>
            <a:off x="1203512" y="4058335"/>
            <a:ext cx="443753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Opportunities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AA0F487-7BA5-41BB-A0DA-2CCC68AF57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ltGray">
          <a:xfrm>
            <a:off x="6624916" y="4058335"/>
            <a:ext cx="443753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Threats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F7EB0279-6EE4-620C-C137-55029562138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DFADF9D-96BF-E4CE-A31D-6A41C17ECD45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1C89C1F-2754-4C8B-828E-94096F1AA42A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A871225-9443-3CFF-F727-4D7CAECE496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5DF565D-96C5-1421-77C4-E2A89456679B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677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6B8B3-FF03-C241-FD92-A8775089B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650709-4D4A-14C1-CA04-467B52E7F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80182-983D-201F-3ECE-01A75513DFF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059D0DB-CEB3-4CEE-B31B-221D954110D8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F4F01-84B4-01AE-673A-65FE4BCFD0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0801DA-2D79-A22D-379B-8E985701C1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9E9208A-9486-3E59-319C-C4568E51AE67}"/>
              </a:ext>
            </a:extLst>
          </p:cNvPr>
          <p:cNvSpPr/>
          <p:nvPr userDrawn="1"/>
        </p:nvSpPr>
        <p:spPr bwMode="gray">
          <a:xfrm>
            <a:off x="433478" y="1504238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6531DAE-D42D-C1BF-F596-426E61F20ECC}"/>
              </a:ext>
            </a:extLst>
          </p:cNvPr>
          <p:cNvSpPr/>
          <p:nvPr userDrawn="1"/>
        </p:nvSpPr>
        <p:spPr bwMode="gray">
          <a:xfrm>
            <a:off x="419101" y="4612424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56D38CC-A991-7033-3840-3357225DA745}"/>
              </a:ext>
            </a:extLst>
          </p:cNvPr>
          <p:cNvSpPr/>
          <p:nvPr userDrawn="1"/>
        </p:nvSpPr>
        <p:spPr bwMode="gray">
          <a:xfrm>
            <a:off x="4314044" y="1504238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1411F23-AC02-9AC8-F091-300C493FC2DC}"/>
              </a:ext>
            </a:extLst>
          </p:cNvPr>
          <p:cNvSpPr/>
          <p:nvPr userDrawn="1"/>
        </p:nvSpPr>
        <p:spPr bwMode="gray">
          <a:xfrm>
            <a:off x="8194611" y="1509837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88E3657-79D0-7E7A-48F3-2028F235E0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479" y="1967885"/>
            <a:ext cx="3637928" cy="2453676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82B36F9-C8F0-8760-01BC-EEEF00B1A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01" y="5068511"/>
            <a:ext cx="11353797" cy="1118779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EFE0A77-13C6-93D2-8F53-8E02E9FA4C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14044" y="1967885"/>
            <a:ext cx="3637929" cy="2453676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296740BF-433C-12C1-FEB0-B7FEFB5C3B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4611" y="1965924"/>
            <a:ext cx="3578290" cy="2453676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3F8DB35-4ADE-24EB-BB90-0560FB10ED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ltGray">
          <a:xfrm>
            <a:off x="507437" y="1506199"/>
            <a:ext cx="357829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Situation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1802E7C-E061-5EA2-B679-D130CB498D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ltGray">
          <a:xfrm>
            <a:off x="4388002" y="1506199"/>
            <a:ext cx="3578291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Background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04E12963-4B9C-716A-983B-E9C7F677DA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ltGray">
          <a:xfrm>
            <a:off x="493059" y="4606825"/>
            <a:ext cx="11279839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Recommendation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F92C909-005C-B2B0-4273-BDB8E8768D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ltGray">
          <a:xfrm>
            <a:off x="8253272" y="1504238"/>
            <a:ext cx="3519629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3493383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keaway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7A038A14-ED03-4C9D-82DB-B0227B9339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1447800"/>
            <a:ext cx="6252882" cy="48512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AB9C9B9-DAD4-4DC5-8160-0DDA0A98B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00" y="2209854"/>
            <a:ext cx="5676900" cy="3886146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A4E0B62-B929-4BFE-BF84-76B5938075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100" y="1589044"/>
            <a:ext cx="5676900" cy="449715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D9E1B16-86A3-4783-8B2A-0334705BE98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5738" y="1447800"/>
            <a:ext cx="5237162" cy="485126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DC6D5F-526D-458C-86C7-54F95FDCFA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9099" y="819841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830363-64C8-837E-613C-E60BE61CC98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BAFB1F2-689D-4D31-9457-F9D4EFEB71CF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B9AB28A-2CA4-3E09-EDAF-E1D37DBDECD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21C4A4F-81B8-4600-932B-D52050180A9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3139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keaway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5C95A08A-E629-4920-A64E-AC5D8D32BA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419100" y="4725334"/>
            <a:ext cx="11353800" cy="1599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1" y="381000"/>
            <a:ext cx="11353800" cy="495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AB9C9B9-DAD4-4DC5-8160-0DDA0A98B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00" y="2405025"/>
            <a:ext cx="5676900" cy="215531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A4E0B62-B929-4BFE-BF84-76B5938075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100" y="1447800"/>
            <a:ext cx="5676900" cy="784357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D9E1B16-86A3-4783-8B2A-0334705BE98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5738" y="1447800"/>
            <a:ext cx="5237162" cy="31125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B652EA3-A55F-4FF7-8D80-0CA37CFA3B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8968" y="5170674"/>
            <a:ext cx="10959119" cy="1001526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D558D37-3468-4E06-A99E-224826463F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68" y="4815721"/>
            <a:ext cx="10959119" cy="305996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929530-2FD1-4DAF-A89B-65A1CE23ED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01AED0-6BCF-6BE5-D43D-2E6A36EA19B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178F0F27-6912-484C-9E0A-53D373E35E07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C47D6C-FA7B-7BD3-4DB2-609832EE4BC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72514E4-3B4C-0198-4AAE-F9F17758C64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5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- 3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6A83DF4-39E4-4753-9D56-B8CCDAB1874D}"/>
              </a:ext>
            </a:extLst>
          </p:cNvPr>
          <p:cNvSpPr/>
          <p:nvPr/>
        </p:nvSpPr>
        <p:spPr bwMode="ltGray">
          <a:xfrm>
            <a:off x="5071856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205BC6-2ABF-41FD-96C5-E4BBD888C1D9}"/>
              </a:ext>
            </a:extLst>
          </p:cNvPr>
          <p:cNvSpPr/>
          <p:nvPr/>
        </p:nvSpPr>
        <p:spPr bwMode="ltGray">
          <a:xfrm>
            <a:off x="8419431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802F54-724B-4375-A0BE-7C8AA72B2194}"/>
              </a:ext>
            </a:extLst>
          </p:cNvPr>
          <p:cNvSpPr/>
          <p:nvPr/>
        </p:nvSpPr>
        <p:spPr bwMode="ltGray">
          <a:xfrm>
            <a:off x="1616633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E86F-10E9-420E-9AB5-3DE319308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52E9DE3-09B0-4F72-9CFA-FB14695F6A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1383" y="1828800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A56D3F76-5340-476D-A185-DDBBC63639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81088" y="1828800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60DA507D-EC24-4167-BC4A-56116ADDC5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28663" y="1833282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4D5FB57-C325-4870-A5B4-56EDA93935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1382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DF5C47C-F0D8-4A01-A87A-3B1A6DFCB7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21382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2E84D32-355C-45CF-BD52-0EC8C09D33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1087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27B615A-4974-46B2-87D2-E9459494F8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81087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F1D6906E-084A-4588-AE1C-01569273CEB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28662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CD51BD5-BB01-4679-8F07-D3BCF88AAC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28662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929C5FE9-6DDD-33A7-CA1C-B8A44D9AB2D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E8D06D-33B5-4B27-0924-BFD56DC1511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2E24608E-5CE5-4300-92A4-74F8F43D2F95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E0417-9EC8-12D9-4624-063D9DB58FB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0C21D-FFED-A59C-E810-7FF6A9B097F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211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- 4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6A83DF4-39E4-4753-9D56-B8CCDAB1874D}"/>
              </a:ext>
            </a:extLst>
          </p:cNvPr>
          <p:cNvSpPr/>
          <p:nvPr/>
        </p:nvSpPr>
        <p:spPr bwMode="ltGray">
          <a:xfrm>
            <a:off x="3379196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205BC6-2ABF-41FD-96C5-E4BBD888C1D9}"/>
              </a:ext>
            </a:extLst>
          </p:cNvPr>
          <p:cNvSpPr/>
          <p:nvPr/>
        </p:nvSpPr>
        <p:spPr bwMode="ltGray">
          <a:xfrm>
            <a:off x="6253005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802F54-724B-4375-A0BE-7C8AA72B2194}"/>
              </a:ext>
            </a:extLst>
          </p:cNvPr>
          <p:cNvSpPr/>
          <p:nvPr/>
        </p:nvSpPr>
        <p:spPr bwMode="ltGray">
          <a:xfrm>
            <a:off x="505387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E86F-10E9-420E-9AB5-3DE319308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52E9DE3-09B0-4F72-9CFA-FB14695F6A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0137" y="1828800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A56D3F76-5340-476D-A185-DDBBC63639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85440" y="1828800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60DA507D-EC24-4167-BC4A-56116ADDC5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0743" y="1833282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4D5FB57-C325-4870-A5B4-56EDA93935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0136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DF5C47C-F0D8-4A01-A87A-3B1A6DFCB7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0136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2E84D32-355C-45CF-BD52-0EC8C09D33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5439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27B615A-4974-46B2-87D2-E9459494F8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85439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F1D6906E-084A-4588-AE1C-01569273CEB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60742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CD51BD5-BB01-4679-8F07-D3BCF88AAC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60742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D86342-D7C5-46E6-8CC1-FFCEC45096CD}"/>
              </a:ext>
            </a:extLst>
          </p:cNvPr>
          <p:cNvSpPr/>
          <p:nvPr/>
        </p:nvSpPr>
        <p:spPr bwMode="ltGray">
          <a:xfrm>
            <a:off x="9126815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4FB30EC2-20D3-4A6E-8862-5313538745B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36047" y="1833282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45EA5FFB-C6C2-433B-920F-D007B1FB33E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036046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1C82DB53-D124-4AC6-9F3A-A306F6AEFA7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36046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3EE49B4-BD36-D027-61FB-DAC6007DDB0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64CD26-BBAB-86C6-6794-50E3353B1677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732F8AC1-C8EB-413B-B690-4D484FC0AD61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EBBC5-BB6D-69E7-A2F3-55F8655313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0A930E-9028-B138-9D0C-18B2E91FED86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10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- 5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A802F54-724B-4375-A0BE-7C8AA72B2194}"/>
              </a:ext>
            </a:extLst>
          </p:cNvPr>
          <p:cNvSpPr/>
          <p:nvPr/>
        </p:nvSpPr>
        <p:spPr bwMode="ltGray">
          <a:xfrm>
            <a:off x="505387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E86F-10E9-420E-9AB5-3DE319308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52E9DE3-09B0-4F72-9CFA-FB14695F6A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0137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4D5FB57-C325-4870-A5B4-56EDA93935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0137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DF5C47C-F0D8-4A01-A87A-3B1A6DFCB7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0137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30C4D6-6945-476B-B559-25A010FF3E15}"/>
              </a:ext>
            </a:extLst>
          </p:cNvPr>
          <p:cNvSpPr/>
          <p:nvPr/>
        </p:nvSpPr>
        <p:spPr bwMode="ltGray">
          <a:xfrm>
            <a:off x="2860303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A7B739F5-4708-41B2-A253-5C6FFA38D3A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65053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003D8388-D47A-479C-BB35-8044FE5B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65053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1EE332F8-2ED7-4487-B14A-35FEE391A3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65053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04AC490-AB28-4BD2-81A9-A3CF44FB30FF}"/>
              </a:ext>
            </a:extLst>
          </p:cNvPr>
          <p:cNvSpPr/>
          <p:nvPr/>
        </p:nvSpPr>
        <p:spPr bwMode="ltGray">
          <a:xfrm>
            <a:off x="5215218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3" name="Picture Placeholder 7">
            <a:extLst>
              <a:ext uri="{FF2B5EF4-FFF2-40B4-BE49-F238E27FC236}">
                <a16:creationId xmlns:a16="http://schemas.microsoft.com/office/drawing/2014/main" id="{2F241E54-EEBD-4532-8405-2CE9E80F272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19968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59E57578-9A18-4221-AC90-DD9856F07AF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19968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A30032EC-3A63-44CB-982C-4F4B6C416B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19968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BA6BB17-7666-4805-8AE4-1DAAF93D3392}"/>
              </a:ext>
            </a:extLst>
          </p:cNvPr>
          <p:cNvSpPr/>
          <p:nvPr/>
        </p:nvSpPr>
        <p:spPr bwMode="ltGray">
          <a:xfrm>
            <a:off x="7570133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7" name="Picture Placeholder 7">
            <a:extLst>
              <a:ext uri="{FF2B5EF4-FFF2-40B4-BE49-F238E27FC236}">
                <a16:creationId xmlns:a16="http://schemas.microsoft.com/office/drawing/2014/main" id="{B41FB262-14CA-4C73-971C-014CDF42039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474883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9CF1F917-05FF-4108-BCA5-209E8CD6EAB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474883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BD1415F9-0A42-4858-93F1-BCA9AC6892F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74883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FA3968E-09C9-4372-9072-0206508E29FC}"/>
              </a:ext>
            </a:extLst>
          </p:cNvPr>
          <p:cNvSpPr/>
          <p:nvPr/>
        </p:nvSpPr>
        <p:spPr bwMode="ltGray">
          <a:xfrm>
            <a:off x="9929530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1" name="Picture Placeholder 7">
            <a:extLst>
              <a:ext uri="{FF2B5EF4-FFF2-40B4-BE49-F238E27FC236}">
                <a16:creationId xmlns:a16="http://schemas.microsoft.com/office/drawing/2014/main" id="{8551637F-79BE-47D4-9473-D0CB0AE61AA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834280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936E62E2-5F27-4FCB-A47F-B6055500FE2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4280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7DAC4D45-8EBE-4E97-815E-56D76141CF3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34280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F5906206-66FC-46CE-CD5D-359BC9813C0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A2C646-DB13-4E41-C424-285122E9A6B7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659C7635-BF67-4099-B4F7-ADF1F1E7DFDB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06C7B-569E-E514-0845-62000ABF469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E32D52-3DEB-D903-9293-2A6802CAE1E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307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EAB1AE64-2E78-4F25-B0C9-339243CB27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1">
                  <a:alpha val="70000"/>
                </a:schemeClr>
              </a:gs>
              <a:gs pos="0">
                <a:schemeClr val="accent1">
                  <a:alpha val="75000"/>
                </a:schemeClr>
              </a:gs>
              <a:gs pos="100000">
                <a:schemeClr val="accent1"/>
              </a:gs>
              <a:gs pos="61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38455832-0915-423F-88E8-0C9D752FE6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629900" y="6636252"/>
            <a:ext cx="1143000" cy="141089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8AB47E24-462B-4835-8D3F-6061A7F3FE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10820400" y="1381133"/>
            <a:ext cx="1371600" cy="441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A0BFEE1C-E8F2-42C0-B5EA-9CB4B95C0A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1381133"/>
            <a:ext cx="1371600" cy="441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6" name="Quote2">
            <a:extLst>
              <a:ext uri="{FF2B5EF4-FFF2-40B4-BE49-F238E27FC236}">
                <a16:creationId xmlns:a16="http://schemas.microsoft.com/office/drawing/2014/main" id="{AE184945-DA4B-42DD-84AF-8E4905DEC335}"/>
              </a:ext>
            </a:extLst>
          </p:cNvPr>
          <p:cNvSpPr txBox="1"/>
          <p:nvPr/>
        </p:nvSpPr>
        <p:spPr bwMode="auto">
          <a:xfrm rot="10800000">
            <a:off x="10455088" y="3048000"/>
            <a:ext cx="1066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900" dirty="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5" name="Quote 1">
            <a:extLst>
              <a:ext uri="{FF2B5EF4-FFF2-40B4-BE49-F238E27FC236}">
                <a16:creationId xmlns:a16="http://schemas.microsoft.com/office/drawing/2014/main" id="{7C9F3B1D-71D3-45BB-93D0-A02397E610B0}"/>
              </a:ext>
            </a:extLst>
          </p:cNvPr>
          <p:cNvSpPr txBox="1"/>
          <p:nvPr/>
        </p:nvSpPr>
        <p:spPr bwMode="auto">
          <a:xfrm>
            <a:off x="685800" y="1036290"/>
            <a:ext cx="1066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900" dirty="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E3FCB97-D703-4A50-8670-CF3A902EFF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6889830" y="4724400"/>
            <a:ext cx="3124200" cy="5334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82575" indent="0" algn="r">
              <a:buNone/>
              <a:defRPr>
                <a:solidFill>
                  <a:schemeClr val="bg1"/>
                </a:solidFill>
              </a:defRPr>
            </a:lvl2pPr>
            <a:lvl3pPr marL="692150" indent="0" algn="r">
              <a:buNone/>
              <a:defRPr>
                <a:solidFill>
                  <a:schemeClr val="bg1"/>
                </a:solidFill>
              </a:defRPr>
            </a:lvl3pPr>
            <a:lvl4pPr marL="1028700" indent="0" algn="r">
              <a:buNone/>
              <a:defRPr>
                <a:solidFill>
                  <a:schemeClr val="bg1"/>
                </a:solidFill>
              </a:defRPr>
            </a:lvl4pPr>
            <a:lvl5pPr marL="13176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37446D9B-5409-4EF4-A234-9322C0398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auto">
          <a:xfrm>
            <a:off x="2177969" y="2133600"/>
            <a:ext cx="7836061" cy="25908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282575" indent="0" algn="r">
              <a:buNone/>
              <a:defRPr>
                <a:solidFill>
                  <a:schemeClr val="bg1"/>
                </a:solidFill>
              </a:defRPr>
            </a:lvl2pPr>
            <a:lvl3pPr marL="692150" indent="0" algn="r">
              <a:buNone/>
              <a:defRPr>
                <a:solidFill>
                  <a:schemeClr val="bg1"/>
                </a:solidFill>
              </a:defRPr>
            </a:lvl3pPr>
            <a:lvl4pPr marL="1028700" indent="0" algn="r">
              <a:buNone/>
              <a:defRPr>
                <a:solidFill>
                  <a:schemeClr val="bg1"/>
                </a:solidFill>
              </a:defRPr>
            </a:lvl4pPr>
            <a:lvl5pPr marL="13176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022BAE-5018-8AA1-AE02-8B0CB7DF4F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181DD5E-6805-4634-85F5-90ED1CB19421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E300C-710A-D8FA-AA34-912E34ABAB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0AAEB3-2D82-6B8B-B096-1ACD123CB1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8EA93D-EFE4-E928-2F45-AEAAC85FFD2A}"/>
              </a:ext>
            </a:extLst>
          </p:cNvPr>
          <p:cNvSpPr txBox="1"/>
          <p:nvPr userDrawn="1"/>
        </p:nvSpPr>
        <p:spPr bwMode="auto">
          <a:xfrm>
            <a:off x="685800" y="1036290"/>
            <a:ext cx="1066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900" dirty="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28C60C-393C-4431-12DA-DBF75E1D35DB}"/>
              </a:ext>
            </a:extLst>
          </p:cNvPr>
          <p:cNvSpPr txBox="1"/>
          <p:nvPr userDrawn="1"/>
        </p:nvSpPr>
        <p:spPr bwMode="auto">
          <a:xfrm rot="10800000">
            <a:off x="10455088" y="3048000"/>
            <a:ext cx="1066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900" dirty="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7331980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248429F3-4C8C-4AB6-928E-F8BF1C6A8C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1">
                  <a:alpha val="70000"/>
                </a:schemeClr>
              </a:gs>
              <a:gs pos="0">
                <a:schemeClr val="accent1">
                  <a:alpha val="75000"/>
                </a:schemeClr>
              </a:gs>
              <a:gs pos="100000">
                <a:schemeClr val="accent1"/>
              </a:gs>
              <a:gs pos="61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C6FEC394-D5EE-4A6E-97CB-3B377C6169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64834578-01D9-4134-AE0D-5292C3F36BF2}"/>
              </a:ext>
            </a:extLst>
          </p:cNvPr>
          <p:cNvCxnSpPr/>
          <p:nvPr/>
        </p:nvCxnSpPr>
        <p:spPr bwMode="auto">
          <a:xfrm>
            <a:off x="5021580" y="4467912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87DD015B-5F53-4C1B-99B5-12AF41F5E3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2457450" y="4599913"/>
            <a:ext cx="7277100" cy="649287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B3E4981-7324-430B-839C-0AF0C51F1B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457450" y="2429908"/>
            <a:ext cx="7277099" cy="1970407"/>
          </a:xfrm>
        </p:spPr>
        <p:txBody>
          <a:bodyPr anchor="b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60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aker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73AFF331-E076-48C8-8331-9CD220B014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4C020688-9C29-4620-B2B4-0422405BE4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629900" y="6636252"/>
            <a:ext cx="1143000" cy="141089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1D75A02F-54E9-4CD5-8731-1C6077F42B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gray">
          <a:xfrm>
            <a:off x="0" y="1019521"/>
            <a:ext cx="2819400" cy="48189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E86F-10E9-420E-9AB5-3DE3193085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486400" y="1295400"/>
            <a:ext cx="5486400" cy="495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9986920-AA8D-4390-BA3B-98D34DCFCA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5486399" y="1761135"/>
            <a:ext cx="5486401" cy="3381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2BACF3-5CDD-4BB6-859A-CE89317039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295400"/>
            <a:ext cx="3886200" cy="4267200"/>
          </a:xfrm>
          <a:custGeom>
            <a:avLst/>
            <a:gdLst>
              <a:gd name="connsiteX0" fmla="*/ 206391 w 3886200"/>
              <a:gd name="connsiteY0" fmla="*/ 226624 h 4267200"/>
              <a:gd name="connsiteX1" fmla="*/ 3679810 w 3886200"/>
              <a:gd name="connsiteY1" fmla="*/ 226624 h 4267200"/>
              <a:gd name="connsiteX2" fmla="*/ 3679810 w 3886200"/>
              <a:gd name="connsiteY2" fmla="*/ 4040576 h 4267200"/>
              <a:gd name="connsiteX3" fmla="*/ 206391 w 3886200"/>
              <a:gd name="connsiteY3" fmla="*/ 4040576 h 4267200"/>
              <a:gd name="connsiteX4" fmla="*/ 107577 w 3886200"/>
              <a:gd name="connsiteY4" fmla="*/ 118123 h 4267200"/>
              <a:gd name="connsiteX5" fmla="*/ 107577 w 3886200"/>
              <a:gd name="connsiteY5" fmla="*/ 4149077 h 4267200"/>
              <a:gd name="connsiteX6" fmla="*/ 3778624 w 3886200"/>
              <a:gd name="connsiteY6" fmla="*/ 4149077 h 4267200"/>
              <a:gd name="connsiteX7" fmla="*/ 3778624 w 3886200"/>
              <a:gd name="connsiteY7" fmla="*/ 118123 h 4267200"/>
              <a:gd name="connsiteX8" fmla="*/ 0 w 3886200"/>
              <a:gd name="connsiteY8" fmla="*/ 0 h 4267200"/>
              <a:gd name="connsiteX9" fmla="*/ 3886200 w 3886200"/>
              <a:gd name="connsiteY9" fmla="*/ 0 h 4267200"/>
              <a:gd name="connsiteX10" fmla="*/ 3886200 w 3886200"/>
              <a:gd name="connsiteY10" fmla="*/ 4267200 h 4267200"/>
              <a:gd name="connsiteX11" fmla="*/ 0 w 3886200"/>
              <a:gd name="connsiteY11" fmla="*/ 426720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86200" h="4267200">
                <a:moveTo>
                  <a:pt x="206391" y="226624"/>
                </a:moveTo>
                <a:lnTo>
                  <a:pt x="3679810" y="226624"/>
                </a:lnTo>
                <a:lnTo>
                  <a:pt x="3679810" y="4040576"/>
                </a:lnTo>
                <a:lnTo>
                  <a:pt x="206391" y="4040576"/>
                </a:lnTo>
                <a:close/>
                <a:moveTo>
                  <a:pt x="107577" y="118123"/>
                </a:moveTo>
                <a:lnTo>
                  <a:pt x="107577" y="4149077"/>
                </a:lnTo>
                <a:lnTo>
                  <a:pt x="3778624" y="4149077"/>
                </a:lnTo>
                <a:lnTo>
                  <a:pt x="3778624" y="118123"/>
                </a:lnTo>
                <a:close/>
                <a:moveTo>
                  <a:pt x="0" y="0"/>
                </a:moveTo>
                <a:lnTo>
                  <a:pt x="3886200" y="0"/>
                </a:lnTo>
                <a:lnTo>
                  <a:pt x="3886200" y="4267200"/>
                </a:lnTo>
                <a:lnTo>
                  <a:pt x="0" y="4267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9277A1A-FBEF-4878-A420-2844535A48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auto">
          <a:xfrm>
            <a:off x="5486399" y="2438400"/>
            <a:ext cx="5486401" cy="3124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A8703D0-699C-405E-A7BC-0C209F4E5758}"/>
              </a:ext>
            </a:extLst>
          </p:cNvPr>
          <p:cNvCxnSpPr>
            <a:cxnSpLocks/>
          </p:cNvCxnSpPr>
          <p:nvPr/>
        </p:nvCxnSpPr>
        <p:spPr bwMode="auto">
          <a:xfrm>
            <a:off x="5486399" y="22098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F2401B-146F-917A-D35F-0EDFBAA0A3E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8476D410-E476-43FF-984C-7F3CE7BE60B9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BC89AEB-4E17-5431-384B-9EA78BA13D7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88C139D-B66C-E590-79A1-59BD40F8638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8865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F33405F-152C-CBB3-0C3B-F77B802E5B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7F12F98-08BE-0941-AB2A-AF8E2411161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5D3130A-3131-403C-95D8-669ADE073469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40FFBF-83B0-AFD3-4645-C4A7FD58B63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DB7B15-FD53-ED95-8F29-211E532F435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269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EEC52D-926C-6BCD-921C-946850BA1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A34C9-E5CC-6493-BBA4-557645247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85FB6-6F6B-59FE-D07E-A6E3D98AD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7852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">
            <a:extLst>
              <a:ext uri="{FF2B5EF4-FFF2-40B4-BE49-F238E27FC236}">
                <a16:creationId xmlns:a16="http://schemas.microsoft.com/office/drawing/2014/main" id="{4E8B83A9-59AA-43C3-A764-1DFD1D6853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C6FEC394-D5EE-4A6E-97CB-3B377C6169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64834578-01D9-4134-AE0D-5292C3F36BF2}"/>
              </a:ext>
            </a:extLst>
          </p:cNvPr>
          <p:cNvCxnSpPr/>
          <p:nvPr/>
        </p:nvCxnSpPr>
        <p:spPr bwMode="auto">
          <a:xfrm>
            <a:off x="0" y="5086007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">
            <a:extLst>
              <a:ext uri="{FF2B5EF4-FFF2-40B4-BE49-F238E27FC236}">
                <a16:creationId xmlns:a16="http://schemas.microsoft.com/office/drawing/2014/main" id="{87DD015B-5F53-4C1B-99B5-12AF41F5E3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419100" y="5218008"/>
            <a:ext cx="7277100" cy="6492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B3E4981-7324-430B-839C-0AF0C51F1B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9101" y="3048003"/>
            <a:ext cx="7277099" cy="1970407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5909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">
            <a:extLst>
              <a:ext uri="{FF2B5EF4-FFF2-40B4-BE49-F238E27FC236}">
                <a16:creationId xmlns:a16="http://schemas.microsoft.com/office/drawing/2014/main" id="{4E8B83A9-59AA-43C3-A764-1DFD1D6853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C6FEC394-D5EE-4A6E-97CB-3B377C6169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64834578-01D9-4134-AE0D-5292C3F36BF2}"/>
              </a:ext>
            </a:extLst>
          </p:cNvPr>
          <p:cNvCxnSpPr/>
          <p:nvPr/>
        </p:nvCxnSpPr>
        <p:spPr bwMode="auto">
          <a:xfrm>
            <a:off x="0" y="4572000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act Info 5">
            <a:extLst>
              <a:ext uri="{FF2B5EF4-FFF2-40B4-BE49-F238E27FC236}">
                <a16:creationId xmlns:a16="http://schemas.microsoft.com/office/drawing/2014/main" id="{D8F36581-5F92-4903-BA9D-A819011E92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19100" y="5778450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5</a:t>
            </a:r>
          </a:p>
        </p:txBody>
      </p:sp>
      <p:sp>
        <p:nvSpPr>
          <p:cNvPr id="18" name="Contact Info 4">
            <a:extLst>
              <a:ext uri="{FF2B5EF4-FFF2-40B4-BE49-F238E27FC236}">
                <a16:creationId xmlns:a16="http://schemas.microsoft.com/office/drawing/2014/main" id="{C856191B-A6CB-479B-B87F-71465BAE10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19100" y="5509838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4</a:t>
            </a:r>
          </a:p>
        </p:txBody>
      </p:sp>
      <p:sp>
        <p:nvSpPr>
          <p:cNvPr id="17" name="Contact Info 3">
            <a:extLst>
              <a:ext uri="{FF2B5EF4-FFF2-40B4-BE49-F238E27FC236}">
                <a16:creationId xmlns:a16="http://schemas.microsoft.com/office/drawing/2014/main" id="{789F408B-E82D-4BF1-A4D3-985F71C809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19100" y="5241226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3</a:t>
            </a:r>
          </a:p>
        </p:txBody>
      </p:sp>
      <p:sp>
        <p:nvSpPr>
          <p:cNvPr id="13" name="Contact Info 2">
            <a:extLst>
              <a:ext uri="{FF2B5EF4-FFF2-40B4-BE49-F238E27FC236}">
                <a16:creationId xmlns:a16="http://schemas.microsoft.com/office/drawing/2014/main" id="{BAE337A4-5982-4375-BE7C-65DA9753AB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19100" y="4972614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2</a:t>
            </a:r>
          </a:p>
        </p:txBody>
      </p:sp>
      <p:sp>
        <p:nvSpPr>
          <p:cNvPr id="15" name="Contact Info 1">
            <a:extLst>
              <a:ext uri="{FF2B5EF4-FFF2-40B4-BE49-F238E27FC236}">
                <a16:creationId xmlns:a16="http://schemas.microsoft.com/office/drawing/2014/main" id="{87DD015B-5F53-4C1B-99B5-12AF41F5E3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19100" y="4724400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1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B3E4981-7324-430B-839C-0AF0C51F1B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9101" y="2533996"/>
            <a:ext cx="7277099" cy="1970407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1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2690B4F-77B6-4286-9B44-519AE7EBFA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 flipH="1">
            <a:off x="0" y="6515100"/>
            <a:ext cx="12192000" cy="342900"/>
          </a:xfrm>
          <a:prstGeom prst="rect">
            <a:avLst/>
          </a:prstGeom>
          <a:gradFill flip="none" rotWithShape="1">
            <a:gsLst>
              <a:gs pos="17000">
                <a:srgbClr val="0275AF"/>
              </a:gs>
              <a:gs pos="0">
                <a:schemeClr val="accent1">
                  <a:alpha val="8400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653ED0A7-2313-4CC3-8668-DA0445A885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629900" y="6636252"/>
            <a:ext cx="1143000" cy="141089"/>
          </a:xfrm>
          <a:prstGeom prst="rect">
            <a:avLst/>
          </a:prstGeom>
        </p:spPr>
      </p:pic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 bwMode="auto">
          <a:xfrm>
            <a:off x="9995649" y="6580747"/>
            <a:ext cx="612887" cy="206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4" name="Date Placeholder"/>
          <p:cNvSpPr>
            <a:spLocks noGrp="1"/>
          </p:cNvSpPr>
          <p:nvPr>
            <p:ph type="dt" sz="half" idx="2"/>
          </p:nvPr>
        </p:nvSpPr>
        <p:spPr bwMode="auto">
          <a:xfrm>
            <a:off x="8397277" y="6580747"/>
            <a:ext cx="1460755" cy="206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059D0DB-CEB3-4CEE-B31B-221D954110D8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3"/>
          </p:nvPr>
        </p:nvSpPr>
        <p:spPr bwMode="auto">
          <a:xfrm>
            <a:off x="423599" y="6580747"/>
            <a:ext cx="7836061" cy="206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19100" y="1295400"/>
            <a:ext cx="11353800" cy="4787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19101" y="381000"/>
            <a:ext cx="113538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73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  <p:sldLayoutId id="2147483801" r:id="rId25"/>
    <p:sldLayoutId id="2147483789" r:id="rId26"/>
    <p:sldLayoutId id="2147483790" r:id="rId27"/>
    <p:sldLayoutId id="2147483791" r:id="rId28"/>
    <p:sldLayoutId id="2147483792" r:id="rId29"/>
    <p:sldLayoutId id="2147483793" r:id="rId30"/>
    <p:sldLayoutId id="2147483794" r:id="rId31"/>
    <p:sldLayoutId id="2147483795" r:id="rId32"/>
    <p:sldLayoutId id="2147483796" r:id="rId33"/>
    <p:sldLayoutId id="2147483797" r:id="rId34"/>
    <p:sldLayoutId id="2147483798" r:id="rId35"/>
    <p:sldLayoutId id="2147483799" r:id="rId36"/>
    <p:sldLayoutId id="2147483800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60425" indent="-16827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3325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indent="-16827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" orient="horz" pos="2160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264" userDrawn="1">
          <p15:clr>
            <a:srgbClr val="F26B43"/>
          </p15:clr>
        </p15:guide>
        <p15:guide id="13" pos="7416" userDrawn="1">
          <p15:clr>
            <a:srgbClr val="F26B43"/>
          </p15:clr>
        </p15:guide>
        <p15:guide id="14" orient="horz" pos="240" userDrawn="1">
          <p15:clr>
            <a:srgbClr val="F26B43"/>
          </p15:clr>
        </p15:guide>
        <p15:guide id="15" orient="horz" pos="552" userDrawn="1">
          <p15:clr>
            <a:srgbClr val="F26B43"/>
          </p15:clr>
        </p15:guide>
        <p15:guide id="16" orient="horz" pos="816" userDrawn="1">
          <p15:clr>
            <a:srgbClr val="F26B43"/>
          </p15:clr>
        </p15:guide>
        <p15:guide id="17" orient="horz" pos="4104" userDrawn="1">
          <p15:clr>
            <a:srgbClr val="F26B43"/>
          </p15:clr>
        </p15:guide>
        <p15:guide id="18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B1051E-7641-A4BB-C252-64CC7ED81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2BD6-5AC0-4A8B-8663-D94696FD30AE}" type="datetime2">
              <a:rPr lang="en-US" smtClean="0"/>
              <a:t>Friday, August 16, 2024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F0C3B8-E076-4497-9D71-E75C054267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F019CA-68E2-54B6-7E4B-E76562E42B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8FB3FB-6D02-474B-9615-64276EA04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55029F-3F03-494B-9C3B-4520C368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41999"/>
      </p:ext>
    </p:extLst>
  </p:cSld>
  <p:clrMapOvr>
    <a:masterClrMapping/>
  </p:clrMapOvr>
</p:sld>
</file>

<file path=ppt/theme/theme1.xml><?xml version="1.0" encoding="utf-8"?>
<a:theme xmlns:a="http://schemas.openxmlformats.org/drawingml/2006/main" name="UCSD Health Office Theme">
  <a:themeElements>
    <a:clrScheme name="UCSD Health Colors">
      <a:dk1>
        <a:srgbClr val="2C2C2D"/>
      </a:dk1>
      <a:lt1>
        <a:sysClr val="window" lastClr="FFFFFF"/>
      </a:lt1>
      <a:dk2>
        <a:srgbClr val="13294B"/>
      </a:dk2>
      <a:lt2>
        <a:srgbClr val="FFFFFF"/>
      </a:lt2>
      <a:accent1>
        <a:srgbClr val="007DBA"/>
      </a:accent1>
      <a:accent2>
        <a:srgbClr val="003865"/>
      </a:accent2>
      <a:accent3>
        <a:srgbClr val="008755"/>
      </a:accent3>
      <a:accent4>
        <a:srgbClr val="84BD00"/>
      </a:accent4>
      <a:accent5>
        <a:srgbClr val="FFCD00"/>
      </a:accent5>
      <a:accent6>
        <a:srgbClr val="ED8B00"/>
      </a:accent6>
      <a:hlink>
        <a:srgbClr val="007DBA"/>
      </a:hlink>
      <a:folHlink>
        <a:srgbClr val="954F72"/>
      </a:folHlink>
    </a:clrScheme>
    <a:fontScheme name="UCSD Health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CSD Health Template_16x9.potx" id="{FE865EDC-5AFD-4995-BC8B-63F98E42D914}" vid="{6F2DD288-58B0-40F3-9CC7-9EA345E5173D}"/>
    </a:ext>
  </a:extLst>
</a:theme>
</file>

<file path=ppt/theme/theme2.xml><?xml version="1.0" encoding="utf-8"?>
<a:theme xmlns:a="http://schemas.openxmlformats.org/drawingml/2006/main" name="Office Theme">
  <a:themeElements>
    <a:clrScheme name="UCSD Health Colors">
      <a:dk1>
        <a:srgbClr val="58595B"/>
      </a:dk1>
      <a:lt1>
        <a:sysClr val="window" lastClr="FFFFFF"/>
      </a:lt1>
      <a:dk2>
        <a:srgbClr val="13294B"/>
      </a:dk2>
      <a:lt2>
        <a:srgbClr val="FFFFFF"/>
      </a:lt2>
      <a:accent1>
        <a:srgbClr val="007DBA"/>
      </a:accent1>
      <a:accent2>
        <a:srgbClr val="003865"/>
      </a:accent2>
      <a:accent3>
        <a:srgbClr val="FFCD00"/>
      </a:accent3>
      <a:accent4>
        <a:srgbClr val="ED8B00"/>
      </a:accent4>
      <a:accent5>
        <a:srgbClr val="008755"/>
      </a:accent5>
      <a:accent6>
        <a:srgbClr val="84BD00"/>
      </a:accent6>
      <a:hlink>
        <a:srgbClr val="007DBA"/>
      </a:hlink>
      <a:folHlink>
        <a:srgbClr val="954F72"/>
      </a:folHlink>
    </a:clrScheme>
    <a:fontScheme name="USCD Health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UCSD Health Colors">
      <a:dk1>
        <a:srgbClr val="58595B"/>
      </a:dk1>
      <a:lt1>
        <a:sysClr val="window" lastClr="FFFFFF"/>
      </a:lt1>
      <a:dk2>
        <a:srgbClr val="13294B"/>
      </a:dk2>
      <a:lt2>
        <a:srgbClr val="FFFFFF"/>
      </a:lt2>
      <a:accent1>
        <a:srgbClr val="007DBA"/>
      </a:accent1>
      <a:accent2>
        <a:srgbClr val="003865"/>
      </a:accent2>
      <a:accent3>
        <a:srgbClr val="FFCD00"/>
      </a:accent3>
      <a:accent4>
        <a:srgbClr val="ED8B00"/>
      </a:accent4>
      <a:accent5>
        <a:srgbClr val="008755"/>
      </a:accent5>
      <a:accent6>
        <a:srgbClr val="84BD00"/>
      </a:accent6>
      <a:hlink>
        <a:srgbClr val="007DBA"/>
      </a:hlink>
      <a:folHlink>
        <a:srgbClr val="954F72"/>
      </a:folHlink>
    </a:clrScheme>
    <a:fontScheme name="USCD Health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0ED255D0C1BF47BC6DD42E73D7B1F2" ma:contentTypeVersion="2" ma:contentTypeDescription="Create a new document." ma:contentTypeScope="" ma:versionID="86a160edaec44013e292c271e0e596af">
  <xsd:schema xmlns:xsd="http://www.w3.org/2001/XMLSchema" xmlns:xs="http://www.w3.org/2001/XMLSchema" xmlns:p="http://schemas.microsoft.com/office/2006/metadata/properties" xmlns:ns1="http://schemas.microsoft.com/sharepoint/v3" xmlns:ns2="e48f4567-8595-4c78-bad9-4774f21da389" targetNamespace="http://schemas.microsoft.com/office/2006/metadata/properties" ma:root="true" ma:fieldsID="8c4d8aed12b94d71ac3c48d60a694916" ns1:_="" ns2:_="">
    <xsd:import namespace="http://schemas.microsoft.com/sharepoint/v3"/>
    <xsd:import namespace="e48f4567-8595-4c78-bad9-4774f21da38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f4567-8595-4c78-bad9-4774f21da3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25025C-B072-466D-B7D7-E0ADA8D11286}">
  <ds:schemaRefs>
    <ds:schemaRef ds:uri="http://schemas.openxmlformats.org/package/2006/metadata/core-properties"/>
    <ds:schemaRef ds:uri="e48f4567-8595-4c78-bad9-4774f21da389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EEA8188-654F-490B-9E1F-9F1AB3168E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D2C2A7-B0F5-4875-BC43-4E8BCB3008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48f4567-8595-4c78-bad9-4774f21da3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UCSDHealth-PPT-16x9</Template>
  <TotalTime>38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UCSD Health 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Jimenez, Laura</dc:creator>
  <cp:lastModifiedBy>Jimenez, Laura</cp:lastModifiedBy>
  <cp:revision>2</cp:revision>
  <dcterms:created xsi:type="dcterms:W3CDTF">2024-08-16T16:53:57Z</dcterms:created>
  <dcterms:modified xsi:type="dcterms:W3CDTF">2024-08-16T17:32:02Z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0x0101004C0ED255D0C1BF47BC6DD42E73D7B1F2</vt:lpwstr>
  </property>
</Properties>
</file>