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55" r:id="rId5"/>
    <p:sldMasterId id="2147483739" r:id="rId6"/>
    <p:sldMasterId id="2147483709" r:id="rId7"/>
  </p:sldMasterIdLst>
  <p:notesMasterIdLst>
    <p:notesMasterId r:id="rId35"/>
  </p:notesMasterIdLst>
  <p:handoutMasterIdLst>
    <p:handoutMasterId r:id="rId36"/>
  </p:handoutMasterIdLst>
  <p:sldIdLst>
    <p:sldId id="273" r:id="rId8"/>
    <p:sldId id="280" r:id="rId9"/>
    <p:sldId id="289" r:id="rId10"/>
    <p:sldId id="369" r:id="rId11"/>
    <p:sldId id="290" r:id="rId12"/>
    <p:sldId id="288" r:id="rId13"/>
    <p:sldId id="291" r:id="rId14"/>
    <p:sldId id="292" r:id="rId15"/>
    <p:sldId id="285" r:id="rId16"/>
    <p:sldId id="293" r:id="rId17"/>
    <p:sldId id="294" r:id="rId18"/>
    <p:sldId id="296" r:id="rId19"/>
    <p:sldId id="297" r:id="rId20"/>
    <p:sldId id="356" r:id="rId21"/>
    <p:sldId id="357" r:id="rId22"/>
    <p:sldId id="358" r:id="rId23"/>
    <p:sldId id="359" r:id="rId24"/>
    <p:sldId id="360" r:id="rId25"/>
    <p:sldId id="361" r:id="rId26"/>
    <p:sldId id="362" r:id="rId27"/>
    <p:sldId id="363" r:id="rId28"/>
    <p:sldId id="364" r:id="rId29"/>
    <p:sldId id="365" r:id="rId30"/>
    <p:sldId id="370" r:id="rId31"/>
    <p:sldId id="366" r:id="rId32"/>
    <p:sldId id="367" r:id="rId33"/>
    <p:sldId id="368" r:id="rId34"/>
  </p:sldIdLst>
  <p:sldSz cx="12192000" cy="6858000"/>
  <p:notesSz cx="6858000" cy="9144000"/>
  <p:defaultTex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294B"/>
    <a:srgbClr val="0C68AC"/>
    <a:srgbClr val="007DBA"/>
    <a:srgbClr val="7C2855"/>
    <a:srgbClr val="565294"/>
    <a:srgbClr val="00B388"/>
    <a:srgbClr val="4689B0"/>
    <a:srgbClr val="101D3A"/>
    <a:srgbClr val="3586A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50"/>
    <p:restoredTop sz="94558"/>
  </p:normalViewPr>
  <p:slideViewPr>
    <p:cSldViewPr snapToGrid="0" snapToObjects="1">
      <p:cViewPr varScale="1">
        <p:scale>
          <a:sx n="121" d="100"/>
          <a:sy n="121" d="100"/>
        </p:scale>
        <p:origin x="208" y="168"/>
      </p:cViewPr>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DABE038-4255-6241-B9FC-03AB87A0C6F7}" type="datetimeFigureOut">
              <a:rPr lang="en-US" smtClean="0">
                <a:latin typeface="Arial"/>
              </a:rPr>
              <a:t>7/8/24</a:t>
            </a:fld>
            <a:endParaRPr lang="en-US">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B969C6-0B9F-7544-A0A0-9856DF52523E}" type="slidenum">
              <a:rPr lang="en-US" smtClean="0">
                <a:latin typeface="Arial"/>
              </a:rPr>
              <a:t>‹#›</a:t>
            </a:fld>
            <a:endParaRPr lang="en-US">
              <a:latin typeface="Arial"/>
            </a:endParaRPr>
          </a:p>
        </p:txBody>
      </p:sp>
    </p:spTree>
    <p:extLst>
      <p:ext uri="{BB962C8B-B14F-4D97-AF65-F5344CB8AC3E}">
        <p14:creationId xmlns:p14="http://schemas.microsoft.com/office/powerpoint/2010/main" val="8107711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D0B6771E-1346-9143-B102-CAB35990CCFA}" type="datetimeFigureOut">
              <a:rPr lang="en-US" smtClean="0"/>
              <a:pPr/>
              <a:t>7/8/24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88157673-C51A-5A4F-A267-2EF8B0C08C03}" type="slidenum">
              <a:rPr lang="en-US" smtClean="0"/>
              <a:pPr/>
              <a:t>‹#›</a:t>
            </a:fld>
            <a:endParaRPr lang="en-US"/>
          </a:p>
        </p:txBody>
      </p:sp>
    </p:spTree>
    <p:extLst>
      <p:ext uri="{BB962C8B-B14F-4D97-AF65-F5344CB8AC3E}">
        <p14:creationId xmlns:p14="http://schemas.microsoft.com/office/powerpoint/2010/main" val="3311869431"/>
      </p:ext>
    </p:extLst>
  </p:cSld>
  <p:clrMap bg1="lt1" tx1="dk1" bg2="lt2" tx2="dk2" accent1="accent1" accent2="accent2" accent3="accent3" accent4="accent4" accent5="accent5" accent6="accent6" hlink="hlink" folHlink="folHlink"/>
  <p:hf hdr="0" ftr="0" dt="0"/>
  <p:notesStyle>
    <a:lvl1pPr marL="0" algn="l" defTabSz="457151" rtl="0" eaLnBrk="1" latinLnBrk="0" hangingPunct="1">
      <a:defRPr sz="1200" kern="1200">
        <a:solidFill>
          <a:schemeClr val="tx1"/>
        </a:solidFill>
        <a:latin typeface="Arial"/>
        <a:ea typeface="+mn-ea"/>
        <a:cs typeface="+mn-cs"/>
      </a:defRPr>
    </a:lvl1pPr>
    <a:lvl2pPr marL="457151" algn="l" defTabSz="457151" rtl="0" eaLnBrk="1" latinLnBrk="0" hangingPunct="1">
      <a:defRPr sz="1200" kern="1200">
        <a:solidFill>
          <a:schemeClr val="tx1"/>
        </a:solidFill>
        <a:latin typeface="Arial"/>
        <a:ea typeface="+mn-ea"/>
        <a:cs typeface="+mn-cs"/>
      </a:defRPr>
    </a:lvl2pPr>
    <a:lvl3pPr marL="914302" algn="l" defTabSz="457151" rtl="0" eaLnBrk="1" latinLnBrk="0" hangingPunct="1">
      <a:defRPr sz="1200" kern="1200">
        <a:solidFill>
          <a:schemeClr val="tx1"/>
        </a:solidFill>
        <a:latin typeface="Arial"/>
        <a:ea typeface="+mn-ea"/>
        <a:cs typeface="+mn-cs"/>
      </a:defRPr>
    </a:lvl3pPr>
    <a:lvl4pPr marL="1371454" algn="l" defTabSz="457151" rtl="0" eaLnBrk="1" latinLnBrk="0" hangingPunct="1">
      <a:defRPr sz="1200" kern="1200">
        <a:solidFill>
          <a:schemeClr val="tx1"/>
        </a:solidFill>
        <a:latin typeface="Arial"/>
        <a:ea typeface="+mn-ea"/>
        <a:cs typeface="+mn-cs"/>
      </a:defRPr>
    </a:lvl4pPr>
    <a:lvl5pPr marL="1828606" algn="l" defTabSz="457151" rtl="0" eaLnBrk="1" latinLnBrk="0" hangingPunct="1">
      <a:defRPr sz="1200" kern="1200">
        <a:solidFill>
          <a:schemeClr val="tx1"/>
        </a:solidFill>
        <a:latin typeface="Arial"/>
        <a:ea typeface="+mn-ea"/>
        <a:cs typeface="+mn-cs"/>
      </a:defRPr>
    </a:lvl5pPr>
    <a:lvl6pPr marL="2285757" algn="l" defTabSz="457151" rtl="0" eaLnBrk="1" latinLnBrk="0" hangingPunct="1">
      <a:defRPr sz="1200" kern="1200">
        <a:solidFill>
          <a:schemeClr val="tx1"/>
        </a:solidFill>
        <a:latin typeface="+mn-lt"/>
        <a:ea typeface="+mn-ea"/>
        <a:cs typeface="+mn-cs"/>
      </a:defRPr>
    </a:lvl6pPr>
    <a:lvl7pPr marL="2742908" algn="l" defTabSz="457151" rtl="0" eaLnBrk="1" latinLnBrk="0" hangingPunct="1">
      <a:defRPr sz="1200" kern="1200">
        <a:solidFill>
          <a:schemeClr val="tx1"/>
        </a:solidFill>
        <a:latin typeface="+mn-lt"/>
        <a:ea typeface="+mn-ea"/>
        <a:cs typeface="+mn-cs"/>
      </a:defRPr>
    </a:lvl7pPr>
    <a:lvl8pPr marL="3200060" algn="l" defTabSz="457151" rtl="0" eaLnBrk="1" latinLnBrk="0" hangingPunct="1">
      <a:defRPr sz="1200" kern="1200">
        <a:solidFill>
          <a:schemeClr val="tx1"/>
        </a:solidFill>
        <a:latin typeface="+mn-lt"/>
        <a:ea typeface="+mn-ea"/>
        <a:cs typeface="+mn-cs"/>
      </a:defRPr>
    </a:lvl8pPr>
    <a:lvl9pPr marL="3657211" algn="l" defTabSz="45715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3</a:t>
            </a:fld>
            <a:endParaRPr lang="en-US"/>
          </a:p>
        </p:txBody>
      </p:sp>
    </p:spTree>
    <p:extLst>
      <p:ext uri="{BB962C8B-B14F-4D97-AF65-F5344CB8AC3E}">
        <p14:creationId xmlns:p14="http://schemas.microsoft.com/office/powerpoint/2010/main" val="1937151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5</a:t>
            </a:fld>
            <a:endParaRPr lang="en-US"/>
          </a:p>
        </p:txBody>
      </p:sp>
    </p:spTree>
    <p:extLst>
      <p:ext uri="{BB962C8B-B14F-4D97-AF65-F5344CB8AC3E}">
        <p14:creationId xmlns:p14="http://schemas.microsoft.com/office/powerpoint/2010/main" val="1338517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6</a:t>
            </a:fld>
            <a:endParaRPr lang="en-US"/>
          </a:p>
        </p:txBody>
      </p:sp>
    </p:spTree>
    <p:extLst>
      <p:ext uri="{BB962C8B-B14F-4D97-AF65-F5344CB8AC3E}">
        <p14:creationId xmlns:p14="http://schemas.microsoft.com/office/powerpoint/2010/main" val="3308895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7</a:t>
            </a:fld>
            <a:endParaRPr lang="en-US"/>
          </a:p>
        </p:txBody>
      </p:sp>
    </p:spTree>
    <p:extLst>
      <p:ext uri="{BB962C8B-B14F-4D97-AF65-F5344CB8AC3E}">
        <p14:creationId xmlns:p14="http://schemas.microsoft.com/office/powerpoint/2010/main" val="3803150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9</a:t>
            </a:fld>
            <a:endParaRPr lang="en-US"/>
          </a:p>
        </p:txBody>
      </p:sp>
    </p:spTree>
    <p:extLst>
      <p:ext uri="{BB962C8B-B14F-4D97-AF65-F5344CB8AC3E}">
        <p14:creationId xmlns:p14="http://schemas.microsoft.com/office/powerpoint/2010/main" val="1032931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11</a:t>
            </a:fld>
            <a:endParaRPr lang="en-US"/>
          </a:p>
        </p:txBody>
      </p:sp>
    </p:spTree>
    <p:extLst>
      <p:ext uri="{BB962C8B-B14F-4D97-AF65-F5344CB8AC3E}">
        <p14:creationId xmlns:p14="http://schemas.microsoft.com/office/powerpoint/2010/main" val="2162277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 White+Seal">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rgbClr val="007DBA"/>
                </a:solidFill>
              </a:defRPr>
            </a:lvl1pPr>
          </a:lstStyle>
          <a:p>
            <a:r>
              <a:rPr lang="en-US"/>
              <a:t>Click to Add Title</a:t>
            </a:r>
          </a:p>
        </p:txBody>
      </p:sp>
      <p:sp>
        <p:nvSpPr>
          <p:cNvPr id="12"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rgbClr val="007DBA"/>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p>
            <a:fld id="{0EE52776-0A7E-417A-B287-2E0D1250EC11}"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929" y="382175"/>
            <a:ext cx="2333984" cy="288470"/>
          </a:xfrm>
          <a:prstGeom prst="rect">
            <a:avLst/>
          </a:prstGeom>
        </p:spPr>
      </p:pic>
      <p:sp>
        <p:nvSpPr>
          <p:cNvPr id="9" name="Rectangle 8"/>
          <p:cNvSpPr/>
          <p:nvPr userDrawn="1"/>
        </p:nvSpPr>
        <p:spPr>
          <a:xfrm>
            <a:off x="6523320" y="896879"/>
            <a:ext cx="5029200" cy="5029200"/>
          </a:xfrm>
          <a:prstGeom prst="rect">
            <a:avLst/>
          </a:prstGeom>
          <a:blipFill dpi="0" rotWithShape="1">
            <a:blip r:embed="rId3">
              <a:alphaModFix amt="12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893529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ight Blue">
    <p:bg>
      <p:bgPr>
        <a:solidFill>
          <a:srgbClr val="007DBA"/>
        </a:solidFill>
        <a:effectLst/>
      </p:bgPr>
    </p:bg>
    <p:spTree>
      <p:nvGrpSpPr>
        <p:cNvPr id="1" name=""/>
        <p:cNvGrpSpPr/>
        <p:nvPr/>
      </p:nvGrpSpPr>
      <p:grpSpPr>
        <a:xfrm>
          <a:off x="0" y="0"/>
          <a:ext cx="0" cy="0"/>
          <a:chOff x="0" y="0"/>
          <a:chExt cx="0" cy="0"/>
        </a:xfrm>
      </p:grpSpPr>
      <p:sp>
        <p:nvSpPr>
          <p:cNvPr id="12"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chemeClr val="bg1"/>
                </a:solidFill>
              </a:defRPr>
            </a:lvl1pPr>
          </a:lstStyle>
          <a:p>
            <a:r>
              <a:rPr lang="en-US"/>
              <a:t>Click to Add Title</a:t>
            </a:r>
          </a:p>
        </p:txBody>
      </p:sp>
      <p:sp>
        <p:nvSpPr>
          <p:cNvPr id="13"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lvl1pPr>
              <a:defRPr>
                <a:solidFill>
                  <a:schemeClr val="bg1"/>
                </a:solidFill>
              </a:defRPr>
            </a:lvl1pPr>
          </a:lstStyle>
          <a:p>
            <a:fld id="{0EE52776-0A7E-417A-B287-2E0D1250EC11}" type="slidenum">
              <a:rPr lang="en-US" smtClean="0"/>
              <a:pPr/>
              <a:t>‹#›</a:t>
            </a:fld>
            <a:endParaRPr lang="en-US"/>
          </a:p>
        </p:txBody>
      </p:sp>
      <p:pic>
        <p:nvPicPr>
          <p:cNvPr id="9" name="Picture 8"/>
          <p:cNvPicPr>
            <a:picLocks noChangeAspect="1"/>
          </p:cNvPicPr>
          <p:nvPr userDrawn="1"/>
        </p:nvPicPr>
        <p:blipFill>
          <a:blip r:embed="rId2"/>
          <a:stretch>
            <a:fillRect/>
          </a:stretch>
        </p:blipFill>
        <p:spPr>
          <a:xfrm>
            <a:off x="384929" y="375825"/>
            <a:ext cx="2333992" cy="288470"/>
          </a:xfrm>
          <a:prstGeom prst="rect">
            <a:avLst/>
          </a:prstGeom>
        </p:spPr>
      </p:pic>
      <p:sp>
        <p:nvSpPr>
          <p:cNvPr id="14" name="Rectangle 13"/>
          <p:cNvSpPr/>
          <p:nvPr userDrawn="1"/>
        </p:nvSpPr>
        <p:spPr>
          <a:xfrm>
            <a:off x="6515100" y="896879"/>
            <a:ext cx="5029200" cy="5029200"/>
          </a:xfrm>
          <a:prstGeom prst="rect">
            <a:avLst/>
          </a:prstGeom>
          <a:blipFill dpi="0" rotWithShape="1">
            <a:blip r:embed="rId3">
              <a:alphaModFix amt="12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91196010"/>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2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Navy">
    <p:bg>
      <p:bgPr>
        <a:solidFill>
          <a:srgbClr val="13294B"/>
        </a:solid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chemeClr val="bg1"/>
                </a:solidFill>
              </a:defRPr>
            </a:lvl1pPr>
          </a:lstStyle>
          <a:p>
            <a:r>
              <a:rPr lang="en-US"/>
              <a:t>Click to Add Title</a:t>
            </a:r>
          </a:p>
        </p:txBody>
      </p:sp>
      <p:sp>
        <p:nvSpPr>
          <p:cNvPr id="7"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5" name="Slide Number Placeholder 4"/>
          <p:cNvSpPr>
            <a:spLocks noGrp="1"/>
          </p:cNvSpPr>
          <p:nvPr>
            <p:ph type="sldNum" sz="quarter" idx="10"/>
          </p:nvPr>
        </p:nvSpPr>
        <p:spPr/>
        <p:txBody>
          <a:bodyPr/>
          <a:lstStyle>
            <a:lvl1pPr>
              <a:defRPr>
                <a:solidFill>
                  <a:schemeClr val="bg1"/>
                </a:solidFill>
              </a:defRPr>
            </a:lvl1pPr>
          </a:lstStyle>
          <a:p>
            <a:fld id="{0EE52776-0A7E-417A-B287-2E0D1250EC11}" type="slidenum">
              <a:rPr lang="en-US" smtClean="0"/>
              <a:pPr/>
              <a:t>‹#›</a:t>
            </a:fld>
            <a:endParaRPr lang="en-US"/>
          </a:p>
        </p:txBody>
      </p:sp>
      <p:sp>
        <p:nvSpPr>
          <p:cNvPr id="10" name="Rectangle 9"/>
          <p:cNvSpPr/>
          <p:nvPr userDrawn="1"/>
        </p:nvSpPr>
        <p:spPr>
          <a:xfrm>
            <a:off x="6515100" y="896879"/>
            <a:ext cx="5029200" cy="5029200"/>
          </a:xfrm>
          <a:prstGeom prst="rect">
            <a:avLst/>
          </a:prstGeom>
          <a:blipFill dpi="0" rotWithShape="1">
            <a:blip r:embed="rId2">
              <a:alphaModFix amt="12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3"/>
          <a:stretch>
            <a:fillRect/>
          </a:stretch>
        </p:blipFill>
        <p:spPr>
          <a:xfrm>
            <a:off x="384929" y="375825"/>
            <a:ext cx="2333992" cy="288470"/>
          </a:xfrm>
          <a:prstGeom prst="rect">
            <a:avLst/>
          </a:prstGeom>
        </p:spPr>
      </p:pic>
    </p:spTree>
    <p:extLst>
      <p:ext uri="{BB962C8B-B14F-4D97-AF65-F5344CB8AC3E}">
        <p14:creationId xmlns:p14="http://schemas.microsoft.com/office/powerpoint/2010/main" val="20120540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White">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rgbClr val="007DBA"/>
                </a:solidFill>
              </a:defRPr>
            </a:lvl1pPr>
          </a:lstStyle>
          <a:p>
            <a:r>
              <a:rPr lang="en-US"/>
              <a:t>Click to Add Title</a:t>
            </a:r>
          </a:p>
        </p:txBody>
      </p:sp>
      <p:sp>
        <p:nvSpPr>
          <p:cNvPr id="7"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rgbClr val="007DBA"/>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p>
            <a:fld id="{D0A8BD7E-3FB1-46E0-88A2-F69CF9BE5AD3}"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82532"/>
            <a:ext cx="1494811" cy="183827"/>
          </a:xfrm>
          <a:prstGeom prst="rect">
            <a:avLst/>
          </a:prstGeom>
        </p:spPr>
      </p:pic>
    </p:spTree>
    <p:extLst>
      <p:ext uri="{BB962C8B-B14F-4D97-AF65-F5344CB8AC3E}">
        <p14:creationId xmlns:p14="http://schemas.microsoft.com/office/powerpoint/2010/main" val="273650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ection Slide">
    <p:bg>
      <p:bgPr>
        <a:solidFill>
          <a:srgbClr val="13294B"/>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chemeClr val="bg1"/>
                </a:solidFill>
              </a:defRPr>
            </a:lvl1pPr>
          </a:lstStyle>
          <a:p>
            <a:r>
              <a:rPr lang="en-US"/>
              <a:t>Click to Add Title</a:t>
            </a:r>
          </a:p>
        </p:txBody>
      </p:sp>
      <p:sp>
        <p:nvSpPr>
          <p:cNvPr id="11"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lvl1pPr>
              <a:defRPr>
                <a:solidFill>
                  <a:schemeClr val="bg1"/>
                </a:solidFill>
              </a:defRPr>
            </a:lvl1pPr>
          </a:lstStyle>
          <a:p>
            <a:fld id="{D0A8BD7E-3FB1-46E0-88A2-F69CF9BE5AD3}" type="slidenum">
              <a:rPr lang="en-US" smtClean="0"/>
              <a:pPr/>
              <a:t>‹#›</a:t>
            </a:fld>
            <a:endParaRPr lang="en-US"/>
          </a:p>
        </p:txBody>
      </p:sp>
      <p:pic>
        <p:nvPicPr>
          <p:cNvPr id="6" name="Picture 5"/>
          <p:cNvPicPr>
            <a:picLocks noChangeAspect="1"/>
          </p:cNvPicPr>
          <p:nvPr userDrawn="1"/>
        </p:nvPicPr>
        <p:blipFill>
          <a:blip r:embed="rId2"/>
          <a:stretch>
            <a:fillRect/>
          </a:stretch>
        </p:blipFill>
        <p:spPr>
          <a:xfrm>
            <a:off x="10304926" y="6382070"/>
            <a:ext cx="1494811" cy="184751"/>
          </a:xfrm>
          <a:prstGeom prst="rect">
            <a:avLst/>
          </a:prstGeom>
        </p:spPr>
      </p:pic>
    </p:spTree>
    <p:extLst>
      <p:ext uri="{BB962C8B-B14F-4D97-AF65-F5344CB8AC3E}">
        <p14:creationId xmlns:p14="http://schemas.microsoft.com/office/powerpoint/2010/main" val="559233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ection Slide">
    <p:bg>
      <p:bgPr>
        <a:solidFill>
          <a:srgbClr val="007DBA"/>
        </a:solid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chemeClr val="bg1"/>
                </a:solidFill>
              </a:defRPr>
            </a:lvl1pPr>
          </a:lstStyle>
          <a:p>
            <a:r>
              <a:rPr lang="en-US"/>
              <a:t>Click to Add Title</a:t>
            </a:r>
          </a:p>
        </p:txBody>
      </p:sp>
      <p:sp>
        <p:nvSpPr>
          <p:cNvPr id="9"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lvl1pPr>
              <a:defRPr>
                <a:solidFill>
                  <a:schemeClr val="bg1"/>
                </a:solidFill>
              </a:defRPr>
            </a:lvl1pPr>
          </a:lstStyle>
          <a:p>
            <a:fld id="{D0A8BD7E-3FB1-46E0-88A2-F69CF9BE5AD3}" type="slidenum">
              <a:rPr lang="en-US" smtClean="0"/>
              <a:pPr/>
              <a:t>‹#›</a:t>
            </a:fld>
            <a:endParaRPr lang="en-US"/>
          </a:p>
        </p:txBody>
      </p:sp>
      <p:pic>
        <p:nvPicPr>
          <p:cNvPr id="7" name="Picture 6"/>
          <p:cNvPicPr>
            <a:picLocks noChangeAspect="1"/>
          </p:cNvPicPr>
          <p:nvPr userDrawn="1"/>
        </p:nvPicPr>
        <p:blipFill>
          <a:blip r:embed="rId2"/>
          <a:stretch>
            <a:fillRect/>
          </a:stretch>
        </p:blipFill>
        <p:spPr>
          <a:xfrm>
            <a:off x="10304926" y="6382070"/>
            <a:ext cx="1494811" cy="184751"/>
          </a:xfrm>
          <a:prstGeom prst="rect">
            <a:avLst/>
          </a:prstGeom>
        </p:spPr>
      </p:pic>
    </p:spTree>
    <p:extLst>
      <p:ext uri="{BB962C8B-B14F-4D97-AF65-F5344CB8AC3E}">
        <p14:creationId xmlns:p14="http://schemas.microsoft.com/office/powerpoint/2010/main" val="658806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ection Slide">
    <p:spTree>
      <p:nvGrpSpPr>
        <p:cNvPr id="1" name=""/>
        <p:cNvGrpSpPr/>
        <p:nvPr/>
      </p:nvGrpSpPr>
      <p:grpSpPr>
        <a:xfrm>
          <a:off x="0" y="0"/>
          <a:ext cx="0" cy="0"/>
          <a:chOff x="0" y="0"/>
          <a:chExt cx="0" cy="0"/>
        </a:xfrm>
      </p:grpSpPr>
      <p:sp>
        <p:nvSpPr>
          <p:cNvPr id="11" name="Picture Placeholder 4"/>
          <p:cNvSpPr>
            <a:spLocks noGrp="1"/>
          </p:cNvSpPr>
          <p:nvPr>
            <p:ph type="pic" sz="quarter" idx="10"/>
          </p:nvPr>
        </p:nvSpPr>
        <p:spPr bwMode="ltGray">
          <a:xfrm>
            <a:off x="6" y="2"/>
            <a:ext cx="6094444" cy="6856100"/>
          </a:xfrm>
          <a:blipFill dpi="0" rotWithShape="1">
            <a:blip r:embed="rId2"/>
            <a:srcRect/>
            <a:stretch>
              <a:fillRect/>
            </a:stretch>
          </a:blipFill>
        </p:spPr>
        <p:txBody>
          <a:bodyPr tIns="451805" anchor="ctr" anchorCtr="0">
            <a:noAutofit/>
          </a:bodyPr>
          <a:lstStyle>
            <a:lvl1pPr marL="0" indent="0" algn="ctr">
              <a:buNone/>
              <a:defRPr sz="1300" b="1" cap="none" baseline="0">
                <a:gradFill>
                  <a:gsLst>
                    <a:gs pos="0">
                      <a:srgbClr val="FFFFFF"/>
                    </a:gs>
                    <a:gs pos="27000">
                      <a:srgbClr val="FFFFFF"/>
                    </a:gs>
                  </a:gsLst>
                  <a:lin ang="5400000" scaled="0"/>
                </a:gradFill>
                <a:latin typeface="Arial"/>
              </a:defRPr>
            </a:lvl1pPr>
          </a:lstStyle>
          <a:p>
            <a:r>
              <a:rPr lang="en-US"/>
              <a:t>Drag picture to placeholder or click icon to add</a:t>
            </a:r>
          </a:p>
        </p:txBody>
      </p:sp>
      <p:pic>
        <p:nvPicPr>
          <p:cNvPr id="8" name="Picture 7"/>
          <p:cNvPicPr>
            <a:picLocks noChangeAspect="1"/>
          </p:cNvPicPr>
          <p:nvPr userDrawn="1"/>
        </p:nvPicPr>
        <p:blipFill>
          <a:blip r:embed="rId3"/>
          <a:stretch>
            <a:fillRect/>
          </a:stretch>
        </p:blipFill>
        <p:spPr>
          <a:xfrm>
            <a:off x="9806656" y="6383218"/>
            <a:ext cx="1993081" cy="184751"/>
          </a:xfrm>
          <a:prstGeom prst="rect">
            <a:avLst/>
          </a:prstGeom>
        </p:spPr>
      </p:pic>
      <p:sp>
        <p:nvSpPr>
          <p:cNvPr id="7" name="Title 1"/>
          <p:cNvSpPr>
            <a:spLocks noGrp="1"/>
          </p:cNvSpPr>
          <p:nvPr>
            <p:ph type="ctrTitle" hasCustomPrompt="1"/>
          </p:nvPr>
        </p:nvSpPr>
        <p:spPr>
          <a:xfrm>
            <a:off x="6539350" y="1844886"/>
            <a:ext cx="5260385" cy="1470025"/>
          </a:xfrm>
        </p:spPr>
        <p:txBody>
          <a:bodyPr lIns="0" tIns="0" rIns="0" bIns="0" anchor="b" anchorCtr="0">
            <a:normAutofit/>
          </a:bodyPr>
          <a:lstStyle>
            <a:lvl1pPr algn="l">
              <a:defRPr sz="3600" b="1">
                <a:solidFill>
                  <a:srgbClr val="007DBA"/>
                </a:solidFill>
              </a:defRPr>
            </a:lvl1pPr>
          </a:lstStyle>
          <a:p>
            <a:r>
              <a:rPr lang="en-US"/>
              <a:t>Click to Add Title</a:t>
            </a:r>
          </a:p>
        </p:txBody>
      </p:sp>
      <p:sp>
        <p:nvSpPr>
          <p:cNvPr id="9" name="Subtitle 2"/>
          <p:cNvSpPr>
            <a:spLocks noGrp="1"/>
          </p:cNvSpPr>
          <p:nvPr>
            <p:ph type="subTitle" idx="1" hasCustomPrompt="1"/>
          </p:nvPr>
        </p:nvSpPr>
        <p:spPr>
          <a:xfrm>
            <a:off x="6539350" y="3461117"/>
            <a:ext cx="5260385" cy="753881"/>
          </a:xfrm>
        </p:spPr>
        <p:txBody>
          <a:bodyPr lIns="0" tIns="0" rIns="0" bIns="0">
            <a:normAutofit/>
          </a:bodyPr>
          <a:lstStyle>
            <a:lvl1pPr marL="0" indent="0" algn="l">
              <a:buNone/>
              <a:defRPr sz="2000">
                <a:solidFill>
                  <a:srgbClr val="007DBA"/>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1"/>
          </p:nvPr>
        </p:nvSpPr>
        <p:spPr>
          <a:xfrm>
            <a:off x="6539344" y="6293029"/>
            <a:ext cx="2743200" cy="365125"/>
          </a:xfrm>
        </p:spPr>
        <p:txBody>
          <a:bodyPr/>
          <a:lstStyle>
            <a:lvl1pPr>
              <a:defRPr>
                <a:solidFill>
                  <a:srgbClr val="13294B"/>
                </a:solidFill>
              </a:defRPr>
            </a:lvl1pPr>
          </a:lstStyle>
          <a:p>
            <a:fld id="{D0A8BD7E-3FB1-46E0-88A2-F69CF9BE5AD3}" type="slidenum">
              <a:rPr lang="en-US" smtClean="0"/>
              <a:pPr/>
              <a:t>‹#›</a:t>
            </a:fld>
            <a:endParaRPr lang="en-US"/>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04926" y="6382532"/>
            <a:ext cx="1494811" cy="183827"/>
          </a:xfrm>
          <a:prstGeom prst="rect">
            <a:avLst/>
          </a:prstGeom>
        </p:spPr>
      </p:pic>
    </p:spTree>
    <p:extLst>
      <p:ext uri="{BB962C8B-B14F-4D97-AF65-F5344CB8AC3E}">
        <p14:creationId xmlns:p14="http://schemas.microsoft.com/office/powerpoint/2010/main" val="3083287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rgbClr val="13294B"/>
        </a:solidFill>
        <a:effectLst/>
      </p:bgPr>
    </p:bg>
    <p:spTree>
      <p:nvGrpSpPr>
        <p:cNvPr id="1" name=""/>
        <p:cNvGrpSpPr/>
        <p:nvPr/>
      </p:nvGrpSpPr>
      <p:grpSpPr>
        <a:xfrm>
          <a:off x="0" y="0"/>
          <a:ext cx="0" cy="0"/>
          <a:chOff x="0" y="0"/>
          <a:chExt cx="0" cy="0"/>
        </a:xfrm>
      </p:grpSpPr>
      <p:sp>
        <p:nvSpPr>
          <p:cNvPr id="11" name="Picture Placeholder 4"/>
          <p:cNvSpPr>
            <a:spLocks noGrp="1"/>
          </p:cNvSpPr>
          <p:nvPr>
            <p:ph type="pic" sz="quarter" idx="10"/>
          </p:nvPr>
        </p:nvSpPr>
        <p:spPr bwMode="ltGray">
          <a:xfrm>
            <a:off x="6" y="2"/>
            <a:ext cx="6094444" cy="6856100"/>
          </a:xfrm>
          <a:blipFill dpi="0" rotWithShape="1">
            <a:blip r:embed="rId2"/>
            <a:srcRect/>
            <a:stretch>
              <a:fillRect/>
            </a:stretch>
          </a:blipFill>
        </p:spPr>
        <p:txBody>
          <a:bodyPr tIns="451805" anchor="ctr" anchorCtr="0">
            <a:noAutofit/>
          </a:bodyPr>
          <a:lstStyle>
            <a:lvl1pPr marL="0" indent="0" algn="ctr">
              <a:buNone/>
              <a:defRPr sz="1300" b="1" cap="none" baseline="0">
                <a:gradFill>
                  <a:gsLst>
                    <a:gs pos="0">
                      <a:srgbClr val="FFFFFF"/>
                    </a:gs>
                    <a:gs pos="27000">
                      <a:srgbClr val="FFFFFF"/>
                    </a:gs>
                  </a:gsLst>
                  <a:lin ang="5400000" scaled="0"/>
                </a:gradFill>
                <a:latin typeface="Arial"/>
              </a:defRPr>
            </a:lvl1pPr>
          </a:lstStyle>
          <a:p>
            <a:r>
              <a:rPr lang="en-US"/>
              <a:t>Drag picture to placeholder or click icon to add</a:t>
            </a:r>
          </a:p>
        </p:txBody>
      </p:sp>
      <p:sp>
        <p:nvSpPr>
          <p:cNvPr id="7" name="Title 1"/>
          <p:cNvSpPr>
            <a:spLocks noGrp="1"/>
          </p:cNvSpPr>
          <p:nvPr>
            <p:ph type="ctrTitle" hasCustomPrompt="1"/>
          </p:nvPr>
        </p:nvSpPr>
        <p:spPr>
          <a:xfrm>
            <a:off x="6539350" y="1844886"/>
            <a:ext cx="5260385" cy="1470025"/>
          </a:xfrm>
        </p:spPr>
        <p:txBody>
          <a:bodyPr lIns="0" tIns="0" rIns="0" bIns="0" anchor="b" anchorCtr="0">
            <a:normAutofit/>
          </a:bodyPr>
          <a:lstStyle>
            <a:lvl1pPr algn="l">
              <a:defRPr sz="3600" b="1">
                <a:solidFill>
                  <a:schemeClr val="bg1"/>
                </a:solidFill>
              </a:defRPr>
            </a:lvl1pPr>
          </a:lstStyle>
          <a:p>
            <a:r>
              <a:rPr lang="en-US"/>
              <a:t>Click to Add Title</a:t>
            </a:r>
          </a:p>
        </p:txBody>
      </p:sp>
      <p:sp>
        <p:nvSpPr>
          <p:cNvPr id="9" name="Subtitle 2"/>
          <p:cNvSpPr>
            <a:spLocks noGrp="1"/>
          </p:cNvSpPr>
          <p:nvPr>
            <p:ph type="subTitle" idx="1" hasCustomPrompt="1"/>
          </p:nvPr>
        </p:nvSpPr>
        <p:spPr>
          <a:xfrm>
            <a:off x="6539350" y="3461117"/>
            <a:ext cx="5260385"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1"/>
          </p:nvPr>
        </p:nvSpPr>
        <p:spPr>
          <a:xfrm>
            <a:off x="6539344" y="6293029"/>
            <a:ext cx="2743200" cy="365125"/>
          </a:xfrm>
        </p:spPr>
        <p:txBody>
          <a:bodyPr/>
          <a:lstStyle>
            <a:lvl1pPr>
              <a:defRPr>
                <a:solidFill>
                  <a:schemeClr val="bg1"/>
                </a:solidFill>
              </a:defRPr>
            </a:lvl1pPr>
          </a:lstStyle>
          <a:p>
            <a:fld id="{D0A8BD7E-3FB1-46E0-88A2-F69CF9BE5AD3}" type="slidenum">
              <a:rPr lang="en-US" smtClean="0"/>
              <a:pPr/>
              <a:t>‹#›</a:t>
            </a:fld>
            <a:endParaRPr lang="en-US"/>
          </a:p>
        </p:txBody>
      </p:sp>
      <p:pic>
        <p:nvPicPr>
          <p:cNvPr id="10" name="Picture 9"/>
          <p:cNvPicPr>
            <a:picLocks noChangeAspect="1"/>
          </p:cNvPicPr>
          <p:nvPr userDrawn="1"/>
        </p:nvPicPr>
        <p:blipFill>
          <a:blip r:embed="rId3"/>
          <a:stretch>
            <a:fillRect/>
          </a:stretch>
        </p:blipFill>
        <p:spPr>
          <a:xfrm>
            <a:off x="10304926" y="6382070"/>
            <a:ext cx="1494811" cy="184751"/>
          </a:xfrm>
          <a:prstGeom prst="rect">
            <a:avLst/>
          </a:prstGeom>
        </p:spPr>
      </p:pic>
    </p:spTree>
    <p:extLst>
      <p:ext uri="{BB962C8B-B14F-4D97-AF65-F5344CB8AC3E}">
        <p14:creationId xmlns:p14="http://schemas.microsoft.com/office/powerpoint/2010/main" val="4203926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Slide">
    <p:bg>
      <p:bgPr>
        <a:solidFill>
          <a:srgbClr val="007DBA"/>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0"/>
          </p:nvPr>
        </p:nvSpPr>
        <p:spPr bwMode="ltGray">
          <a:xfrm>
            <a:off x="6" y="2"/>
            <a:ext cx="6094444" cy="6856100"/>
          </a:xfrm>
          <a:blipFill rotWithShape="1">
            <a:blip r:embed="rId2"/>
            <a:stretch>
              <a:fillRect/>
            </a:stretch>
          </a:blipFill>
        </p:spPr>
        <p:txBody>
          <a:bodyPr tIns="451805" anchor="ctr" anchorCtr="0">
            <a:noAutofit/>
          </a:bodyPr>
          <a:lstStyle>
            <a:lvl1pPr marL="0" indent="0" algn="ctr">
              <a:buNone/>
              <a:defRPr sz="1300" b="1" cap="none" baseline="0">
                <a:gradFill>
                  <a:gsLst>
                    <a:gs pos="0">
                      <a:srgbClr val="FFFFFF"/>
                    </a:gs>
                    <a:gs pos="27000">
                      <a:srgbClr val="FFFFFF"/>
                    </a:gs>
                  </a:gsLst>
                  <a:lin ang="5400000" scaled="0"/>
                </a:gradFill>
                <a:latin typeface="Arial"/>
              </a:defRPr>
            </a:lvl1pPr>
          </a:lstStyle>
          <a:p>
            <a:r>
              <a:rPr lang="en-US"/>
              <a:t>Drag picture to placeholder or click icon to add</a:t>
            </a:r>
          </a:p>
        </p:txBody>
      </p:sp>
      <p:sp>
        <p:nvSpPr>
          <p:cNvPr id="6" name="Title 1"/>
          <p:cNvSpPr>
            <a:spLocks noGrp="1"/>
          </p:cNvSpPr>
          <p:nvPr>
            <p:ph type="ctrTitle" hasCustomPrompt="1"/>
          </p:nvPr>
        </p:nvSpPr>
        <p:spPr>
          <a:xfrm>
            <a:off x="6539350" y="1844886"/>
            <a:ext cx="5260385" cy="1470025"/>
          </a:xfrm>
        </p:spPr>
        <p:txBody>
          <a:bodyPr lIns="0" tIns="0" rIns="0" bIns="0" anchor="b" anchorCtr="0">
            <a:normAutofit/>
          </a:bodyPr>
          <a:lstStyle>
            <a:lvl1pPr algn="l">
              <a:defRPr sz="3600" b="1">
                <a:solidFill>
                  <a:schemeClr val="bg1"/>
                </a:solidFill>
              </a:defRPr>
            </a:lvl1pPr>
          </a:lstStyle>
          <a:p>
            <a:r>
              <a:rPr lang="en-US"/>
              <a:t>Click to Add Title</a:t>
            </a:r>
          </a:p>
        </p:txBody>
      </p:sp>
      <p:sp>
        <p:nvSpPr>
          <p:cNvPr id="9" name="Subtitle 2"/>
          <p:cNvSpPr>
            <a:spLocks noGrp="1"/>
          </p:cNvSpPr>
          <p:nvPr>
            <p:ph type="subTitle" idx="1" hasCustomPrompt="1"/>
          </p:nvPr>
        </p:nvSpPr>
        <p:spPr>
          <a:xfrm>
            <a:off x="6539350" y="3461117"/>
            <a:ext cx="5260385"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3" name="Slide Number Placeholder 2"/>
          <p:cNvSpPr>
            <a:spLocks noGrp="1"/>
          </p:cNvSpPr>
          <p:nvPr>
            <p:ph type="sldNum" sz="quarter" idx="11"/>
          </p:nvPr>
        </p:nvSpPr>
        <p:spPr>
          <a:xfrm>
            <a:off x="6539344" y="6293029"/>
            <a:ext cx="2743200" cy="365125"/>
          </a:xfrm>
        </p:spPr>
        <p:txBody>
          <a:bodyPr/>
          <a:lstStyle>
            <a:lvl1pPr>
              <a:defRPr>
                <a:solidFill>
                  <a:schemeClr val="bg1"/>
                </a:solidFill>
              </a:defRPr>
            </a:lvl1pPr>
          </a:lstStyle>
          <a:p>
            <a:fld id="{D0A8BD7E-3FB1-46E0-88A2-F69CF9BE5AD3}" type="slidenum">
              <a:rPr lang="en-US" smtClean="0"/>
              <a:pPr/>
              <a:t>‹#›</a:t>
            </a:fld>
            <a:endParaRPr lang="en-US"/>
          </a:p>
        </p:txBody>
      </p:sp>
      <p:pic>
        <p:nvPicPr>
          <p:cNvPr id="7" name="Picture 6"/>
          <p:cNvPicPr>
            <a:picLocks noChangeAspect="1"/>
          </p:cNvPicPr>
          <p:nvPr userDrawn="1"/>
        </p:nvPicPr>
        <p:blipFill>
          <a:blip r:embed="rId3"/>
          <a:stretch>
            <a:fillRect/>
          </a:stretch>
        </p:blipFill>
        <p:spPr>
          <a:xfrm>
            <a:off x="10304926" y="6382070"/>
            <a:ext cx="1494811" cy="184751"/>
          </a:xfrm>
          <a:prstGeom prst="rect">
            <a:avLst/>
          </a:prstGeom>
        </p:spPr>
      </p:pic>
    </p:spTree>
    <p:extLst>
      <p:ext uri="{BB962C8B-B14F-4D97-AF65-F5344CB8AC3E}">
        <p14:creationId xmlns:p14="http://schemas.microsoft.com/office/powerpoint/2010/main" val="3946764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Bullets">
    <p:spTree>
      <p:nvGrpSpPr>
        <p:cNvPr id="1" name=""/>
        <p:cNvGrpSpPr/>
        <p:nvPr/>
      </p:nvGrpSpPr>
      <p:grpSpPr>
        <a:xfrm>
          <a:off x="0" y="0"/>
          <a:ext cx="0" cy="0"/>
          <a:chOff x="0" y="0"/>
          <a:chExt cx="0" cy="0"/>
        </a:xfrm>
      </p:grpSpPr>
      <p:sp>
        <p:nvSpPr>
          <p:cNvPr id="11" name="Content Placeholder 2"/>
          <p:cNvSpPr>
            <a:spLocks noGrp="1"/>
          </p:cNvSpPr>
          <p:nvPr>
            <p:ph idx="1" hasCustomPrompt="1"/>
          </p:nvPr>
        </p:nvSpPr>
        <p:spPr>
          <a:xfrm>
            <a:off x="429257" y="1608673"/>
            <a:ext cx="11352109" cy="4028153"/>
          </a:xfrm>
        </p:spPr>
        <p:txBody>
          <a:bodyPr lIns="0" tIns="0" rIns="0" bIns="0"/>
          <a:lstStyle>
            <a:lvl1pPr>
              <a:spcBef>
                <a:spcPts val="600"/>
              </a:spcBef>
              <a:spcAft>
                <a:spcPts val="800"/>
              </a:spcAft>
              <a:buClr>
                <a:srgbClr val="007DBA"/>
              </a:buClr>
              <a:defRPr sz="2000">
                <a:solidFill>
                  <a:srgbClr val="101D3A"/>
                </a:solidFill>
              </a:defRPr>
            </a:lvl1pPr>
            <a:lvl2pPr>
              <a:spcBef>
                <a:spcPts val="600"/>
              </a:spcBef>
              <a:spcAft>
                <a:spcPts val="800"/>
              </a:spcAft>
              <a:buClr>
                <a:srgbClr val="007DBA"/>
              </a:buClr>
              <a:defRPr sz="2000">
                <a:solidFill>
                  <a:srgbClr val="101D3A"/>
                </a:solidFill>
              </a:defRPr>
            </a:lvl2pPr>
            <a:lvl3pPr>
              <a:spcBef>
                <a:spcPts val="600"/>
              </a:spcBef>
              <a:spcAft>
                <a:spcPts val="800"/>
              </a:spcAft>
              <a:buClr>
                <a:srgbClr val="007DBA"/>
              </a:buClr>
              <a:defRPr sz="1800">
                <a:solidFill>
                  <a:srgbClr val="101D3A"/>
                </a:solidFill>
              </a:defRPr>
            </a:lvl3pPr>
            <a:lvl4pPr>
              <a:spcBef>
                <a:spcPts val="600"/>
              </a:spcBef>
              <a:spcAft>
                <a:spcPts val="800"/>
              </a:spcAft>
              <a:buClr>
                <a:srgbClr val="007DBA"/>
              </a:buClr>
              <a:defRPr sz="1600">
                <a:solidFill>
                  <a:srgbClr val="101D3A"/>
                </a:solidFill>
              </a:defRPr>
            </a:lvl4pPr>
            <a:lvl5pPr>
              <a:spcBef>
                <a:spcPts val="600"/>
              </a:spcBef>
              <a:spcAft>
                <a:spcPts val="800"/>
              </a:spcAft>
              <a:buClr>
                <a:srgbClr val="007DBA"/>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solidFill>
                  <a:srgbClr val="13294B"/>
                </a:solidFill>
              </a:defRPr>
            </a:lvl1pPr>
          </a:lstStyle>
          <a:p>
            <a:fld id="{23750D03-48AD-2741-AECD-41D901562598}"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2206520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Content+PhotoLeft">
    <p:spTree>
      <p:nvGrpSpPr>
        <p:cNvPr id="1" name=""/>
        <p:cNvGrpSpPr/>
        <p:nvPr/>
      </p:nvGrpSpPr>
      <p:grpSpPr>
        <a:xfrm>
          <a:off x="0" y="0"/>
          <a:ext cx="0" cy="0"/>
          <a:chOff x="0" y="0"/>
          <a:chExt cx="0" cy="0"/>
        </a:xfrm>
      </p:grpSpPr>
      <p:sp>
        <p:nvSpPr>
          <p:cNvPr id="6" name="Content Placeholder 2"/>
          <p:cNvSpPr>
            <a:spLocks noGrp="1"/>
          </p:cNvSpPr>
          <p:nvPr>
            <p:ph idx="1" hasCustomPrompt="1"/>
          </p:nvPr>
        </p:nvSpPr>
        <p:spPr>
          <a:xfrm>
            <a:off x="6972300" y="1608673"/>
            <a:ext cx="4809067" cy="4028153"/>
          </a:xfrm>
        </p:spPr>
        <p:txBody>
          <a:bodyPr lIns="0" tIns="0" rIns="0" bIns="0"/>
          <a:lstStyle>
            <a:lvl1pPr marL="287331" indent="-287331">
              <a:lnSpc>
                <a:spcPct val="90000"/>
              </a:lnSpc>
              <a:spcBef>
                <a:spcPts val="600"/>
              </a:spcBef>
              <a:spcAft>
                <a:spcPts val="800"/>
              </a:spcAft>
              <a:buClr>
                <a:srgbClr val="0C68AC"/>
              </a:buClr>
              <a:defRPr sz="2000">
                <a:solidFill>
                  <a:srgbClr val="101D3A"/>
                </a:solidFill>
              </a:defRPr>
            </a:lvl1pPr>
            <a:lvl2pPr>
              <a:lnSpc>
                <a:spcPct val="90000"/>
              </a:lnSpc>
              <a:spcBef>
                <a:spcPts val="600"/>
              </a:spcBef>
              <a:spcAft>
                <a:spcPts val="800"/>
              </a:spcAft>
              <a:buClr>
                <a:srgbClr val="0C68AC"/>
              </a:buClr>
              <a:defRPr sz="2000">
                <a:solidFill>
                  <a:srgbClr val="101D3A"/>
                </a:solidFill>
              </a:defRPr>
            </a:lvl2pPr>
            <a:lvl3pPr>
              <a:lnSpc>
                <a:spcPct val="90000"/>
              </a:lnSpc>
              <a:spcBef>
                <a:spcPts val="600"/>
              </a:spcBef>
              <a:spcAft>
                <a:spcPts val="800"/>
              </a:spcAft>
              <a:buClr>
                <a:srgbClr val="0C68AC"/>
              </a:buClr>
              <a:defRPr sz="1800">
                <a:solidFill>
                  <a:srgbClr val="101D3A"/>
                </a:solidFill>
              </a:defRPr>
            </a:lvl3pPr>
            <a:lvl4pPr>
              <a:lnSpc>
                <a:spcPct val="90000"/>
              </a:lnSpc>
              <a:spcBef>
                <a:spcPts val="600"/>
              </a:spcBef>
              <a:spcAft>
                <a:spcPts val="800"/>
              </a:spcAft>
              <a:buClr>
                <a:srgbClr val="0C68AC"/>
              </a:buClr>
              <a:defRPr sz="1600">
                <a:solidFill>
                  <a:srgbClr val="101D3A"/>
                </a:solidFill>
              </a:defRPr>
            </a:lvl4pPr>
            <a:lvl5pPr>
              <a:lnSpc>
                <a:spcPct val="90000"/>
              </a:lnSpc>
              <a:spcBef>
                <a:spcPts val="600"/>
              </a:spcBef>
              <a:spcAft>
                <a:spcPts val="800"/>
              </a:spcAft>
              <a:buClr>
                <a:srgbClr val="0C68AC"/>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p:cNvSpPr>
            <a:spLocks noGrp="1"/>
          </p:cNvSpPr>
          <p:nvPr>
            <p:ph type="pic" idx="14" hasCustomPrompt="1"/>
          </p:nvPr>
        </p:nvSpPr>
        <p:spPr>
          <a:xfrm>
            <a:off x="423333" y="1624471"/>
            <a:ext cx="6267451" cy="4012353"/>
          </a:xfrm>
        </p:spPr>
        <p:txBody>
          <a:bodyPr anchor="ctr" anchorCtr="1"/>
          <a:lstStyle>
            <a:lvl1pPr marL="0" indent="0" algn="ctr">
              <a:buNone/>
              <a:defRPr sz="1400"/>
            </a:lvl1pPr>
            <a:lvl2pPr marL="511807" indent="0">
              <a:buNone/>
              <a:defRPr sz="3100"/>
            </a:lvl2pPr>
            <a:lvl3pPr marL="1023613" indent="0">
              <a:buNone/>
              <a:defRPr sz="2700"/>
            </a:lvl3pPr>
            <a:lvl4pPr marL="1535420" indent="0">
              <a:buNone/>
              <a:defRPr sz="2200"/>
            </a:lvl4pPr>
            <a:lvl5pPr marL="2047227" indent="0">
              <a:buNone/>
              <a:defRPr sz="2200"/>
            </a:lvl5pPr>
            <a:lvl6pPr marL="2559035" indent="0">
              <a:buNone/>
              <a:defRPr sz="2200"/>
            </a:lvl6pPr>
            <a:lvl7pPr marL="3070842" indent="0">
              <a:buNone/>
              <a:defRPr sz="2200"/>
            </a:lvl7pPr>
            <a:lvl8pPr marL="3582649" indent="0">
              <a:buNone/>
              <a:defRPr sz="2200"/>
            </a:lvl8pPr>
            <a:lvl9pPr marL="4094456" indent="0">
              <a:buNone/>
              <a:defRPr sz="2200"/>
            </a:lvl9pPr>
          </a:lstStyle>
          <a:p>
            <a:r>
              <a:rPr lang="en-US"/>
              <a:t>Drag picture to placeholder </a:t>
            </a:r>
            <a:br>
              <a:rPr lang="en-US"/>
            </a:br>
            <a:r>
              <a:rPr lang="en-US"/>
              <a:t>or click icon to add</a:t>
            </a:r>
            <a:br>
              <a:rPr lang="en-US"/>
            </a:br>
            <a:r>
              <a:rPr lang="en-US"/>
              <a:t>(150 DPI </a:t>
            </a:r>
            <a:r>
              <a:rPr lang="en-US" err="1"/>
              <a:t>PNG</a:t>
            </a:r>
            <a:r>
              <a:rPr lang="en-US"/>
              <a:t> file recommended)</a:t>
            </a:r>
          </a:p>
        </p:txBody>
      </p:sp>
      <p:sp>
        <p:nvSpPr>
          <p:cNvPr id="5" name="Slide Number Placeholder 4"/>
          <p:cNvSpPr>
            <a:spLocks noGrp="1"/>
          </p:cNvSpPr>
          <p:nvPr>
            <p:ph type="sldNum" sz="quarter" idx="16"/>
          </p:nvPr>
        </p:nvSpPr>
        <p:spPr/>
        <p:txBody>
          <a:bodyPr/>
          <a:lstStyle/>
          <a:p>
            <a:fld id="{23750D03-48AD-2741-AECD-41D901562598}" type="slidenum">
              <a:rPr lang="en-US" smtClean="0"/>
              <a:pPr/>
              <a:t>‹#›</a:t>
            </a:fld>
            <a:endParaRPr lang="en-US"/>
          </a:p>
        </p:txBody>
      </p:sp>
      <p:sp>
        <p:nvSpPr>
          <p:cNvPr id="3" name="Title 2"/>
          <p:cNvSpPr>
            <a:spLocks noGrp="1"/>
          </p:cNvSpPr>
          <p:nvPr>
            <p:ph type="title"/>
          </p:nvPr>
        </p:nvSpPr>
        <p:spPr/>
        <p:txBody>
          <a:bodyPr/>
          <a:lstStyle/>
          <a:p>
            <a:r>
              <a:rPr lang="en-US"/>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1974787131"/>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2 Content">
    <p:spTree>
      <p:nvGrpSpPr>
        <p:cNvPr id="1" name=""/>
        <p:cNvGrpSpPr/>
        <p:nvPr/>
      </p:nvGrpSpPr>
      <p:grpSpPr>
        <a:xfrm>
          <a:off x="0" y="0"/>
          <a:ext cx="0" cy="0"/>
          <a:chOff x="0" y="0"/>
          <a:chExt cx="0" cy="0"/>
        </a:xfrm>
      </p:grpSpPr>
      <p:sp>
        <p:nvSpPr>
          <p:cNvPr id="8" name="Content Placeholder 2"/>
          <p:cNvSpPr>
            <a:spLocks noGrp="1"/>
          </p:cNvSpPr>
          <p:nvPr>
            <p:ph sz="half" idx="1" hasCustomPrompt="1"/>
          </p:nvPr>
        </p:nvSpPr>
        <p:spPr>
          <a:xfrm>
            <a:off x="429257" y="1608673"/>
            <a:ext cx="3846883" cy="4028153"/>
          </a:xfrm>
        </p:spPr>
        <p:txBody>
          <a:bodyPr lIns="0" tIns="0" rIns="0" bIns="0">
            <a:noAutofit/>
          </a:bodyPr>
          <a:lstStyle>
            <a:lvl1pPr marL="0" indent="0">
              <a:lnSpc>
                <a:spcPts val="2400"/>
              </a:lnSpc>
              <a:spcAft>
                <a:spcPts val="800"/>
              </a:spcAft>
              <a:buNone/>
              <a:defRPr sz="1600">
                <a:solidFill>
                  <a:srgbClr val="007DBA"/>
                </a:solidFill>
              </a:defRPr>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add text</a:t>
            </a:r>
          </a:p>
        </p:txBody>
      </p:sp>
      <p:sp>
        <p:nvSpPr>
          <p:cNvPr id="14" name="Content Placeholder 2"/>
          <p:cNvSpPr>
            <a:spLocks noGrp="1"/>
          </p:cNvSpPr>
          <p:nvPr>
            <p:ph idx="14" hasCustomPrompt="1"/>
          </p:nvPr>
        </p:nvSpPr>
        <p:spPr>
          <a:xfrm>
            <a:off x="4536030" y="1608673"/>
            <a:ext cx="7245343" cy="4028153"/>
          </a:xfrm>
        </p:spPr>
        <p:txBody>
          <a:bodyPr lIns="0" tIns="0" rIns="0" bIns="0">
            <a:noAutofit/>
          </a:bodyPr>
          <a:lstStyle>
            <a:lvl1pPr>
              <a:spcAft>
                <a:spcPts val="576"/>
              </a:spcAft>
              <a:buClr>
                <a:srgbClr val="007DBA"/>
              </a:buClr>
              <a:defRPr sz="2000">
                <a:solidFill>
                  <a:srgbClr val="101D3A"/>
                </a:solidFill>
              </a:defRPr>
            </a:lvl1pPr>
            <a:lvl2pPr>
              <a:spcAft>
                <a:spcPts val="576"/>
              </a:spcAft>
              <a:buClr>
                <a:srgbClr val="007DBA"/>
              </a:buClr>
              <a:defRPr sz="2000">
                <a:solidFill>
                  <a:srgbClr val="101D3A"/>
                </a:solidFill>
              </a:defRPr>
            </a:lvl2pPr>
            <a:lvl3pPr>
              <a:spcAft>
                <a:spcPts val="576"/>
              </a:spcAft>
              <a:buClr>
                <a:srgbClr val="007DBA"/>
              </a:buClr>
              <a:defRPr sz="1800">
                <a:solidFill>
                  <a:srgbClr val="101D3A"/>
                </a:solidFill>
              </a:defRPr>
            </a:lvl3pPr>
            <a:lvl4pPr>
              <a:spcAft>
                <a:spcPts val="576"/>
              </a:spcAft>
              <a:buClr>
                <a:srgbClr val="007DBA"/>
              </a:buClr>
              <a:defRPr sz="1600">
                <a:solidFill>
                  <a:srgbClr val="101D3A"/>
                </a:solidFill>
              </a:defRPr>
            </a:lvl4pPr>
            <a:lvl5pPr>
              <a:spcAft>
                <a:spcPts val="576"/>
              </a:spcAft>
              <a:buClr>
                <a:srgbClr val="007DBA"/>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p:cNvSpPr>
            <a:spLocks noGrp="1"/>
          </p:cNvSpPr>
          <p:nvPr>
            <p:ph type="sldNum" sz="quarter" idx="16"/>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3666486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Content+Photo">
    <p:spTree>
      <p:nvGrpSpPr>
        <p:cNvPr id="1" name=""/>
        <p:cNvGrpSpPr/>
        <p:nvPr/>
      </p:nvGrpSpPr>
      <p:grpSpPr>
        <a:xfrm>
          <a:off x="0" y="0"/>
          <a:ext cx="0" cy="0"/>
          <a:chOff x="0" y="0"/>
          <a:chExt cx="0" cy="0"/>
        </a:xfrm>
      </p:grpSpPr>
      <p:sp>
        <p:nvSpPr>
          <p:cNvPr id="12" name="Content Placeholder 2"/>
          <p:cNvSpPr>
            <a:spLocks noGrp="1"/>
          </p:cNvSpPr>
          <p:nvPr>
            <p:ph idx="1" hasCustomPrompt="1"/>
          </p:nvPr>
        </p:nvSpPr>
        <p:spPr>
          <a:xfrm>
            <a:off x="429259" y="1608673"/>
            <a:ext cx="6272155" cy="4028153"/>
          </a:xfrm>
        </p:spPr>
        <p:txBody>
          <a:bodyPr lIns="0" tIns="0" rIns="0" bIns="0"/>
          <a:lstStyle>
            <a:lvl1pPr>
              <a:lnSpc>
                <a:spcPct val="90000"/>
              </a:lnSpc>
              <a:spcBef>
                <a:spcPts val="600"/>
              </a:spcBef>
              <a:spcAft>
                <a:spcPts val="800"/>
              </a:spcAft>
              <a:buClr>
                <a:srgbClr val="007DBA"/>
              </a:buClr>
              <a:defRPr sz="2000">
                <a:solidFill>
                  <a:srgbClr val="101D3A"/>
                </a:solidFill>
              </a:defRPr>
            </a:lvl1pPr>
            <a:lvl2pPr>
              <a:lnSpc>
                <a:spcPct val="90000"/>
              </a:lnSpc>
              <a:spcBef>
                <a:spcPts val="600"/>
              </a:spcBef>
              <a:spcAft>
                <a:spcPts val="800"/>
              </a:spcAft>
              <a:buClr>
                <a:srgbClr val="007DBA"/>
              </a:buClr>
              <a:defRPr sz="2000">
                <a:solidFill>
                  <a:srgbClr val="101D3A"/>
                </a:solidFill>
              </a:defRPr>
            </a:lvl2pPr>
            <a:lvl3pPr>
              <a:lnSpc>
                <a:spcPct val="90000"/>
              </a:lnSpc>
              <a:spcBef>
                <a:spcPts val="600"/>
              </a:spcBef>
              <a:spcAft>
                <a:spcPts val="800"/>
              </a:spcAft>
              <a:buClr>
                <a:srgbClr val="007DBA"/>
              </a:buClr>
              <a:defRPr sz="1800">
                <a:solidFill>
                  <a:srgbClr val="101D3A"/>
                </a:solidFill>
              </a:defRPr>
            </a:lvl3pPr>
            <a:lvl4pPr>
              <a:lnSpc>
                <a:spcPct val="90000"/>
              </a:lnSpc>
              <a:spcBef>
                <a:spcPts val="600"/>
              </a:spcBef>
              <a:spcAft>
                <a:spcPts val="800"/>
              </a:spcAft>
              <a:buClr>
                <a:srgbClr val="007DBA"/>
              </a:buClr>
              <a:defRPr sz="1600">
                <a:solidFill>
                  <a:srgbClr val="101D3A"/>
                </a:solidFill>
              </a:defRPr>
            </a:lvl4pPr>
            <a:lvl5pPr>
              <a:lnSpc>
                <a:spcPct val="90000"/>
              </a:lnSpc>
              <a:spcBef>
                <a:spcPts val="600"/>
              </a:spcBef>
              <a:spcAft>
                <a:spcPts val="800"/>
              </a:spcAft>
              <a:buClr>
                <a:srgbClr val="007DBA"/>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Picture Placeholder 2"/>
          <p:cNvSpPr>
            <a:spLocks noGrp="1"/>
          </p:cNvSpPr>
          <p:nvPr>
            <p:ph type="pic" idx="14" hasCustomPrompt="1"/>
          </p:nvPr>
        </p:nvSpPr>
        <p:spPr>
          <a:xfrm>
            <a:off x="6980500" y="1624471"/>
            <a:ext cx="4800873" cy="4012353"/>
          </a:xfrm>
        </p:spPr>
        <p:txBody>
          <a:bodyPr anchor="ctr" anchorCtr="1"/>
          <a:lstStyle>
            <a:lvl1pPr marL="0" indent="0" algn="ctr">
              <a:buNone/>
              <a:defRPr sz="1400"/>
            </a:lvl1pPr>
            <a:lvl2pPr marL="511807" indent="0">
              <a:buNone/>
              <a:defRPr sz="3100"/>
            </a:lvl2pPr>
            <a:lvl3pPr marL="1023613" indent="0">
              <a:buNone/>
              <a:defRPr sz="2700"/>
            </a:lvl3pPr>
            <a:lvl4pPr marL="1535420" indent="0">
              <a:buNone/>
              <a:defRPr sz="2200"/>
            </a:lvl4pPr>
            <a:lvl5pPr marL="2047227" indent="0">
              <a:buNone/>
              <a:defRPr sz="2200"/>
            </a:lvl5pPr>
            <a:lvl6pPr marL="2559035" indent="0">
              <a:buNone/>
              <a:defRPr sz="2200"/>
            </a:lvl6pPr>
            <a:lvl7pPr marL="3070842" indent="0">
              <a:buNone/>
              <a:defRPr sz="2200"/>
            </a:lvl7pPr>
            <a:lvl8pPr marL="3582649" indent="0">
              <a:buNone/>
              <a:defRPr sz="2200"/>
            </a:lvl8pPr>
            <a:lvl9pPr marL="4094456" indent="0">
              <a:buNone/>
              <a:defRPr sz="2200"/>
            </a:lvl9pPr>
          </a:lstStyle>
          <a:p>
            <a:r>
              <a:rPr lang="en-US"/>
              <a:t>Drag picture to placeholder </a:t>
            </a:r>
            <a:br>
              <a:rPr lang="en-US"/>
            </a:br>
            <a:r>
              <a:rPr lang="en-US"/>
              <a:t>or click icon to add</a:t>
            </a:r>
            <a:br>
              <a:rPr lang="en-US"/>
            </a:br>
            <a:r>
              <a:rPr lang="en-US"/>
              <a:t>(150 DPI </a:t>
            </a:r>
            <a:r>
              <a:rPr lang="en-US" err="1"/>
              <a:t>PNG</a:t>
            </a:r>
            <a:r>
              <a:rPr lang="en-US"/>
              <a:t> file recommended)</a:t>
            </a:r>
          </a:p>
        </p:txBody>
      </p:sp>
      <p:sp>
        <p:nvSpPr>
          <p:cNvPr id="3" name="Slide Number Placeholder 2"/>
          <p:cNvSpPr>
            <a:spLocks noGrp="1"/>
          </p:cNvSpPr>
          <p:nvPr>
            <p:ph type="sldNum" sz="quarter" idx="16"/>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147081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Content+Graph">
    <p:spTree>
      <p:nvGrpSpPr>
        <p:cNvPr id="1" name=""/>
        <p:cNvGrpSpPr/>
        <p:nvPr/>
      </p:nvGrpSpPr>
      <p:grpSpPr>
        <a:xfrm>
          <a:off x="0" y="0"/>
          <a:ext cx="0" cy="0"/>
          <a:chOff x="0" y="0"/>
          <a:chExt cx="0" cy="0"/>
        </a:xfrm>
      </p:grpSpPr>
      <p:sp>
        <p:nvSpPr>
          <p:cNvPr id="13" name="Content Placeholder 2"/>
          <p:cNvSpPr>
            <a:spLocks noGrp="1"/>
          </p:cNvSpPr>
          <p:nvPr>
            <p:ph idx="13" hasCustomPrompt="1"/>
          </p:nvPr>
        </p:nvSpPr>
        <p:spPr>
          <a:xfrm>
            <a:off x="6980495" y="1608673"/>
            <a:ext cx="4894808" cy="4028153"/>
          </a:xfrm>
        </p:spPr>
        <p:txBody>
          <a:bodyPr/>
          <a:lstStyle>
            <a:lvl1pPr marL="0" indent="0">
              <a:spcAft>
                <a:spcPts val="800"/>
              </a:spcAft>
              <a:buNone/>
              <a:defRPr>
                <a:solidFill>
                  <a:srgbClr val="101D3A"/>
                </a:solidFill>
              </a:defRPr>
            </a:lvl1pPr>
            <a:lvl2pPr>
              <a:defRPr>
                <a:solidFill>
                  <a:srgbClr val="101D3A"/>
                </a:solidFill>
              </a:defRPr>
            </a:lvl2pPr>
            <a:lvl3pPr>
              <a:defRPr>
                <a:solidFill>
                  <a:srgbClr val="101D3A"/>
                </a:solidFill>
              </a:defRPr>
            </a:lvl3pPr>
            <a:lvl4pPr>
              <a:defRPr>
                <a:solidFill>
                  <a:srgbClr val="101D3A"/>
                </a:solidFill>
              </a:defRPr>
            </a:lvl4pPr>
            <a:lvl5pPr>
              <a:defRPr>
                <a:solidFill>
                  <a:srgbClr val="101D3A"/>
                </a:solidFill>
              </a:defRPr>
            </a:lvl5pPr>
          </a:lstStyle>
          <a:p>
            <a:pPr lvl="0"/>
            <a:r>
              <a:rPr lang="en-US"/>
              <a:t>Click to add text</a:t>
            </a:r>
          </a:p>
        </p:txBody>
      </p:sp>
      <p:sp>
        <p:nvSpPr>
          <p:cNvPr id="8" name="Content Placeholder 2"/>
          <p:cNvSpPr>
            <a:spLocks noGrp="1"/>
          </p:cNvSpPr>
          <p:nvPr>
            <p:ph idx="1" hasCustomPrompt="1"/>
          </p:nvPr>
        </p:nvSpPr>
        <p:spPr>
          <a:xfrm>
            <a:off x="429259" y="1608673"/>
            <a:ext cx="6272155" cy="4028153"/>
          </a:xfrm>
        </p:spPr>
        <p:txBody>
          <a:bodyPr lIns="0" tIns="0" rIns="0" bIns="0"/>
          <a:lstStyle>
            <a:lvl1pPr>
              <a:lnSpc>
                <a:spcPct val="90000"/>
              </a:lnSpc>
              <a:spcBef>
                <a:spcPts val="600"/>
              </a:spcBef>
              <a:spcAft>
                <a:spcPts val="800"/>
              </a:spcAft>
              <a:buClr>
                <a:srgbClr val="007DBA"/>
              </a:buClr>
              <a:defRPr sz="2000">
                <a:solidFill>
                  <a:srgbClr val="101D3A"/>
                </a:solidFill>
              </a:defRPr>
            </a:lvl1pPr>
            <a:lvl2pPr>
              <a:lnSpc>
                <a:spcPct val="90000"/>
              </a:lnSpc>
              <a:spcBef>
                <a:spcPts val="600"/>
              </a:spcBef>
              <a:spcAft>
                <a:spcPts val="800"/>
              </a:spcAft>
              <a:buClr>
                <a:srgbClr val="007DBA"/>
              </a:buClr>
              <a:defRPr sz="2000">
                <a:solidFill>
                  <a:srgbClr val="101D3A"/>
                </a:solidFill>
              </a:defRPr>
            </a:lvl2pPr>
            <a:lvl3pPr>
              <a:lnSpc>
                <a:spcPct val="90000"/>
              </a:lnSpc>
              <a:spcBef>
                <a:spcPts val="600"/>
              </a:spcBef>
              <a:spcAft>
                <a:spcPts val="800"/>
              </a:spcAft>
              <a:buClr>
                <a:srgbClr val="007DBA"/>
              </a:buClr>
              <a:defRPr sz="1800">
                <a:solidFill>
                  <a:srgbClr val="101D3A"/>
                </a:solidFill>
              </a:defRPr>
            </a:lvl3pPr>
            <a:lvl4pPr>
              <a:lnSpc>
                <a:spcPct val="90000"/>
              </a:lnSpc>
              <a:spcBef>
                <a:spcPts val="600"/>
              </a:spcBef>
              <a:spcAft>
                <a:spcPts val="800"/>
              </a:spcAft>
              <a:buClr>
                <a:srgbClr val="007DBA"/>
              </a:buClr>
              <a:defRPr sz="1600">
                <a:solidFill>
                  <a:srgbClr val="101D3A"/>
                </a:solidFill>
              </a:defRPr>
            </a:lvl4pPr>
            <a:lvl5pPr>
              <a:lnSpc>
                <a:spcPct val="90000"/>
              </a:lnSpc>
              <a:spcBef>
                <a:spcPts val="600"/>
              </a:spcBef>
              <a:spcAft>
                <a:spcPts val="800"/>
              </a:spcAft>
              <a:buClr>
                <a:srgbClr val="007DBA"/>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p:cNvSpPr>
            <a:spLocks noGrp="1"/>
          </p:cNvSpPr>
          <p:nvPr>
            <p:ph type="sldNum" sz="quarter" idx="15"/>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4282035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3 Content">
    <p:spTree>
      <p:nvGrpSpPr>
        <p:cNvPr id="1" name=""/>
        <p:cNvGrpSpPr/>
        <p:nvPr/>
      </p:nvGrpSpPr>
      <p:grpSpPr>
        <a:xfrm>
          <a:off x="0" y="0"/>
          <a:ext cx="0" cy="0"/>
          <a:chOff x="0" y="0"/>
          <a:chExt cx="0" cy="0"/>
        </a:xfrm>
      </p:grpSpPr>
      <p:sp>
        <p:nvSpPr>
          <p:cNvPr id="29" name="Content Placeholder 3"/>
          <p:cNvSpPr>
            <a:spLocks noGrp="1"/>
          </p:cNvSpPr>
          <p:nvPr>
            <p:ph sz="half" idx="2" hasCustomPrompt="1"/>
          </p:nvPr>
        </p:nvSpPr>
        <p:spPr>
          <a:xfrm>
            <a:off x="429257" y="1605796"/>
            <a:ext cx="11352109" cy="646544"/>
          </a:xfrm>
        </p:spPr>
        <p:txBody>
          <a:bodyPr>
            <a:normAutofit/>
          </a:bodyPr>
          <a:lstStyle>
            <a:lvl1pPr marL="0" indent="0">
              <a:buNone/>
              <a:defRPr sz="1800">
                <a:solidFill>
                  <a:schemeClr val="tx2"/>
                </a:solidFill>
              </a:defRPr>
            </a:lvl1pPr>
            <a:lvl2pPr marL="511806" indent="0">
              <a:buNone/>
              <a:defRPr sz="2000"/>
            </a:lvl2pPr>
            <a:lvl3pPr marL="1023613" indent="0">
              <a:buNone/>
              <a:defRPr sz="2000"/>
            </a:lvl3pPr>
            <a:lvl4pPr marL="1535420" indent="0">
              <a:buNone/>
              <a:defRPr sz="2000"/>
            </a:lvl4pPr>
            <a:lvl5pPr marL="2047227" indent="0">
              <a:buNone/>
              <a:defRPr sz="2000"/>
            </a:lvl5pPr>
            <a:lvl6pPr>
              <a:defRPr sz="2000"/>
            </a:lvl6pPr>
            <a:lvl7pPr>
              <a:defRPr sz="2000"/>
            </a:lvl7pPr>
            <a:lvl8pPr>
              <a:defRPr sz="2000"/>
            </a:lvl8pPr>
            <a:lvl9pPr>
              <a:defRPr sz="2000"/>
            </a:lvl9pPr>
          </a:lstStyle>
          <a:p>
            <a:pPr lvl="0"/>
            <a:r>
              <a:rPr lang="en-US"/>
              <a:t>Click to add text</a:t>
            </a:r>
          </a:p>
        </p:txBody>
      </p:sp>
      <p:sp>
        <p:nvSpPr>
          <p:cNvPr id="30" name="Content Placeholder 3"/>
          <p:cNvSpPr>
            <a:spLocks noGrp="1"/>
          </p:cNvSpPr>
          <p:nvPr>
            <p:ph sz="half" idx="13" hasCustomPrompt="1"/>
          </p:nvPr>
        </p:nvSpPr>
        <p:spPr>
          <a:xfrm>
            <a:off x="429263" y="2290754"/>
            <a:ext cx="3540772" cy="3611551"/>
          </a:xfrm>
        </p:spPr>
        <p:txBody>
          <a:bodyPr>
            <a:noAutofit/>
          </a:bodyPr>
          <a:lstStyle>
            <a:lvl1pPr marL="282372" indent="-282372">
              <a:buClr>
                <a:srgbClr val="007DBA"/>
              </a:buClr>
              <a:buFont typeface="Arial"/>
              <a:buChar char="•"/>
              <a:defRPr sz="1600">
                <a:solidFill>
                  <a:srgbClr val="101D3A"/>
                </a:solidFill>
              </a:defRPr>
            </a:lvl1pPr>
            <a:lvl2pPr marL="511806" indent="0">
              <a:buNone/>
              <a:defRPr sz="2000"/>
            </a:lvl2pPr>
            <a:lvl3pPr marL="1023613" indent="0">
              <a:buNone/>
              <a:defRPr sz="2000"/>
            </a:lvl3pPr>
            <a:lvl4pPr marL="1535420" indent="0">
              <a:buNone/>
              <a:defRPr sz="2000"/>
            </a:lvl4pPr>
            <a:lvl5pPr marL="2047227" indent="0">
              <a:buNone/>
              <a:defRPr sz="2000"/>
            </a:lvl5pPr>
            <a:lvl6pPr>
              <a:defRPr sz="2000"/>
            </a:lvl6pPr>
            <a:lvl7pPr>
              <a:defRPr sz="2000"/>
            </a:lvl7pPr>
            <a:lvl8pPr>
              <a:defRPr sz="2000"/>
            </a:lvl8pPr>
            <a:lvl9pPr>
              <a:defRPr sz="2000"/>
            </a:lvl9pPr>
          </a:lstStyle>
          <a:p>
            <a:pPr lvl="0"/>
            <a:r>
              <a:rPr lang="en-US"/>
              <a:t>Click to add text</a:t>
            </a:r>
          </a:p>
        </p:txBody>
      </p:sp>
      <p:sp>
        <p:nvSpPr>
          <p:cNvPr id="33" name="Content Placeholder 3"/>
          <p:cNvSpPr>
            <a:spLocks noGrp="1"/>
          </p:cNvSpPr>
          <p:nvPr>
            <p:ph sz="half" idx="14" hasCustomPrompt="1"/>
          </p:nvPr>
        </p:nvSpPr>
        <p:spPr>
          <a:xfrm>
            <a:off x="4349757" y="2290754"/>
            <a:ext cx="3525948" cy="3611551"/>
          </a:xfrm>
        </p:spPr>
        <p:txBody>
          <a:bodyPr>
            <a:noAutofit/>
          </a:bodyPr>
          <a:lstStyle>
            <a:lvl1pPr marL="282372" indent="-282372">
              <a:buClr>
                <a:srgbClr val="007DBA"/>
              </a:buClr>
              <a:buFont typeface="Arial"/>
              <a:buChar char="•"/>
              <a:defRPr sz="1600">
                <a:solidFill>
                  <a:srgbClr val="101D3A"/>
                </a:solidFill>
              </a:defRPr>
            </a:lvl1pPr>
            <a:lvl2pPr marL="511806" indent="0">
              <a:buNone/>
              <a:defRPr sz="2000"/>
            </a:lvl2pPr>
            <a:lvl3pPr marL="1023613" indent="0">
              <a:buNone/>
              <a:defRPr sz="2000"/>
            </a:lvl3pPr>
            <a:lvl4pPr marL="1535420" indent="0">
              <a:buNone/>
              <a:defRPr sz="2000"/>
            </a:lvl4pPr>
            <a:lvl5pPr marL="2047227" indent="0">
              <a:buNone/>
              <a:defRPr sz="2000"/>
            </a:lvl5pPr>
            <a:lvl6pPr>
              <a:defRPr sz="2000"/>
            </a:lvl6pPr>
            <a:lvl7pPr>
              <a:defRPr sz="2000"/>
            </a:lvl7pPr>
            <a:lvl8pPr>
              <a:defRPr sz="2000"/>
            </a:lvl8pPr>
            <a:lvl9pPr>
              <a:defRPr sz="2000"/>
            </a:lvl9pPr>
          </a:lstStyle>
          <a:p>
            <a:pPr lvl="0"/>
            <a:r>
              <a:rPr lang="en-US"/>
              <a:t>Click to add text</a:t>
            </a:r>
          </a:p>
        </p:txBody>
      </p:sp>
      <p:sp>
        <p:nvSpPr>
          <p:cNvPr id="34" name="Content Placeholder 3"/>
          <p:cNvSpPr>
            <a:spLocks noGrp="1"/>
          </p:cNvSpPr>
          <p:nvPr>
            <p:ph sz="half" idx="15" hasCustomPrompt="1"/>
          </p:nvPr>
        </p:nvSpPr>
        <p:spPr>
          <a:xfrm>
            <a:off x="8255425" y="2290754"/>
            <a:ext cx="3525948" cy="3611551"/>
          </a:xfrm>
        </p:spPr>
        <p:txBody>
          <a:bodyPr>
            <a:noAutofit/>
          </a:bodyPr>
          <a:lstStyle>
            <a:lvl1pPr marL="282372" indent="-282372">
              <a:buClr>
                <a:srgbClr val="007DBA"/>
              </a:buClr>
              <a:buFont typeface="Arial"/>
              <a:buChar char="•"/>
              <a:defRPr sz="1600">
                <a:solidFill>
                  <a:srgbClr val="101D3A"/>
                </a:solidFill>
              </a:defRPr>
            </a:lvl1pPr>
            <a:lvl2pPr marL="511806" indent="0">
              <a:buNone/>
              <a:defRPr sz="2000"/>
            </a:lvl2pPr>
            <a:lvl3pPr marL="1023613" indent="0">
              <a:buNone/>
              <a:defRPr sz="2000"/>
            </a:lvl3pPr>
            <a:lvl4pPr marL="1535420" indent="0">
              <a:buNone/>
              <a:defRPr sz="2000"/>
            </a:lvl4pPr>
            <a:lvl5pPr marL="2047227" indent="0">
              <a:buNone/>
              <a:defRPr sz="2000"/>
            </a:lvl5pPr>
            <a:lvl6pPr>
              <a:defRPr sz="2000"/>
            </a:lvl6pPr>
            <a:lvl7pPr>
              <a:defRPr sz="2000"/>
            </a:lvl7pPr>
            <a:lvl8pPr>
              <a:defRPr sz="2000"/>
            </a:lvl8pPr>
            <a:lvl9pPr>
              <a:defRPr sz="2000"/>
            </a:lvl9pPr>
          </a:lstStyle>
          <a:p>
            <a:pPr lvl="0"/>
            <a:r>
              <a:rPr lang="en-US"/>
              <a:t>Click to add text</a:t>
            </a:r>
          </a:p>
        </p:txBody>
      </p:sp>
      <p:sp>
        <p:nvSpPr>
          <p:cNvPr id="3" name="Slide Number Placeholder 2"/>
          <p:cNvSpPr>
            <a:spLocks noGrp="1"/>
          </p:cNvSpPr>
          <p:nvPr>
            <p:ph type="sldNum" sz="quarter" idx="17"/>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1461255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2307418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750D03-48AD-2741-AECD-41D901562598}" type="slidenum">
              <a:rPr lang="en-US" smtClean="0"/>
              <a:pPr/>
              <a:t>‹#›</a:t>
            </a:fld>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763760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2">
    <p:bg>
      <p:bgPr>
        <a:solidFill>
          <a:srgbClr val="007DBA"/>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solidFill>
                  <a:schemeClr val="bg1"/>
                </a:solidFill>
              </a:defRPr>
            </a:lvl1pPr>
          </a:lstStyle>
          <a:p>
            <a:fld id="{23750D03-48AD-2741-AECD-41D901562598}" type="slidenum">
              <a:rPr lang="en-US" smtClean="0"/>
              <a:pPr/>
              <a:t>‹#›</a:t>
            </a:fld>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17023" y="6370175"/>
            <a:ext cx="1470616" cy="183827"/>
          </a:xfrm>
          <a:prstGeom prst="rect">
            <a:avLst/>
          </a:prstGeom>
        </p:spPr>
      </p:pic>
    </p:spTree>
    <p:extLst>
      <p:ext uri="{BB962C8B-B14F-4D97-AF65-F5344CB8AC3E}">
        <p14:creationId xmlns:p14="http://schemas.microsoft.com/office/powerpoint/2010/main" val="1593800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3">
    <p:bg>
      <p:bgPr>
        <a:solidFill>
          <a:srgbClr val="13294B"/>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solidFill>
                  <a:schemeClr val="bg1"/>
                </a:solidFill>
              </a:defRPr>
            </a:lvl1pPr>
          </a:lstStyle>
          <a:p>
            <a:fld id="{23750D03-48AD-2741-AECD-41D901562598}" type="slidenum">
              <a:rPr lang="en-US" smtClean="0"/>
              <a:pPr/>
              <a:t>‹#›</a:t>
            </a:fld>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17023" y="6370175"/>
            <a:ext cx="1470616" cy="183827"/>
          </a:xfrm>
          <a:prstGeom prst="rect">
            <a:avLst/>
          </a:prstGeom>
        </p:spPr>
      </p:pic>
    </p:spTree>
    <p:extLst>
      <p:ext uri="{BB962C8B-B14F-4D97-AF65-F5344CB8AC3E}">
        <p14:creationId xmlns:p14="http://schemas.microsoft.com/office/powerpoint/2010/main" val="1523619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Contact-White">
    <p:bg>
      <p:bgPr>
        <a:solidFill>
          <a:schemeClr val="bg1"/>
        </a:solid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p:nvPr>
        </p:nvSpPr>
        <p:spPr>
          <a:xfrm>
            <a:off x="432333" y="1676073"/>
            <a:ext cx="7510987" cy="1752931"/>
          </a:xfrm>
          <a:prstGeom prst="rect">
            <a:avLst/>
          </a:prstGeom>
        </p:spPr>
        <p:txBody>
          <a:bodyPr lIns="0">
            <a:normAutofit/>
          </a:bodyPr>
          <a:lstStyle>
            <a:lvl1pPr marL="0" indent="0">
              <a:lnSpc>
                <a:spcPct val="95000"/>
              </a:lnSpc>
              <a:spcBef>
                <a:spcPts val="495"/>
              </a:spcBef>
              <a:buFontTx/>
              <a:buNone/>
              <a:defRPr sz="1800">
                <a:solidFill>
                  <a:srgbClr val="13294B"/>
                </a:solidFill>
                <a:latin typeface="Arial"/>
                <a:cs typeface="Arial"/>
              </a:defRPr>
            </a:lvl1pPr>
            <a:lvl2pPr>
              <a:defRPr>
                <a:solidFill>
                  <a:schemeClr val="bg2"/>
                </a:solidFill>
                <a:latin typeface="+mn-lt"/>
              </a:defRPr>
            </a:lvl2pPr>
            <a:lvl3pPr>
              <a:defRPr>
                <a:solidFill>
                  <a:schemeClr val="bg2"/>
                </a:solidFill>
                <a:latin typeface="+mn-lt"/>
              </a:defRPr>
            </a:lvl3pPr>
            <a:lvl4pPr>
              <a:defRPr>
                <a:solidFill>
                  <a:schemeClr val="bg2"/>
                </a:solidFill>
                <a:latin typeface="+mn-lt"/>
              </a:defRPr>
            </a:lvl4pPr>
            <a:lvl5pPr>
              <a:defRPr>
                <a:solidFill>
                  <a:schemeClr val="bg2"/>
                </a:solidFill>
                <a:latin typeface="+mn-lt"/>
              </a:defRPr>
            </a:lvl5pPr>
          </a:lstStyle>
          <a:p>
            <a:pPr lvl="0"/>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929" y="382175"/>
            <a:ext cx="2333984" cy="288470"/>
          </a:xfrm>
          <a:prstGeom prst="rect">
            <a:avLst/>
          </a:prstGeom>
        </p:spPr>
      </p:pic>
    </p:spTree>
    <p:extLst>
      <p:ext uri="{BB962C8B-B14F-4D97-AF65-F5344CB8AC3E}">
        <p14:creationId xmlns:p14="http://schemas.microsoft.com/office/powerpoint/2010/main" val="810333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13294B"/>
        </a:solidFill>
        <a:effectLst/>
      </p:bgPr>
    </p:bg>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432333" y="1676073"/>
            <a:ext cx="7510987" cy="1752931"/>
          </a:xfrm>
          <a:prstGeom prst="rect">
            <a:avLst/>
          </a:prstGeom>
        </p:spPr>
        <p:txBody>
          <a:bodyPr lIns="0">
            <a:normAutofit/>
          </a:bodyPr>
          <a:lstStyle>
            <a:lvl1pPr marL="0" indent="0">
              <a:lnSpc>
                <a:spcPct val="95000"/>
              </a:lnSpc>
              <a:spcBef>
                <a:spcPts val="495"/>
              </a:spcBef>
              <a:buFontTx/>
              <a:buNone/>
              <a:defRPr sz="1800">
                <a:solidFill>
                  <a:srgbClr val="FFFFFF"/>
                </a:solidFill>
                <a:latin typeface="Arial"/>
                <a:cs typeface="Arial"/>
              </a:defRPr>
            </a:lvl1pPr>
            <a:lvl2pPr>
              <a:defRPr>
                <a:solidFill>
                  <a:schemeClr val="bg2"/>
                </a:solidFill>
                <a:latin typeface="+mn-lt"/>
              </a:defRPr>
            </a:lvl2pPr>
            <a:lvl3pPr>
              <a:defRPr>
                <a:solidFill>
                  <a:schemeClr val="bg2"/>
                </a:solidFill>
                <a:latin typeface="+mn-lt"/>
              </a:defRPr>
            </a:lvl3pPr>
            <a:lvl4pPr>
              <a:defRPr>
                <a:solidFill>
                  <a:schemeClr val="bg2"/>
                </a:solidFill>
                <a:latin typeface="+mn-lt"/>
              </a:defRPr>
            </a:lvl4pPr>
            <a:lvl5pPr>
              <a:defRPr>
                <a:solidFill>
                  <a:schemeClr val="bg2"/>
                </a:solidFill>
                <a:latin typeface="+mn-lt"/>
              </a:defRPr>
            </a:lvl5pPr>
          </a:lstStyle>
          <a:p>
            <a:pPr lvl="0"/>
            <a:endParaRPr lang="en-US"/>
          </a:p>
        </p:txBody>
      </p:sp>
      <p:pic>
        <p:nvPicPr>
          <p:cNvPr id="4" name="Picture 3"/>
          <p:cNvPicPr>
            <a:picLocks noChangeAspect="1"/>
          </p:cNvPicPr>
          <p:nvPr userDrawn="1"/>
        </p:nvPicPr>
        <p:blipFill>
          <a:blip r:embed="rId2"/>
          <a:stretch>
            <a:fillRect/>
          </a:stretch>
        </p:blipFill>
        <p:spPr>
          <a:xfrm>
            <a:off x="384929" y="375825"/>
            <a:ext cx="2333992" cy="288470"/>
          </a:xfrm>
          <a:prstGeom prst="rect">
            <a:avLst/>
          </a:prstGeom>
        </p:spPr>
      </p:pic>
    </p:spTree>
    <p:extLst>
      <p:ext uri="{BB962C8B-B14F-4D97-AF65-F5344CB8AC3E}">
        <p14:creationId xmlns:p14="http://schemas.microsoft.com/office/powerpoint/2010/main" val="3900588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007DBA"/>
        </a:solidFill>
        <a:effectLst/>
      </p:bgPr>
    </p:bg>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432333" y="1676073"/>
            <a:ext cx="7510987" cy="1752931"/>
          </a:xfrm>
          <a:prstGeom prst="rect">
            <a:avLst/>
          </a:prstGeom>
        </p:spPr>
        <p:txBody>
          <a:bodyPr lIns="0">
            <a:normAutofit/>
          </a:bodyPr>
          <a:lstStyle>
            <a:lvl1pPr marL="0" indent="0">
              <a:lnSpc>
                <a:spcPct val="95000"/>
              </a:lnSpc>
              <a:spcBef>
                <a:spcPts val="495"/>
              </a:spcBef>
              <a:buFontTx/>
              <a:buNone/>
              <a:defRPr sz="1800">
                <a:solidFill>
                  <a:srgbClr val="FFFFFF"/>
                </a:solidFill>
                <a:latin typeface="Arial"/>
                <a:cs typeface="Arial"/>
              </a:defRPr>
            </a:lvl1pPr>
            <a:lvl2pPr>
              <a:defRPr>
                <a:solidFill>
                  <a:schemeClr val="bg2"/>
                </a:solidFill>
                <a:latin typeface="+mn-lt"/>
              </a:defRPr>
            </a:lvl2pPr>
            <a:lvl3pPr>
              <a:defRPr>
                <a:solidFill>
                  <a:schemeClr val="bg2"/>
                </a:solidFill>
                <a:latin typeface="+mn-lt"/>
              </a:defRPr>
            </a:lvl3pPr>
            <a:lvl4pPr>
              <a:defRPr>
                <a:solidFill>
                  <a:schemeClr val="bg2"/>
                </a:solidFill>
                <a:latin typeface="+mn-lt"/>
              </a:defRPr>
            </a:lvl4pPr>
            <a:lvl5pPr>
              <a:defRPr>
                <a:solidFill>
                  <a:schemeClr val="bg2"/>
                </a:solidFill>
                <a:latin typeface="+mn-lt"/>
              </a:defRPr>
            </a:lvl5pPr>
          </a:lstStyle>
          <a:p>
            <a:pPr lvl="0"/>
            <a:endParaRPr lang="en-US"/>
          </a:p>
        </p:txBody>
      </p:sp>
      <p:pic>
        <p:nvPicPr>
          <p:cNvPr id="5" name="Picture 4"/>
          <p:cNvPicPr>
            <a:picLocks noChangeAspect="1"/>
          </p:cNvPicPr>
          <p:nvPr userDrawn="1"/>
        </p:nvPicPr>
        <p:blipFill>
          <a:blip r:embed="rId2"/>
          <a:stretch>
            <a:fillRect/>
          </a:stretch>
        </p:blipFill>
        <p:spPr>
          <a:xfrm>
            <a:off x="384929" y="375825"/>
            <a:ext cx="2333992" cy="288470"/>
          </a:xfrm>
          <a:prstGeom prst="rect">
            <a:avLst/>
          </a:prstGeom>
        </p:spPr>
      </p:pic>
    </p:spTree>
    <p:extLst>
      <p:ext uri="{BB962C8B-B14F-4D97-AF65-F5344CB8AC3E}">
        <p14:creationId xmlns:p14="http://schemas.microsoft.com/office/powerpoint/2010/main" val="17470316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8708" y="3215356"/>
            <a:ext cx="3474583" cy="427295"/>
          </a:xfrm>
          <a:prstGeom prst="rect">
            <a:avLst/>
          </a:prstGeom>
        </p:spPr>
      </p:pic>
    </p:spTree>
    <p:extLst>
      <p:ext uri="{BB962C8B-B14F-4D97-AF65-F5344CB8AC3E}">
        <p14:creationId xmlns:p14="http://schemas.microsoft.com/office/powerpoint/2010/main" val="1114687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13294B"/>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9975" y="3214281"/>
            <a:ext cx="3492049" cy="429443"/>
          </a:xfrm>
          <a:prstGeom prst="rect">
            <a:avLst/>
          </a:prstGeom>
        </p:spPr>
      </p:pic>
    </p:spTree>
    <p:extLst>
      <p:ext uri="{BB962C8B-B14F-4D97-AF65-F5344CB8AC3E}">
        <p14:creationId xmlns:p14="http://schemas.microsoft.com/office/powerpoint/2010/main" val="42258232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007DBA"/>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9975" y="3214281"/>
            <a:ext cx="3492049" cy="429443"/>
          </a:xfrm>
          <a:prstGeom prst="rect">
            <a:avLst/>
          </a:prstGeom>
        </p:spPr>
      </p:pic>
    </p:spTree>
    <p:extLst>
      <p:ext uri="{BB962C8B-B14F-4D97-AF65-F5344CB8AC3E}">
        <p14:creationId xmlns:p14="http://schemas.microsoft.com/office/powerpoint/2010/main" val="341083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3.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4623" y="240771"/>
            <a:ext cx="11358032" cy="1143000"/>
          </a:xfrm>
          <a:prstGeom prst="rect">
            <a:avLst/>
          </a:prstGeom>
        </p:spPr>
        <p:txBody>
          <a:bodyPr vert="horz" lIns="0" tIns="0" rIns="0" bIns="0" rtlCol="0" anchor="ctr" anchorCtr="0">
            <a:normAutofit/>
          </a:bodyPr>
          <a:lstStyle/>
          <a:p>
            <a:r>
              <a:rPr lang="en-US"/>
              <a:t>Click to Add Title</a:t>
            </a:r>
          </a:p>
        </p:txBody>
      </p:sp>
      <p:sp>
        <p:nvSpPr>
          <p:cNvPr id="3" name="Text Placeholder 2"/>
          <p:cNvSpPr>
            <a:spLocks noGrp="1"/>
          </p:cNvSpPr>
          <p:nvPr>
            <p:ph type="body" idx="1"/>
          </p:nvPr>
        </p:nvSpPr>
        <p:spPr>
          <a:xfrm>
            <a:off x="434628" y="1583270"/>
            <a:ext cx="11358033" cy="4525963"/>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4"/>
          </p:nvPr>
        </p:nvSpPr>
        <p:spPr>
          <a:xfrm>
            <a:off x="434629" y="6291885"/>
            <a:ext cx="622017" cy="365125"/>
          </a:xfrm>
          <a:prstGeom prst="rect">
            <a:avLst/>
          </a:prstGeom>
        </p:spPr>
        <p:txBody>
          <a:bodyPr vert="horz" lIns="0" tIns="45720" rIns="91440" bIns="45720" rtlCol="0" anchor="ctr"/>
          <a:lstStyle>
            <a:lvl1pPr algn="l">
              <a:defRPr sz="1000">
                <a:solidFill>
                  <a:srgbClr val="13294B"/>
                </a:solidFill>
              </a:defRPr>
            </a:lvl1pPr>
          </a:lstStyle>
          <a:p>
            <a:fld id="{0EE52776-0A7E-417A-B287-2E0D1250EC11}" type="slidenum">
              <a:rPr lang="en-US" smtClean="0"/>
              <a:pPr/>
              <a:t>‹#›</a:t>
            </a:fld>
            <a:endParaRPr lang="en-US"/>
          </a:p>
        </p:txBody>
      </p:sp>
    </p:spTree>
    <p:extLst>
      <p:ext uri="{BB962C8B-B14F-4D97-AF65-F5344CB8AC3E}">
        <p14:creationId xmlns:p14="http://schemas.microsoft.com/office/powerpoint/2010/main" val="1831543585"/>
      </p:ext>
    </p:extLst>
  </p:cSld>
  <p:clrMap bg1="lt1" tx1="dk1" bg2="lt2" tx2="dk2" accent1="accent1" accent2="accent2" accent3="accent3" accent4="accent4" accent5="accent5" accent6="accent6" hlink="hlink" folHlink="folHlink"/>
  <p:sldLayoutIdLst>
    <p:sldLayoutId id="2147483760" r:id="rId1"/>
    <p:sldLayoutId id="2147483748" r:id="rId2"/>
    <p:sldLayoutId id="2147483749" r:id="rId3"/>
  </p:sldLayoutIdLst>
  <p:hf hdr="0" dt="0"/>
  <p:txStyles>
    <p:titleStyle>
      <a:lvl1pPr algn="l" defTabSz="457139" rtl="0" eaLnBrk="1" latinLnBrk="0" hangingPunct="1">
        <a:spcBef>
          <a:spcPct val="0"/>
        </a:spcBef>
        <a:buNone/>
        <a:defRPr sz="2400" kern="1200">
          <a:solidFill>
            <a:schemeClr val="tx2"/>
          </a:solidFill>
          <a:latin typeface="Arial"/>
          <a:ea typeface="+mj-ea"/>
          <a:cs typeface="+mj-cs"/>
        </a:defRPr>
      </a:lvl1pPr>
    </p:titleStyle>
    <p:bodyStyle>
      <a:lvl1pPr marL="342854" indent="-342854" algn="l" defTabSz="457139" rtl="0" eaLnBrk="1" latinLnBrk="0" hangingPunct="1">
        <a:spcBef>
          <a:spcPct val="20000"/>
        </a:spcBef>
        <a:buFont typeface="Arial"/>
        <a:buChar char="•"/>
        <a:defRPr sz="1600" kern="1200">
          <a:solidFill>
            <a:schemeClr val="tx2"/>
          </a:solidFill>
          <a:latin typeface="Arial"/>
          <a:ea typeface="+mn-ea"/>
          <a:cs typeface="+mn-cs"/>
        </a:defRPr>
      </a:lvl1pPr>
      <a:lvl2pPr marL="742852" indent="-285713" algn="l" defTabSz="457139" rtl="0" eaLnBrk="1" latinLnBrk="0" hangingPunct="1">
        <a:spcBef>
          <a:spcPct val="20000"/>
        </a:spcBef>
        <a:buFont typeface="Arial"/>
        <a:buChar char="•"/>
        <a:defRPr sz="1600" kern="1200">
          <a:solidFill>
            <a:schemeClr val="tx2"/>
          </a:solidFill>
          <a:latin typeface="Arial"/>
          <a:ea typeface="+mn-ea"/>
          <a:cs typeface="+mn-cs"/>
        </a:defRPr>
      </a:lvl2pPr>
      <a:lvl3pPr marL="1142850" indent="-228570" algn="l" defTabSz="457139" rtl="0" eaLnBrk="1" latinLnBrk="0" hangingPunct="1">
        <a:spcBef>
          <a:spcPct val="20000"/>
        </a:spcBef>
        <a:buFont typeface="Arial"/>
        <a:buChar char="•"/>
        <a:defRPr sz="1500" kern="1200">
          <a:solidFill>
            <a:schemeClr val="tx2"/>
          </a:solidFill>
          <a:latin typeface="Arial"/>
          <a:ea typeface="+mn-ea"/>
          <a:cs typeface="+mn-cs"/>
        </a:defRPr>
      </a:lvl3pPr>
      <a:lvl4pPr marL="1599991" indent="-228570" algn="l" defTabSz="457139" rtl="0" eaLnBrk="1" latinLnBrk="0" hangingPunct="1">
        <a:spcBef>
          <a:spcPct val="20000"/>
        </a:spcBef>
        <a:buFont typeface="Arial"/>
        <a:buChar char="•"/>
        <a:defRPr sz="1300" kern="1200">
          <a:solidFill>
            <a:schemeClr val="tx2"/>
          </a:solidFill>
          <a:latin typeface="Arial"/>
          <a:ea typeface="+mn-ea"/>
          <a:cs typeface="+mn-cs"/>
        </a:defRPr>
      </a:lvl4pPr>
      <a:lvl5pPr marL="2057130" indent="-228570" algn="l" defTabSz="457139" rtl="0" eaLnBrk="1" latinLnBrk="0" hangingPunct="1">
        <a:spcBef>
          <a:spcPct val="20000"/>
        </a:spcBef>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9" rtl="0" eaLnBrk="1" latinLnBrk="0" hangingPunct="1">
        <a:defRPr sz="1800" kern="1200">
          <a:solidFill>
            <a:schemeClr val="tx1"/>
          </a:solidFill>
          <a:latin typeface="+mn-lt"/>
          <a:ea typeface="+mn-ea"/>
          <a:cs typeface="+mn-cs"/>
        </a:defRPr>
      </a:lvl1pPr>
      <a:lvl2pPr marL="457139" algn="l" defTabSz="457139" rtl="0" eaLnBrk="1" latinLnBrk="0" hangingPunct="1">
        <a:defRPr sz="1800" kern="1200">
          <a:solidFill>
            <a:schemeClr val="tx1"/>
          </a:solidFill>
          <a:latin typeface="+mn-lt"/>
          <a:ea typeface="+mn-ea"/>
          <a:cs typeface="+mn-cs"/>
        </a:defRPr>
      </a:lvl2pPr>
      <a:lvl3pPr marL="914280" algn="l" defTabSz="457139" rtl="0" eaLnBrk="1" latinLnBrk="0" hangingPunct="1">
        <a:defRPr sz="1800" kern="1200">
          <a:solidFill>
            <a:schemeClr val="tx1"/>
          </a:solidFill>
          <a:latin typeface="+mn-lt"/>
          <a:ea typeface="+mn-ea"/>
          <a:cs typeface="+mn-cs"/>
        </a:defRPr>
      </a:lvl3pPr>
      <a:lvl4pPr marL="1371420" algn="l" defTabSz="457139" rtl="0" eaLnBrk="1" latinLnBrk="0" hangingPunct="1">
        <a:defRPr sz="1800" kern="1200">
          <a:solidFill>
            <a:schemeClr val="tx1"/>
          </a:solidFill>
          <a:latin typeface="+mn-lt"/>
          <a:ea typeface="+mn-ea"/>
          <a:cs typeface="+mn-cs"/>
        </a:defRPr>
      </a:lvl4pPr>
      <a:lvl5pPr marL="1828561" algn="l" defTabSz="457139" rtl="0" eaLnBrk="1" latinLnBrk="0" hangingPunct="1">
        <a:defRPr sz="1800" kern="1200">
          <a:solidFill>
            <a:schemeClr val="tx1"/>
          </a:solidFill>
          <a:latin typeface="+mn-lt"/>
          <a:ea typeface="+mn-ea"/>
          <a:cs typeface="+mn-cs"/>
        </a:defRPr>
      </a:lvl5pPr>
      <a:lvl6pPr marL="2285700" algn="l" defTabSz="457139" rtl="0" eaLnBrk="1" latinLnBrk="0" hangingPunct="1">
        <a:defRPr sz="1800" kern="1200">
          <a:solidFill>
            <a:schemeClr val="tx1"/>
          </a:solidFill>
          <a:latin typeface="+mn-lt"/>
          <a:ea typeface="+mn-ea"/>
          <a:cs typeface="+mn-cs"/>
        </a:defRPr>
      </a:lvl6pPr>
      <a:lvl7pPr marL="2742839" algn="l" defTabSz="457139" rtl="0" eaLnBrk="1" latinLnBrk="0" hangingPunct="1">
        <a:defRPr sz="1800" kern="1200">
          <a:solidFill>
            <a:schemeClr val="tx1"/>
          </a:solidFill>
          <a:latin typeface="+mn-lt"/>
          <a:ea typeface="+mn-ea"/>
          <a:cs typeface="+mn-cs"/>
        </a:defRPr>
      </a:lvl7pPr>
      <a:lvl8pPr marL="3199980" algn="l" defTabSz="457139" rtl="0" eaLnBrk="1" latinLnBrk="0" hangingPunct="1">
        <a:defRPr sz="1800" kern="1200">
          <a:solidFill>
            <a:schemeClr val="tx1"/>
          </a:solidFill>
          <a:latin typeface="+mn-lt"/>
          <a:ea typeface="+mn-ea"/>
          <a:cs typeface="+mn-cs"/>
        </a:defRPr>
      </a:lvl8pPr>
      <a:lvl9pPr marL="3657119" algn="l" defTabSz="45713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4623" y="274639"/>
            <a:ext cx="10972800" cy="1143000"/>
          </a:xfrm>
          <a:prstGeom prst="rect">
            <a:avLst/>
          </a:prstGeom>
        </p:spPr>
        <p:txBody>
          <a:bodyPr vert="horz" lIns="91430" tIns="0" rIns="91430" bIns="0" rtlCol="0" anchor="t" anchorCtr="0">
            <a:normAutofit/>
          </a:bodyPr>
          <a:lstStyle/>
          <a:p>
            <a:r>
              <a:rPr lang="en-US"/>
              <a:t>Click to edit Master title style</a:t>
            </a:r>
          </a:p>
        </p:txBody>
      </p:sp>
      <p:sp>
        <p:nvSpPr>
          <p:cNvPr id="3" name="Text Placeholder 2"/>
          <p:cNvSpPr>
            <a:spLocks noGrp="1"/>
          </p:cNvSpPr>
          <p:nvPr>
            <p:ph type="body" idx="1"/>
          </p:nvPr>
        </p:nvSpPr>
        <p:spPr>
          <a:xfrm>
            <a:off x="434623" y="1600202"/>
            <a:ext cx="10972800" cy="4525963"/>
          </a:xfrm>
          <a:prstGeom prst="rect">
            <a:avLst/>
          </a:prstGeom>
        </p:spPr>
        <p:txBody>
          <a:bodyPr vert="horz" lIns="91430" tIns="45715" rIns="91430" bIns="4571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434623" y="6291884"/>
            <a:ext cx="2743200" cy="365125"/>
          </a:xfrm>
          <a:prstGeom prst="rect">
            <a:avLst/>
          </a:prstGeom>
        </p:spPr>
        <p:txBody>
          <a:bodyPr vert="horz" lIns="0" tIns="45720" rIns="91440" bIns="45720" rtlCol="0" anchor="ctr"/>
          <a:lstStyle>
            <a:lvl1pPr algn="l">
              <a:defRPr sz="1000">
                <a:solidFill>
                  <a:srgbClr val="13294B"/>
                </a:solidFill>
              </a:defRPr>
            </a:lvl1pPr>
          </a:lstStyle>
          <a:p>
            <a:fld id="{D0A8BD7E-3FB1-46E0-88A2-F69CF9BE5AD3}" type="slidenum">
              <a:rPr lang="en-US" smtClean="0"/>
              <a:pPr/>
              <a:t>‹#›</a:t>
            </a:fld>
            <a:endParaRPr lang="en-US"/>
          </a:p>
        </p:txBody>
      </p:sp>
    </p:spTree>
    <p:extLst>
      <p:ext uri="{BB962C8B-B14F-4D97-AF65-F5344CB8AC3E}">
        <p14:creationId xmlns:p14="http://schemas.microsoft.com/office/powerpoint/2010/main" val="3460428565"/>
      </p:ext>
    </p:extLst>
  </p:cSld>
  <p:clrMap bg1="lt1" tx1="dk1" bg2="lt2" tx2="dk2" accent1="accent1" accent2="accent2" accent3="accent3" accent4="accent4" accent5="accent5" accent6="accent6" hlink="hlink" folHlink="folHlink"/>
  <p:sldLayoutIdLst>
    <p:sldLayoutId id="2147483731" r:id="rId1"/>
    <p:sldLayoutId id="2147483758" r:id="rId2"/>
    <p:sldLayoutId id="2147483759" r:id="rId3"/>
    <p:sldLayoutId id="2147483761" r:id="rId4"/>
    <p:sldLayoutId id="2147483756" r:id="rId5"/>
    <p:sldLayoutId id="2147483757" r:id="rId6"/>
  </p:sldLayoutIdLst>
  <p:hf hdr="0" dt="0"/>
  <p:txStyles>
    <p:titleStyle>
      <a:lvl1pPr algn="l" defTabSz="457139" rtl="0" eaLnBrk="1" latinLnBrk="0" hangingPunct="1">
        <a:spcBef>
          <a:spcPct val="0"/>
        </a:spcBef>
        <a:buNone/>
        <a:defRPr sz="3300" kern="1200">
          <a:solidFill>
            <a:schemeClr val="tx1"/>
          </a:solidFill>
          <a:latin typeface="Arial"/>
          <a:ea typeface="+mj-ea"/>
          <a:cs typeface="+mj-cs"/>
        </a:defRPr>
      </a:lvl1pPr>
    </p:titleStyle>
    <p:bodyStyle>
      <a:lvl1pPr marL="342854" indent="-342854" algn="l" defTabSz="457139" rtl="0" eaLnBrk="1" latinLnBrk="0" hangingPunct="1">
        <a:spcBef>
          <a:spcPct val="20000"/>
        </a:spcBef>
        <a:buFont typeface="Arial"/>
        <a:buChar char="•"/>
        <a:defRPr sz="1600" kern="1200">
          <a:solidFill>
            <a:schemeClr val="tx1"/>
          </a:solidFill>
          <a:latin typeface="Arial"/>
          <a:ea typeface="+mn-ea"/>
          <a:cs typeface="+mn-cs"/>
        </a:defRPr>
      </a:lvl1pPr>
      <a:lvl2pPr marL="742852" indent="-285713" algn="l" defTabSz="457139" rtl="0" eaLnBrk="1" latinLnBrk="0" hangingPunct="1">
        <a:spcBef>
          <a:spcPct val="20000"/>
        </a:spcBef>
        <a:buFont typeface="Arial"/>
        <a:buChar char="•"/>
        <a:defRPr sz="1600" kern="1200">
          <a:solidFill>
            <a:schemeClr val="tx1"/>
          </a:solidFill>
          <a:latin typeface="Arial"/>
          <a:ea typeface="+mn-ea"/>
          <a:cs typeface="+mn-cs"/>
        </a:defRPr>
      </a:lvl2pPr>
      <a:lvl3pPr marL="1142850" indent="-228570" algn="l" defTabSz="457139" rtl="0" eaLnBrk="1" latinLnBrk="0" hangingPunct="1">
        <a:spcBef>
          <a:spcPct val="20000"/>
        </a:spcBef>
        <a:buFont typeface="Arial"/>
        <a:buChar char="•"/>
        <a:defRPr sz="1500" kern="1200">
          <a:solidFill>
            <a:schemeClr val="tx1"/>
          </a:solidFill>
          <a:latin typeface="Arial"/>
          <a:ea typeface="+mn-ea"/>
          <a:cs typeface="+mn-cs"/>
        </a:defRPr>
      </a:lvl3pPr>
      <a:lvl4pPr marL="1599991" indent="-228570" algn="l" defTabSz="457139" rtl="0" eaLnBrk="1" latinLnBrk="0" hangingPunct="1">
        <a:spcBef>
          <a:spcPct val="20000"/>
        </a:spcBef>
        <a:buFont typeface="Arial"/>
        <a:buChar char="•"/>
        <a:defRPr sz="1300" kern="1200">
          <a:solidFill>
            <a:schemeClr val="tx1"/>
          </a:solidFill>
          <a:latin typeface="Arial"/>
          <a:ea typeface="+mn-ea"/>
          <a:cs typeface="+mn-cs"/>
        </a:defRPr>
      </a:lvl4pPr>
      <a:lvl5pPr marL="2057130" indent="-228570" algn="l" defTabSz="457139" rtl="0" eaLnBrk="1" latinLnBrk="0" hangingPunct="1">
        <a:spcBef>
          <a:spcPct val="20000"/>
        </a:spcBef>
        <a:buFont typeface="Arial"/>
        <a:buChar char="•"/>
        <a:defRPr sz="1200" kern="1200">
          <a:solidFill>
            <a:schemeClr val="tx1"/>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9" rtl="0" eaLnBrk="1" latinLnBrk="0" hangingPunct="1">
        <a:defRPr sz="1800" kern="1200">
          <a:solidFill>
            <a:schemeClr val="tx1"/>
          </a:solidFill>
          <a:latin typeface="+mn-lt"/>
          <a:ea typeface="+mn-ea"/>
          <a:cs typeface="+mn-cs"/>
        </a:defRPr>
      </a:lvl1pPr>
      <a:lvl2pPr marL="457139" algn="l" defTabSz="457139" rtl="0" eaLnBrk="1" latinLnBrk="0" hangingPunct="1">
        <a:defRPr sz="1800" kern="1200">
          <a:solidFill>
            <a:schemeClr val="tx1"/>
          </a:solidFill>
          <a:latin typeface="+mn-lt"/>
          <a:ea typeface="+mn-ea"/>
          <a:cs typeface="+mn-cs"/>
        </a:defRPr>
      </a:lvl2pPr>
      <a:lvl3pPr marL="914280" algn="l" defTabSz="457139" rtl="0" eaLnBrk="1" latinLnBrk="0" hangingPunct="1">
        <a:defRPr sz="1800" kern="1200">
          <a:solidFill>
            <a:schemeClr val="tx1"/>
          </a:solidFill>
          <a:latin typeface="+mn-lt"/>
          <a:ea typeface="+mn-ea"/>
          <a:cs typeface="+mn-cs"/>
        </a:defRPr>
      </a:lvl3pPr>
      <a:lvl4pPr marL="1371420" algn="l" defTabSz="457139" rtl="0" eaLnBrk="1" latinLnBrk="0" hangingPunct="1">
        <a:defRPr sz="1800" kern="1200">
          <a:solidFill>
            <a:schemeClr val="tx1"/>
          </a:solidFill>
          <a:latin typeface="+mn-lt"/>
          <a:ea typeface="+mn-ea"/>
          <a:cs typeface="+mn-cs"/>
        </a:defRPr>
      </a:lvl4pPr>
      <a:lvl5pPr marL="1828561" algn="l" defTabSz="457139" rtl="0" eaLnBrk="1" latinLnBrk="0" hangingPunct="1">
        <a:defRPr sz="1800" kern="1200">
          <a:solidFill>
            <a:schemeClr val="tx1"/>
          </a:solidFill>
          <a:latin typeface="+mn-lt"/>
          <a:ea typeface="+mn-ea"/>
          <a:cs typeface="+mn-cs"/>
        </a:defRPr>
      </a:lvl5pPr>
      <a:lvl6pPr marL="2285700" algn="l" defTabSz="457139" rtl="0" eaLnBrk="1" latinLnBrk="0" hangingPunct="1">
        <a:defRPr sz="1800" kern="1200">
          <a:solidFill>
            <a:schemeClr val="tx1"/>
          </a:solidFill>
          <a:latin typeface="+mn-lt"/>
          <a:ea typeface="+mn-ea"/>
          <a:cs typeface="+mn-cs"/>
        </a:defRPr>
      </a:lvl6pPr>
      <a:lvl7pPr marL="2742839" algn="l" defTabSz="457139" rtl="0" eaLnBrk="1" latinLnBrk="0" hangingPunct="1">
        <a:defRPr sz="1800" kern="1200">
          <a:solidFill>
            <a:schemeClr val="tx1"/>
          </a:solidFill>
          <a:latin typeface="+mn-lt"/>
          <a:ea typeface="+mn-ea"/>
          <a:cs typeface="+mn-cs"/>
        </a:defRPr>
      </a:lvl7pPr>
      <a:lvl8pPr marL="3199980" algn="l" defTabSz="457139" rtl="0" eaLnBrk="1" latinLnBrk="0" hangingPunct="1">
        <a:defRPr sz="1800" kern="1200">
          <a:solidFill>
            <a:schemeClr val="tx1"/>
          </a:solidFill>
          <a:latin typeface="+mn-lt"/>
          <a:ea typeface="+mn-ea"/>
          <a:cs typeface="+mn-cs"/>
        </a:defRPr>
      </a:lvl8pPr>
      <a:lvl9pPr marL="3657119" algn="l" defTabSz="45713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8495" y="152400"/>
            <a:ext cx="11371232" cy="914400"/>
          </a:xfrm>
          <a:prstGeom prst="rect">
            <a:avLst/>
          </a:prstGeom>
        </p:spPr>
        <p:txBody>
          <a:bodyPr vert="horz" lIns="0" tIns="0" rIns="91430" bIns="0" rtlCol="0" anchor="b" anchorCtr="0">
            <a:normAutofit/>
          </a:bodyPr>
          <a:lstStyle/>
          <a:p>
            <a:endParaRPr lang="en-US"/>
          </a:p>
        </p:txBody>
      </p:sp>
      <p:sp>
        <p:nvSpPr>
          <p:cNvPr id="3" name="Text Placeholder 2"/>
          <p:cNvSpPr>
            <a:spLocks noGrp="1"/>
          </p:cNvSpPr>
          <p:nvPr>
            <p:ph type="body" idx="1"/>
          </p:nvPr>
        </p:nvSpPr>
        <p:spPr>
          <a:xfrm>
            <a:off x="423333" y="1608669"/>
            <a:ext cx="11358032" cy="4525963"/>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p:cNvSpPr>
            <a:spLocks noGrp="1"/>
          </p:cNvSpPr>
          <p:nvPr>
            <p:ph type="sldNum" sz="quarter" idx="4"/>
          </p:nvPr>
        </p:nvSpPr>
        <p:spPr>
          <a:xfrm>
            <a:off x="428494" y="6291885"/>
            <a:ext cx="316573" cy="365125"/>
          </a:xfrm>
          <a:prstGeom prst="rect">
            <a:avLst/>
          </a:prstGeom>
          <a:ln>
            <a:noFill/>
          </a:ln>
        </p:spPr>
        <p:txBody>
          <a:bodyPr lIns="0" tIns="0" rIns="0" bIns="0" anchor="ctr" anchorCtr="0"/>
          <a:lstStyle>
            <a:lvl1pPr algn="l">
              <a:defRPr sz="1000">
                <a:solidFill>
                  <a:srgbClr val="101D3A"/>
                </a:solidFill>
              </a:defRPr>
            </a:lvl1pPr>
          </a:lstStyle>
          <a:p>
            <a:fld id="{23750D03-48AD-2741-AECD-41D901562598}" type="slidenum">
              <a:rPr lang="en-US" smtClean="0"/>
              <a:pPr/>
              <a:t>‹#›</a:t>
            </a:fld>
            <a:endParaRPr lang="en-US"/>
          </a:p>
        </p:txBody>
      </p:sp>
      <p:sp>
        <p:nvSpPr>
          <p:cNvPr id="14" name="Footer Placeholder 4"/>
          <p:cNvSpPr>
            <a:spLocks noGrp="1"/>
          </p:cNvSpPr>
          <p:nvPr>
            <p:ph type="ftr" sz="quarter" idx="3"/>
          </p:nvPr>
        </p:nvSpPr>
        <p:spPr>
          <a:xfrm>
            <a:off x="879759" y="6291885"/>
            <a:ext cx="5166676" cy="365125"/>
          </a:xfrm>
          <a:prstGeom prst="rect">
            <a:avLst/>
          </a:prstGeom>
        </p:spPr>
        <p:txBody>
          <a:bodyPr lIns="0" tIns="0" rIns="0" bIns="0" anchor="ctr" anchorCtr="0"/>
          <a:lstStyle>
            <a:lvl1pPr algn="l">
              <a:defRPr sz="1000">
                <a:solidFill>
                  <a:srgbClr val="13294B"/>
                </a:solidFill>
              </a:defRPr>
            </a:lvl1pPr>
          </a:lstStyle>
          <a:p>
            <a:endParaRPr lang="en-US"/>
          </a:p>
        </p:txBody>
      </p:sp>
    </p:spTree>
    <p:extLst>
      <p:ext uri="{BB962C8B-B14F-4D97-AF65-F5344CB8AC3E}">
        <p14:creationId xmlns:p14="http://schemas.microsoft.com/office/powerpoint/2010/main" val="3970923056"/>
      </p:ext>
    </p:extLst>
  </p:cSld>
  <p:clrMap bg1="lt1" tx1="dk1" bg2="lt2" tx2="dk2" accent1="accent1" accent2="accent2" accent3="accent3" accent4="accent4" accent5="accent5" accent6="accent6" hlink="hlink" folHlink="folHlink"/>
  <p:sldLayoutIdLst>
    <p:sldLayoutId id="2147483740" r:id="rId1"/>
    <p:sldLayoutId id="2147483742" r:id="rId2"/>
    <p:sldLayoutId id="2147483743" r:id="rId3"/>
    <p:sldLayoutId id="2147483744" r:id="rId4"/>
    <p:sldLayoutId id="2147483745" r:id="rId5"/>
    <p:sldLayoutId id="2147483746" r:id="rId6"/>
    <p:sldLayoutId id="2147483741" r:id="rId7"/>
    <p:sldLayoutId id="2147483747" r:id="rId8"/>
    <p:sldLayoutId id="2147483762" r:id="rId9"/>
    <p:sldLayoutId id="2147483763" r:id="rId10"/>
  </p:sldLayoutIdLst>
  <p:hf hdr="0" dt="0"/>
  <p:txStyles>
    <p:title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p:titleStyle>
    <p:body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9" rtl="0" eaLnBrk="1" latinLnBrk="0" hangingPunct="1">
        <a:defRPr sz="1800" kern="1200">
          <a:solidFill>
            <a:schemeClr val="tx1"/>
          </a:solidFill>
          <a:latin typeface="+mn-lt"/>
          <a:ea typeface="+mn-ea"/>
          <a:cs typeface="+mn-cs"/>
        </a:defRPr>
      </a:lvl1pPr>
      <a:lvl2pPr marL="457139" algn="l" defTabSz="457139" rtl="0" eaLnBrk="1" latinLnBrk="0" hangingPunct="1">
        <a:defRPr sz="1800" kern="1200">
          <a:solidFill>
            <a:schemeClr val="tx1"/>
          </a:solidFill>
          <a:latin typeface="+mn-lt"/>
          <a:ea typeface="+mn-ea"/>
          <a:cs typeface="+mn-cs"/>
        </a:defRPr>
      </a:lvl2pPr>
      <a:lvl3pPr marL="914280" algn="l" defTabSz="457139" rtl="0" eaLnBrk="1" latinLnBrk="0" hangingPunct="1">
        <a:defRPr sz="1800" kern="1200">
          <a:solidFill>
            <a:schemeClr val="tx1"/>
          </a:solidFill>
          <a:latin typeface="+mn-lt"/>
          <a:ea typeface="+mn-ea"/>
          <a:cs typeface="+mn-cs"/>
        </a:defRPr>
      </a:lvl3pPr>
      <a:lvl4pPr marL="1371420" algn="l" defTabSz="457139" rtl="0" eaLnBrk="1" latinLnBrk="0" hangingPunct="1">
        <a:defRPr sz="1800" kern="1200">
          <a:solidFill>
            <a:schemeClr val="tx1"/>
          </a:solidFill>
          <a:latin typeface="+mn-lt"/>
          <a:ea typeface="+mn-ea"/>
          <a:cs typeface="+mn-cs"/>
        </a:defRPr>
      </a:lvl4pPr>
      <a:lvl5pPr marL="1828561" algn="l" defTabSz="457139" rtl="0" eaLnBrk="1" latinLnBrk="0" hangingPunct="1">
        <a:defRPr sz="1800" kern="1200">
          <a:solidFill>
            <a:schemeClr val="tx1"/>
          </a:solidFill>
          <a:latin typeface="+mn-lt"/>
          <a:ea typeface="+mn-ea"/>
          <a:cs typeface="+mn-cs"/>
        </a:defRPr>
      </a:lvl5pPr>
      <a:lvl6pPr marL="2285700" algn="l" defTabSz="457139" rtl="0" eaLnBrk="1" latinLnBrk="0" hangingPunct="1">
        <a:defRPr sz="1800" kern="1200">
          <a:solidFill>
            <a:schemeClr val="tx1"/>
          </a:solidFill>
          <a:latin typeface="+mn-lt"/>
          <a:ea typeface="+mn-ea"/>
          <a:cs typeface="+mn-cs"/>
        </a:defRPr>
      </a:lvl6pPr>
      <a:lvl7pPr marL="2742839" algn="l" defTabSz="457139" rtl="0" eaLnBrk="1" latinLnBrk="0" hangingPunct="1">
        <a:defRPr sz="1800" kern="1200">
          <a:solidFill>
            <a:schemeClr val="tx1"/>
          </a:solidFill>
          <a:latin typeface="+mn-lt"/>
          <a:ea typeface="+mn-ea"/>
          <a:cs typeface="+mn-cs"/>
        </a:defRPr>
      </a:lvl7pPr>
      <a:lvl8pPr marL="3199980" algn="l" defTabSz="457139" rtl="0" eaLnBrk="1" latinLnBrk="0" hangingPunct="1">
        <a:defRPr sz="1800" kern="1200">
          <a:solidFill>
            <a:schemeClr val="tx1"/>
          </a:solidFill>
          <a:latin typeface="+mn-lt"/>
          <a:ea typeface="+mn-ea"/>
          <a:cs typeface="+mn-cs"/>
        </a:defRPr>
      </a:lvl8pPr>
      <a:lvl9pPr marL="3657119" algn="l" defTabSz="45713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56" userDrawn="1">
          <p15:clr>
            <a:srgbClr val="F26B43"/>
          </p15:clr>
        </p15:guide>
        <p15:guide id="4" pos="7424" userDrawn="1">
          <p15:clr>
            <a:srgbClr val="F26B43"/>
          </p15:clr>
        </p15:guide>
        <p15:guide id="5" orient="horz" pos="624" userDrawn="1">
          <p15:clr>
            <a:srgbClr val="F26B43"/>
          </p15:clr>
        </p15:guide>
        <p15:guide id="7" orient="horz" pos="1008" userDrawn="1">
          <p15:clr>
            <a:srgbClr val="F26B43"/>
          </p15:clr>
        </p15:guide>
        <p15:guide id="8" orient="horz" pos="410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23338" y="230684"/>
            <a:ext cx="11358033" cy="1143000"/>
          </a:xfrm>
          <a:prstGeom prst="rect">
            <a:avLst/>
          </a:prstGeom>
        </p:spPr>
        <p:txBody>
          <a:bodyPr vert="horz" lIns="0" tIns="45715" rIns="0" bIns="45715" rtlCol="0" anchor="ctr">
            <a:normAutofit/>
          </a:bodyPr>
          <a:lstStyle/>
          <a:p>
            <a:r>
              <a:rPr lang="en-US"/>
              <a:t>Click to Add Title</a:t>
            </a:r>
          </a:p>
        </p:txBody>
      </p:sp>
      <p:sp>
        <p:nvSpPr>
          <p:cNvPr id="8" name="Text Placeholder 2"/>
          <p:cNvSpPr>
            <a:spLocks noGrp="1"/>
          </p:cNvSpPr>
          <p:nvPr>
            <p:ph type="body" idx="1"/>
          </p:nvPr>
        </p:nvSpPr>
        <p:spPr>
          <a:xfrm>
            <a:off x="423333" y="1552918"/>
            <a:ext cx="11358032" cy="4525963"/>
          </a:xfrm>
          <a:prstGeom prst="rect">
            <a:avLst/>
          </a:prstGeom>
        </p:spPr>
        <p:txBody>
          <a:bodyPr vert="horz" lIns="0" tIns="45715" rIns="0" bIns="45715"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7639629"/>
      </p:ext>
    </p:extLst>
  </p:cSld>
  <p:clrMap bg1="lt1" tx1="dk1" bg2="lt2" tx2="dk2" accent1="accent1" accent2="accent2" accent3="accent3" accent4="accent4" accent5="accent5" accent6="accent6" hlink="hlink" folHlink="folHlink"/>
  <p:sldLayoutIdLst>
    <p:sldLayoutId id="2147483727" r:id="rId1"/>
    <p:sldLayoutId id="2147483752" r:id="rId2"/>
    <p:sldLayoutId id="2147483753" r:id="rId3"/>
    <p:sldLayoutId id="2147483750" r:id="rId4"/>
    <p:sldLayoutId id="2147483754" r:id="rId5"/>
    <p:sldLayoutId id="2147483751" r:id="rId6"/>
  </p:sldLayoutIdLst>
  <p:hf hdr="0" dt="0"/>
  <p:txStyles>
    <p:titleStyle>
      <a:lvl1pPr algn="l" defTabSz="457139" rtl="0" eaLnBrk="1" latinLnBrk="0" hangingPunct="1">
        <a:spcBef>
          <a:spcPct val="0"/>
        </a:spcBef>
        <a:buNone/>
        <a:defRPr sz="2400" kern="1200">
          <a:solidFill>
            <a:srgbClr val="101D3A"/>
          </a:solidFill>
          <a:latin typeface="Arial"/>
          <a:ea typeface="+mj-ea"/>
          <a:cs typeface="+mj-cs"/>
        </a:defRPr>
      </a:lvl1pPr>
    </p:titleStyle>
    <p:bodyStyle>
      <a:lvl1pPr marL="342854" indent="-342854" algn="l" defTabSz="457139" rtl="0" eaLnBrk="1" latinLnBrk="0" hangingPunct="1">
        <a:lnSpc>
          <a:spcPct val="90000"/>
        </a:lnSpc>
        <a:spcBef>
          <a:spcPts val="600"/>
        </a:spcBef>
        <a:spcAft>
          <a:spcPts val="800"/>
        </a:spcAft>
        <a:buFont typeface="Arial"/>
        <a:buChar char="•"/>
        <a:defRPr sz="1600" kern="1200">
          <a:solidFill>
            <a:srgbClr val="101D3A"/>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rgbClr val="101D3A"/>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rgbClr val="101D3A"/>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rgbClr val="101D3A"/>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rgbClr val="101D3A"/>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9" rtl="0" eaLnBrk="1" latinLnBrk="0" hangingPunct="1">
        <a:defRPr sz="1800" kern="1200">
          <a:solidFill>
            <a:schemeClr val="tx1"/>
          </a:solidFill>
          <a:latin typeface="+mn-lt"/>
          <a:ea typeface="+mn-ea"/>
          <a:cs typeface="+mn-cs"/>
        </a:defRPr>
      </a:lvl1pPr>
      <a:lvl2pPr marL="457139" algn="l" defTabSz="457139" rtl="0" eaLnBrk="1" latinLnBrk="0" hangingPunct="1">
        <a:defRPr sz="1800" kern="1200">
          <a:solidFill>
            <a:schemeClr val="tx1"/>
          </a:solidFill>
          <a:latin typeface="+mn-lt"/>
          <a:ea typeface="+mn-ea"/>
          <a:cs typeface="+mn-cs"/>
        </a:defRPr>
      </a:lvl2pPr>
      <a:lvl3pPr marL="914280" algn="l" defTabSz="457139" rtl="0" eaLnBrk="1" latinLnBrk="0" hangingPunct="1">
        <a:defRPr sz="1800" kern="1200">
          <a:solidFill>
            <a:schemeClr val="tx1"/>
          </a:solidFill>
          <a:latin typeface="+mn-lt"/>
          <a:ea typeface="+mn-ea"/>
          <a:cs typeface="+mn-cs"/>
        </a:defRPr>
      </a:lvl3pPr>
      <a:lvl4pPr marL="1371420" algn="l" defTabSz="457139" rtl="0" eaLnBrk="1" latinLnBrk="0" hangingPunct="1">
        <a:defRPr sz="1800" kern="1200">
          <a:solidFill>
            <a:schemeClr val="tx1"/>
          </a:solidFill>
          <a:latin typeface="+mn-lt"/>
          <a:ea typeface="+mn-ea"/>
          <a:cs typeface="+mn-cs"/>
        </a:defRPr>
      </a:lvl4pPr>
      <a:lvl5pPr marL="1828561" algn="l" defTabSz="457139" rtl="0" eaLnBrk="1" latinLnBrk="0" hangingPunct="1">
        <a:defRPr sz="1800" kern="1200">
          <a:solidFill>
            <a:schemeClr val="tx1"/>
          </a:solidFill>
          <a:latin typeface="+mn-lt"/>
          <a:ea typeface="+mn-ea"/>
          <a:cs typeface="+mn-cs"/>
        </a:defRPr>
      </a:lvl5pPr>
      <a:lvl6pPr marL="2285700" algn="l" defTabSz="457139" rtl="0" eaLnBrk="1" latinLnBrk="0" hangingPunct="1">
        <a:defRPr sz="1800" kern="1200">
          <a:solidFill>
            <a:schemeClr val="tx1"/>
          </a:solidFill>
          <a:latin typeface="+mn-lt"/>
          <a:ea typeface="+mn-ea"/>
          <a:cs typeface="+mn-cs"/>
        </a:defRPr>
      </a:lvl6pPr>
      <a:lvl7pPr marL="2742839" algn="l" defTabSz="457139" rtl="0" eaLnBrk="1" latinLnBrk="0" hangingPunct="1">
        <a:defRPr sz="1800" kern="1200">
          <a:solidFill>
            <a:schemeClr val="tx1"/>
          </a:solidFill>
          <a:latin typeface="+mn-lt"/>
          <a:ea typeface="+mn-ea"/>
          <a:cs typeface="+mn-cs"/>
        </a:defRPr>
      </a:lvl7pPr>
      <a:lvl8pPr marL="3199980" algn="l" defTabSz="457139" rtl="0" eaLnBrk="1" latinLnBrk="0" hangingPunct="1">
        <a:defRPr sz="1800" kern="1200">
          <a:solidFill>
            <a:schemeClr val="tx1"/>
          </a:solidFill>
          <a:latin typeface="+mn-lt"/>
          <a:ea typeface="+mn-ea"/>
          <a:cs typeface="+mn-cs"/>
        </a:defRPr>
      </a:lvl8pPr>
      <a:lvl9pPr marL="3657119" algn="l" defTabSz="45713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hyperlink" Target="https://jamanetwork.com/collections/44069/users-guide-to-the-medical-literature" TargetMode="Externa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hyperlink" Target="mailto:jokohn@health.ucsd.edu"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Introduction to journal club</a:t>
            </a:r>
          </a:p>
        </p:txBody>
      </p:sp>
      <p:sp>
        <p:nvSpPr>
          <p:cNvPr id="3" name="Subtitle 2"/>
          <p:cNvSpPr>
            <a:spLocks noGrp="1"/>
          </p:cNvSpPr>
          <p:nvPr>
            <p:ph type="subTitle" idx="1"/>
          </p:nvPr>
        </p:nvSpPr>
        <p:spPr/>
        <p:txBody>
          <a:bodyPr>
            <a:normAutofit/>
          </a:bodyPr>
          <a:lstStyle/>
          <a:p>
            <a:r>
              <a:rPr lang="en-US" b="1"/>
              <a:t>UCSD Geriatric Medicine &amp; Psychiatry Fellowships</a:t>
            </a:r>
            <a:endParaRPr lang="en-US"/>
          </a:p>
          <a:p>
            <a:r>
              <a:rPr lang="en-US" b="1"/>
              <a:t>Gerontology Research Collaborative (GRC)</a:t>
            </a:r>
          </a:p>
          <a:p>
            <a:endParaRPr lang="en-US" b="1"/>
          </a:p>
          <a:p>
            <a:endParaRPr lang="en-US" b="1"/>
          </a:p>
          <a:p>
            <a:endParaRPr lang="en-US"/>
          </a:p>
          <a:p>
            <a:endParaRPr lang="en-US"/>
          </a:p>
        </p:txBody>
      </p:sp>
      <p:sp>
        <p:nvSpPr>
          <p:cNvPr id="4" name="Subtitle 2">
            <a:extLst>
              <a:ext uri="{FF2B5EF4-FFF2-40B4-BE49-F238E27FC236}">
                <a16:creationId xmlns:a16="http://schemas.microsoft.com/office/drawing/2014/main" id="{0F227901-75CB-5746-B81B-9AC8981EBB62}"/>
              </a:ext>
            </a:extLst>
          </p:cNvPr>
          <p:cNvSpPr txBox="1">
            <a:spLocks/>
          </p:cNvSpPr>
          <p:nvPr/>
        </p:nvSpPr>
        <p:spPr>
          <a:xfrm>
            <a:off x="384929" y="5246374"/>
            <a:ext cx="10906591" cy="753881"/>
          </a:xfrm>
          <a:prstGeom prst="rect">
            <a:avLst/>
          </a:prstGeom>
        </p:spPr>
        <p:txBody>
          <a:bodyPr vert="horz" lIns="0" tIns="0" rIns="0" bIns="0" rtlCol="0">
            <a:normAutofit/>
          </a:bodyPr>
          <a:lstStyle>
            <a:lvl1pPr marL="0" indent="0" algn="l" defTabSz="457139" rtl="0" eaLnBrk="1" latinLnBrk="0" hangingPunct="1">
              <a:spcBef>
                <a:spcPct val="20000"/>
              </a:spcBef>
              <a:buFont typeface="Arial"/>
              <a:buNone/>
              <a:defRPr sz="2000" kern="1200">
                <a:solidFill>
                  <a:srgbClr val="007DBA"/>
                </a:solidFill>
                <a:latin typeface="Arial"/>
                <a:ea typeface="+mn-ea"/>
                <a:cs typeface="+mn-cs"/>
              </a:defRPr>
            </a:lvl1pPr>
            <a:lvl2pPr marL="457139" indent="0" algn="ctr" defTabSz="457139" rtl="0" eaLnBrk="1" latinLnBrk="0" hangingPunct="1">
              <a:spcBef>
                <a:spcPct val="20000"/>
              </a:spcBef>
              <a:buFont typeface="Arial"/>
              <a:buNone/>
              <a:defRPr sz="1600" kern="1200">
                <a:solidFill>
                  <a:schemeClr val="tx1">
                    <a:tint val="75000"/>
                  </a:schemeClr>
                </a:solidFill>
                <a:latin typeface="Arial"/>
                <a:ea typeface="+mn-ea"/>
                <a:cs typeface="+mn-cs"/>
              </a:defRPr>
            </a:lvl2pPr>
            <a:lvl3pPr marL="914280" indent="0" algn="ctr" defTabSz="457139" rtl="0" eaLnBrk="1" latinLnBrk="0" hangingPunct="1">
              <a:spcBef>
                <a:spcPct val="20000"/>
              </a:spcBef>
              <a:buFont typeface="Arial"/>
              <a:buNone/>
              <a:defRPr sz="1500" kern="1200">
                <a:solidFill>
                  <a:schemeClr val="tx1">
                    <a:tint val="75000"/>
                  </a:schemeClr>
                </a:solidFill>
                <a:latin typeface="Arial"/>
                <a:ea typeface="+mn-ea"/>
                <a:cs typeface="+mn-cs"/>
              </a:defRPr>
            </a:lvl3pPr>
            <a:lvl4pPr marL="1371420" indent="0" algn="ctr" defTabSz="457139" rtl="0" eaLnBrk="1" latinLnBrk="0" hangingPunct="1">
              <a:spcBef>
                <a:spcPct val="20000"/>
              </a:spcBef>
              <a:buFont typeface="Arial"/>
              <a:buNone/>
              <a:defRPr sz="1300" kern="1200">
                <a:solidFill>
                  <a:schemeClr val="tx1">
                    <a:tint val="75000"/>
                  </a:schemeClr>
                </a:solidFill>
                <a:latin typeface="Arial"/>
                <a:ea typeface="+mn-ea"/>
                <a:cs typeface="+mn-cs"/>
              </a:defRPr>
            </a:lvl4pPr>
            <a:lvl5pPr marL="1828561" indent="0" algn="ctr" defTabSz="457139" rtl="0" eaLnBrk="1" latinLnBrk="0" hangingPunct="1">
              <a:spcBef>
                <a:spcPct val="20000"/>
              </a:spcBef>
              <a:buFont typeface="Arial"/>
              <a:buNone/>
              <a:defRPr sz="1200" kern="1200">
                <a:solidFill>
                  <a:schemeClr val="tx1">
                    <a:tint val="75000"/>
                  </a:schemeClr>
                </a:solidFill>
                <a:latin typeface="Arial"/>
                <a:ea typeface="+mn-ea"/>
                <a:cs typeface="+mn-cs"/>
              </a:defRPr>
            </a:lvl5pPr>
            <a:lvl6pPr marL="2285700" indent="0" algn="ctr" defTabSz="4571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839" indent="0" algn="ctr" defTabSz="4571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980" indent="0" algn="ctr" defTabSz="4571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119" indent="0" algn="ctr" defTabSz="4571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1"/>
              <a:t>Benjamin Han, MD MPH</a:t>
            </a:r>
          </a:p>
          <a:p>
            <a:r>
              <a:rPr lang="en-US" b="1"/>
              <a:t>Department of Medicine, Division of Geriatrics, Gerontology, and Palliative Care</a:t>
            </a:r>
          </a:p>
          <a:p>
            <a:endParaRPr lang="en-US" b="1"/>
          </a:p>
          <a:p>
            <a:endParaRPr lang="en-US" b="1"/>
          </a:p>
          <a:p>
            <a:endParaRPr lang="en-US"/>
          </a:p>
          <a:p>
            <a:endParaRPr lang="en-US"/>
          </a:p>
        </p:txBody>
      </p:sp>
    </p:spTree>
    <p:extLst>
      <p:ext uri="{BB962C8B-B14F-4D97-AF65-F5344CB8AC3E}">
        <p14:creationId xmlns:p14="http://schemas.microsoft.com/office/powerpoint/2010/main" val="252841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CC7D48E-7EE9-9B41-BF4B-BBAAF3E9A910}"/>
              </a:ext>
            </a:extLst>
          </p:cNvPr>
          <p:cNvSpPr>
            <a:spLocks noGrp="1"/>
          </p:cNvSpPr>
          <p:nvPr>
            <p:ph type="title"/>
          </p:nvPr>
        </p:nvSpPr>
        <p:spPr>
          <a:xfrm>
            <a:off x="586780" y="756557"/>
            <a:ext cx="11371232" cy="914400"/>
          </a:xfrm>
        </p:spPr>
        <p:txBody>
          <a:bodyPr>
            <a:noAutofit/>
          </a:bodyPr>
          <a:lstStyle/>
          <a:p>
            <a:r>
              <a:rPr lang="en-US" sz="3200" b="1"/>
              <a:t>UCSD Geriatric Medicine &amp; Psychiatry Fellowships</a:t>
            </a:r>
            <a:br>
              <a:rPr lang="en-US" sz="3200"/>
            </a:br>
            <a:r>
              <a:rPr lang="en-US" sz="3200" b="1"/>
              <a:t>Gerontology Research Collaborative (GRC)</a:t>
            </a:r>
            <a:br>
              <a:rPr lang="en-US" sz="3200" b="1"/>
            </a:br>
            <a:endParaRPr lang="en-US" sz="3200"/>
          </a:p>
        </p:txBody>
      </p:sp>
      <p:pic>
        <p:nvPicPr>
          <p:cNvPr id="13" name="Picture 12">
            <a:extLst>
              <a:ext uri="{FF2B5EF4-FFF2-40B4-BE49-F238E27FC236}">
                <a16:creationId xmlns:a16="http://schemas.microsoft.com/office/drawing/2014/main" id="{33C95840-6CAF-AF41-84B8-EC902D2B7241}"/>
              </a:ext>
            </a:extLst>
          </p:cNvPr>
          <p:cNvPicPr>
            <a:picLocks noChangeAspect="1"/>
          </p:cNvPicPr>
          <p:nvPr/>
        </p:nvPicPr>
        <p:blipFill>
          <a:blip r:embed="rId2"/>
          <a:stretch>
            <a:fillRect/>
          </a:stretch>
        </p:blipFill>
        <p:spPr>
          <a:xfrm>
            <a:off x="5645549" y="1568192"/>
            <a:ext cx="5511800" cy="1409700"/>
          </a:xfrm>
          <a:prstGeom prst="rect">
            <a:avLst/>
          </a:prstGeom>
        </p:spPr>
      </p:pic>
      <p:pic>
        <p:nvPicPr>
          <p:cNvPr id="14" name="Picture 13">
            <a:extLst>
              <a:ext uri="{FF2B5EF4-FFF2-40B4-BE49-F238E27FC236}">
                <a16:creationId xmlns:a16="http://schemas.microsoft.com/office/drawing/2014/main" id="{0C9B0C6F-942B-864D-AFC6-AA165A9F3EDD}"/>
              </a:ext>
            </a:extLst>
          </p:cNvPr>
          <p:cNvPicPr>
            <a:picLocks noChangeAspect="1"/>
          </p:cNvPicPr>
          <p:nvPr/>
        </p:nvPicPr>
        <p:blipFill>
          <a:blip r:embed="rId3"/>
          <a:stretch>
            <a:fillRect/>
          </a:stretch>
        </p:blipFill>
        <p:spPr>
          <a:xfrm>
            <a:off x="741536" y="1753251"/>
            <a:ext cx="3696544" cy="1409699"/>
          </a:xfrm>
          <a:prstGeom prst="rect">
            <a:avLst/>
          </a:prstGeom>
        </p:spPr>
      </p:pic>
      <p:sp>
        <p:nvSpPr>
          <p:cNvPr id="15" name="TextBox 14">
            <a:extLst>
              <a:ext uri="{FF2B5EF4-FFF2-40B4-BE49-F238E27FC236}">
                <a16:creationId xmlns:a16="http://schemas.microsoft.com/office/drawing/2014/main" id="{13062A23-0FA1-4247-A79A-E4A1FFFD4D1A}"/>
              </a:ext>
            </a:extLst>
          </p:cNvPr>
          <p:cNvSpPr txBox="1"/>
          <p:nvPr/>
        </p:nvSpPr>
        <p:spPr>
          <a:xfrm>
            <a:off x="428494" y="3564055"/>
            <a:ext cx="4766048" cy="830997"/>
          </a:xfrm>
          <a:prstGeom prst="rect">
            <a:avLst/>
          </a:prstGeom>
          <a:noFill/>
        </p:spPr>
        <p:txBody>
          <a:bodyPr wrap="none" rtlCol="0">
            <a:spAutoFit/>
          </a:bodyPr>
          <a:lstStyle/>
          <a:p>
            <a:r>
              <a:rPr lang="en-US" sz="2400" b="1"/>
              <a:t>Geriatric Medicine Fellowship</a:t>
            </a:r>
          </a:p>
          <a:p>
            <a:r>
              <a:rPr lang="en-US" sz="2400" b="1"/>
              <a:t>Geriatric Psychiatry Fellowship</a:t>
            </a:r>
          </a:p>
        </p:txBody>
      </p:sp>
      <p:sp>
        <p:nvSpPr>
          <p:cNvPr id="16" name="TextBox 15">
            <a:extLst>
              <a:ext uri="{FF2B5EF4-FFF2-40B4-BE49-F238E27FC236}">
                <a16:creationId xmlns:a16="http://schemas.microsoft.com/office/drawing/2014/main" id="{31AB9C2B-1D3A-B24E-AF44-115BF106AD0D}"/>
              </a:ext>
            </a:extLst>
          </p:cNvPr>
          <p:cNvSpPr txBox="1"/>
          <p:nvPr/>
        </p:nvSpPr>
        <p:spPr>
          <a:xfrm>
            <a:off x="6050546" y="3564056"/>
            <a:ext cx="5622052" cy="830997"/>
          </a:xfrm>
          <a:prstGeom prst="rect">
            <a:avLst/>
          </a:prstGeom>
          <a:noFill/>
        </p:spPr>
        <p:txBody>
          <a:bodyPr wrap="none" rtlCol="0">
            <a:spAutoFit/>
          </a:bodyPr>
          <a:lstStyle/>
          <a:p>
            <a:r>
              <a:rPr lang="en-US" sz="2400" b="1"/>
              <a:t>San Diego area research institutions:</a:t>
            </a:r>
          </a:p>
          <a:p>
            <a:r>
              <a:rPr lang="en-US" sz="2400" b="1"/>
              <a:t>	- UCSD, Salk, SDSU</a:t>
            </a:r>
          </a:p>
        </p:txBody>
      </p:sp>
      <p:sp>
        <p:nvSpPr>
          <p:cNvPr id="8" name="Content Placeholder 3">
            <a:extLst>
              <a:ext uri="{FF2B5EF4-FFF2-40B4-BE49-F238E27FC236}">
                <a16:creationId xmlns:a16="http://schemas.microsoft.com/office/drawing/2014/main" id="{9CAA5910-9228-CC41-A9A5-A4B567851500}"/>
              </a:ext>
            </a:extLst>
          </p:cNvPr>
          <p:cNvSpPr txBox="1">
            <a:spLocks/>
          </p:cNvSpPr>
          <p:nvPr/>
        </p:nvSpPr>
        <p:spPr>
          <a:xfrm>
            <a:off x="586780" y="4870990"/>
            <a:ext cx="10674170" cy="4028153"/>
          </a:xfrm>
          <a:prstGeom prst="rect">
            <a:avLst/>
          </a:prstGeom>
        </p:spPr>
        <p:txBody>
          <a:bodyPr vert="horz" lIns="0" tIns="0" rIns="0" bIns="0" rtlCol="0">
            <a:noAutofit/>
          </a:bodyPr>
          <a:lstStyle>
            <a:lvl1pPr marL="342854" indent="-342854" algn="l" defTabSz="457139" rtl="0" eaLnBrk="1" latinLnBrk="0" hangingPunct="1">
              <a:lnSpc>
                <a:spcPct val="90000"/>
              </a:lnSpc>
              <a:spcBef>
                <a:spcPts val="600"/>
              </a:spcBef>
              <a:spcAft>
                <a:spcPts val="800"/>
              </a:spcAft>
              <a:buClr>
                <a:srgbClr val="007DBA"/>
              </a:buClr>
              <a:buFont typeface="Arial"/>
              <a:buChar char="•"/>
              <a:defRPr sz="2000" kern="1200">
                <a:solidFill>
                  <a:srgbClr val="101D3A"/>
                </a:solidFill>
                <a:latin typeface="Arial"/>
                <a:ea typeface="+mn-ea"/>
                <a:cs typeface="+mn-cs"/>
              </a:defRPr>
            </a:lvl1pPr>
            <a:lvl2pPr marL="742852" indent="-285713" algn="l" defTabSz="457139" rtl="0" eaLnBrk="1" latinLnBrk="0" hangingPunct="1">
              <a:lnSpc>
                <a:spcPct val="90000"/>
              </a:lnSpc>
              <a:spcBef>
                <a:spcPts val="600"/>
              </a:spcBef>
              <a:spcAft>
                <a:spcPts val="800"/>
              </a:spcAft>
              <a:buClr>
                <a:srgbClr val="007DBA"/>
              </a:buClr>
              <a:buFont typeface="Arial"/>
              <a:buChar char="•"/>
              <a:defRPr sz="2000" kern="1200">
                <a:solidFill>
                  <a:srgbClr val="101D3A"/>
                </a:solidFill>
                <a:latin typeface="Arial"/>
                <a:ea typeface="+mn-ea"/>
                <a:cs typeface="+mn-cs"/>
              </a:defRPr>
            </a:lvl2pPr>
            <a:lvl3pPr marL="1142850" indent="-228570" algn="l" defTabSz="457139" rtl="0" eaLnBrk="1" latinLnBrk="0" hangingPunct="1">
              <a:lnSpc>
                <a:spcPct val="90000"/>
              </a:lnSpc>
              <a:spcBef>
                <a:spcPts val="600"/>
              </a:spcBef>
              <a:spcAft>
                <a:spcPts val="800"/>
              </a:spcAft>
              <a:buClr>
                <a:srgbClr val="007DBA"/>
              </a:buClr>
              <a:buFont typeface="Arial"/>
              <a:buChar char="•"/>
              <a:defRPr sz="1800" kern="1200">
                <a:solidFill>
                  <a:srgbClr val="101D3A"/>
                </a:solidFill>
                <a:latin typeface="Arial"/>
                <a:ea typeface="+mn-ea"/>
                <a:cs typeface="+mn-cs"/>
              </a:defRPr>
            </a:lvl3pPr>
            <a:lvl4pPr marL="1599991" indent="-228570" algn="l" defTabSz="457139" rtl="0" eaLnBrk="1" latinLnBrk="0" hangingPunct="1">
              <a:lnSpc>
                <a:spcPct val="90000"/>
              </a:lnSpc>
              <a:spcBef>
                <a:spcPts val="600"/>
              </a:spcBef>
              <a:spcAft>
                <a:spcPts val="800"/>
              </a:spcAft>
              <a:buClr>
                <a:srgbClr val="007DBA"/>
              </a:buClr>
              <a:buFont typeface="Arial"/>
              <a:buChar char="•"/>
              <a:defRPr sz="1600" kern="1200">
                <a:solidFill>
                  <a:srgbClr val="101D3A"/>
                </a:solidFill>
                <a:latin typeface="Arial"/>
                <a:ea typeface="+mn-ea"/>
                <a:cs typeface="+mn-cs"/>
              </a:defRPr>
            </a:lvl4pPr>
            <a:lvl5pPr marL="2057130" indent="-228570" algn="l" defTabSz="457139" rtl="0" eaLnBrk="1" latinLnBrk="0" hangingPunct="1">
              <a:lnSpc>
                <a:spcPct val="90000"/>
              </a:lnSpc>
              <a:spcBef>
                <a:spcPts val="600"/>
              </a:spcBef>
              <a:spcAft>
                <a:spcPts val="800"/>
              </a:spcAft>
              <a:buClr>
                <a:srgbClr val="007DBA"/>
              </a:buClr>
              <a:buFont typeface="Arial"/>
              <a:buChar char="•"/>
              <a:defRPr sz="1600" kern="1200">
                <a:solidFill>
                  <a:srgbClr val="101D3A"/>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lvl="1">
              <a:defRPr/>
            </a:pPr>
            <a:r>
              <a:rPr lang="en-US" sz="2400" b="1">
                <a:latin typeface="Arial" charset="0"/>
                <a:ea typeface="ＭＳ Ｐゴシック" charset="0"/>
                <a:cs typeface="Arial" charset="0"/>
              </a:rPr>
              <a:t>Meetings held every fourth Friday of the month from 3:30-4:30PM</a:t>
            </a:r>
          </a:p>
        </p:txBody>
      </p:sp>
    </p:spTree>
    <p:extLst>
      <p:ext uri="{BB962C8B-B14F-4D97-AF65-F5344CB8AC3E}">
        <p14:creationId xmlns:p14="http://schemas.microsoft.com/office/powerpoint/2010/main" val="40743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29260" y="1313793"/>
            <a:ext cx="10674170" cy="4323033"/>
          </a:xfrm>
        </p:spPr>
        <p:txBody>
          <a:bodyPr/>
          <a:lstStyle/>
          <a:p>
            <a:pPr marL="457200" indent="-457200">
              <a:buFont typeface="Arial" charset="0"/>
              <a:buAutoNum type="arabicPeriod"/>
              <a:defRPr/>
            </a:pPr>
            <a:r>
              <a:rPr lang="en-US" sz="2800" dirty="0">
                <a:latin typeface="Arial" charset="0"/>
                <a:ea typeface="ＭＳ Ｐゴシック" charset="0"/>
                <a:cs typeface="Arial" charset="0"/>
              </a:rPr>
              <a:t>Learn the skills of evidence-based medicine and practice: interpreting findings presented in the medical literature. Be comfortable in researching a clinical question. </a:t>
            </a:r>
          </a:p>
          <a:p>
            <a:pPr marL="457200" indent="-457200">
              <a:buFont typeface="Arial" charset="0"/>
              <a:buAutoNum type="arabicPeriod"/>
              <a:defRPr/>
            </a:pPr>
            <a:r>
              <a:rPr lang="en-US" sz="2800" dirty="0">
                <a:latin typeface="Arial" charset="0"/>
                <a:ea typeface="ＭＳ Ｐゴシック" charset="0"/>
                <a:cs typeface="Arial" charset="0"/>
              </a:rPr>
              <a:t>Learn about advances in medical knowledge that could or should change our clinical practice in geriatrics.</a:t>
            </a:r>
          </a:p>
          <a:p>
            <a:pPr marL="457200" indent="-457200">
              <a:buFont typeface="Arial" charset="0"/>
              <a:buAutoNum type="arabicPeriod"/>
              <a:defRPr/>
            </a:pPr>
            <a:r>
              <a:rPr lang="en-US" sz="2800" dirty="0">
                <a:latin typeface="Arial" charset="0"/>
                <a:ea typeface="ＭＳ Ｐゴシック" charset="0"/>
                <a:cs typeface="Arial" charset="0"/>
              </a:rPr>
              <a:t>Gain familiarity with basic statistical methods.</a:t>
            </a:r>
          </a:p>
          <a:p>
            <a:pPr marL="457200" indent="-457200">
              <a:buFont typeface="Arial" charset="0"/>
              <a:buAutoNum type="arabicPeriod"/>
              <a:defRPr/>
            </a:pPr>
            <a:r>
              <a:rPr lang="en-US" sz="2800" dirty="0">
                <a:latin typeface="Arial" charset="0"/>
                <a:ea typeface="ＭＳ Ｐゴシック" charset="0"/>
                <a:cs typeface="Arial" charset="0"/>
              </a:rPr>
              <a:t>Gain insight into a specific clinical problem. </a:t>
            </a:r>
          </a:p>
          <a:p>
            <a:pPr marL="457200" indent="-457200">
              <a:buFont typeface="Arial" charset="0"/>
              <a:buAutoNum type="arabicPeriod"/>
              <a:defRPr/>
            </a:pPr>
            <a:r>
              <a:rPr lang="en-US" sz="2800" dirty="0">
                <a:latin typeface="Arial" charset="0"/>
                <a:ea typeface="ＭＳ Ｐゴシック" charset="0"/>
                <a:cs typeface="Arial" charset="0"/>
              </a:rPr>
              <a:t>Understand the limitation of the application of evidence.</a:t>
            </a:r>
          </a:p>
          <a:p>
            <a:pPr marL="457200" indent="-457200">
              <a:buFont typeface="Arial" charset="0"/>
              <a:buAutoNum type="arabicPeriod"/>
              <a:defRPr/>
            </a:pPr>
            <a:r>
              <a:rPr lang="en-US" sz="2800" dirty="0">
                <a:latin typeface="Arial" charset="0"/>
                <a:ea typeface="ＭＳ Ｐゴシック" charset="0"/>
                <a:cs typeface="Arial" charset="0"/>
              </a:rPr>
              <a:t>Improve oral presentation skills. </a:t>
            </a:r>
          </a:p>
          <a:p>
            <a:pPr marL="457200" indent="-457200">
              <a:buFont typeface="Arial" charset="0"/>
              <a:buAutoNum type="arabicPeriod"/>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lvl="1">
              <a:defRPr/>
            </a:pPr>
            <a:endParaRPr lang="en-US" sz="2400" dirty="0">
              <a:latin typeface="Arial" charset="0"/>
              <a:ea typeface="ＭＳ Ｐゴシック" charset="0"/>
              <a:cs typeface="Arial" charset="0"/>
            </a:endParaRPr>
          </a:p>
        </p:txBody>
      </p:sp>
      <p:sp>
        <p:nvSpPr>
          <p:cNvPr id="7" name="Title 6"/>
          <p:cNvSpPr>
            <a:spLocks noGrp="1"/>
          </p:cNvSpPr>
          <p:nvPr>
            <p:ph type="title"/>
          </p:nvPr>
        </p:nvSpPr>
        <p:spPr/>
        <p:txBody>
          <a:bodyPr>
            <a:normAutofit/>
          </a:bodyPr>
          <a:lstStyle/>
          <a:p>
            <a:r>
              <a:rPr lang="en-US" sz="4000" b="1"/>
              <a:t>Goals for Journal Club for Fellows</a:t>
            </a:r>
          </a:p>
        </p:txBody>
      </p:sp>
    </p:spTree>
    <p:extLst>
      <p:ext uri="{BB962C8B-B14F-4D97-AF65-F5344CB8AC3E}">
        <p14:creationId xmlns:p14="http://schemas.microsoft.com/office/powerpoint/2010/main" val="306033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9945" y="1665266"/>
            <a:ext cx="11352109" cy="4028153"/>
          </a:xfrm>
        </p:spPr>
        <p:txBody>
          <a:bodyPr/>
          <a:lstStyle/>
          <a:p>
            <a:pPr lvl="1">
              <a:defRPr/>
            </a:pPr>
            <a:r>
              <a:rPr lang="en-US" sz="2800" dirty="0">
                <a:latin typeface="Arial" charset="0"/>
                <a:ea typeface="ＭＳ Ｐゴシック" charset="0"/>
                <a:cs typeface="Arial" charset="0"/>
              </a:rPr>
              <a:t>Clinical trials often exclude older adults or adults with multiple chronic conditions. </a:t>
            </a:r>
          </a:p>
          <a:p>
            <a:pPr lvl="1">
              <a:defRPr/>
            </a:pPr>
            <a:r>
              <a:rPr lang="en-US" sz="2800" dirty="0">
                <a:latin typeface="Arial" charset="0"/>
                <a:ea typeface="ＭＳ Ｐゴシック" charset="0"/>
                <a:cs typeface="Arial" charset="0"/>
              </a:rPr>
              <a:t>What outcomes are important for our older patients:</a:t>
            </a:r>
          </a:p>
          <a:p>
            <a:pPr lvl="2">
              <a:defRPr/>
            </a:pPr>
            <a:r>
              <a:rPr lang="en-US" sz="2800" dirty="0">
                <a:latin typeface="Arial" charset="0"/>
                <a:ea typeface="ＭＳ Ｐゴシック" charset="0"/>
                <a:cs typeface="Arial" charset="0"/>
              </a:rPr>
              <a:t>Mortality vs. Quality of life, Function</a:t>
            </a:r>
          </a:p>
          <a:p>
            <a:pPr lvl="2">
              <a:defRPr/>
            </a:pPr>
            <a:r>
              <a:rPr lang="en-US" sz="2800" dirty="0">
                <a:latin typeface="Arial" charset="0"/>
                <a:ea typeface="ＭＳ Ｐゴシック" charset="0"/>
                <a:cs typeface="Arial" charset="0"/>
              </a:rPr>
              <a:t>Clinical relevance of outcomes</a:t>
            </a:r>
          </a:p>
          <a:p>
            <a:pPr lvl="1">
              <a:defRPr/>
            </a:pPr>
            <a:r>
              <a:rPr lang="en-US" sz="2800" dirty="0">
                <a:latin typeface="Arial" charset="0"/>
                <a:ea typeface="ＭＳ Ｐゴシック" charset="0"/>
                <a:cs typeface="Arial" charset="0"/>
              </a:rPr>
              <a:t>Harms and risks.</a:t>
            </a:r>
          </a:p>
          <a:p>
            <a:pPr lvl="2">
              <a:defRPr/>
            </a:pPr>
            <a:r>
              <a:rPr lang="en-US" sz="2600" dirty="0">
                <a:latin typeface="Arial" charset="0"/>
                <a:ea typeface="ＭＳ Ｐゴシック" charset="0"/>
                <a:cs typeface="Arial" charset="0"/>
              </a:rPr>
              <a:t>Competing Risks</a:t>
            </a:r>
          </a:p>
          <a:p>
            <a:pPr lvl="1">
              <a:defRPr/>
            </a:pPr>
            <a:r>
              <a:rPr lang="en-US" sz="2800" dirty="0">
                <a:latin typeface="Arial" charset="0"/>
                <a:ea typeface="ＭＳ Ｐゴシック" charset="0"/>
                <a:cs typeface="Arial" charset="0"/>
              </a:rPr>
              <a:t>Health disparities in clinical research. </a:t>
            </a:r>
          </a:p>
        </p:txBody>
      </p:sp>
      <p:sp>
        <p:nvSpPr>
          <p:cNvPr id="5" name="Title 4"/>
          <p:cNvSpPr>
            <a:spLocks noGrp="1"/>
          </p:cNvSpPr>
          <p:nvPr>
            <p:ph type="title"/>
          </p:nvPr>
        </p:nvSpPr>
        <p:spPr>
          <a:xfrm>
            <a:off x="428494" y="152400"/>
            <a:ext cx="11763505" cy="914400"/>
          </a:xfrm>
        </p:spPr>
        <p:txBody>
          <a:bodyPr>
            <a:normAutofit/>
          </a:bodyPr>
          <a:lstStyle/>
          <a:p>
            <a:r>
              <a:rPr lang="en-US" sz="3600" b="1"/>
              <a:t>Applying the evidence-base for our older patients </a:t>
            </a:r>
          </a:p>
        </p:txBody>
      </p:sp>
    </p:spTree>
    <p:extLst>
      <p:ext uri="{BB962C8B-B14F-4D97-AF65-F5344CB8AC3E}">
        <p14:creationId xmlns:p14="http://schemas.microsoft.com/office/powerpoint/2010/main" val="4227207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29260" y="1608673"/>
            <a:ext cx="10674170" cy="4028153"/>
          </a:xfrm>
        </p:spPr>
        <p:txBody>
          <a:bodyPr/>
          <a:lstStyle/>
          <a:p>
            <a:pPr marL="457200" indent="-457200">
              <a:buFont typeface="Arial" charset="0"/>
              <a:buAutoNum type="arabicPeriod"/>
              <a:defRPr/>
            </a:pPr>
            <a:endParaRPr lang="en-US" sz="2400">
              <a:latin typeface="Arial" charset="0"/>
              <a:ea typeface="ＭＳ Ｐゴシック" charset="0"/>
              <a:cs typeface="Arial" charset="0"/>
            </a:endParaRPr>
          </a:p>
          <a:p>
            <a:pPr>
              <a:defRPr/>
            </a:pPr>
            <a:endParaRPr lang="en-US" sz="2400">
              <a:latin typeface="Arial" charset="0"/>
              <a:ea typeface="ＭＳ Ｐゴシック" charset="0"/>
              <a:cs typeface="Arial" charset="0"/>
            </a:endParaRPr>
          </a:p>
          <a:p>
            <a:pPr>
              <a:defRPr/>
            </a:pPr>
            <a:endParaRPr lang="en-US">
              <a:latin typeface="Arial" charset="0"/>
              <a:ea typeface="ＭＳ Ｐゴシック" charset="0"/>
              <a:cs typeface="Arial" charset="0"/>
            </a:endParaRPr>
          </a:p>
          <a:p>
            <a:pPr>
              <a:defRPr/>
            </a:pPr>
            <a:endParaRPr lang="en-US">
              <a:latin typeface="Arial" charset="0"/>
              <a:ea typeface="ＭＳ Ｐゴシック" charset="0"/>
              <a:cs typeface="Arial" charset="0"/>
            </a:endParaRPr>
          </a:p>
          <a:p>
            <a:pPr>
              <a:defRPr/>
            </a:pPr>
            <a:endParaRPr lang="en-US" sz="2400">
              <a:latin typeface="Arial" charset="0"/>
              <a:ea typeface="ＭＳ Ｐゴシック" charset="0"/>
              <a:cs typeface="Arial" charset="0"/>
            </a:endParaRPr>
          </a:p>
          <a:p>
            <a:pPr>
              <a:defRPr/>
            </a:pPr>
            <a:endParaRPr lang="en-US" sz="2400">
              <a:latin typeface="Arial" charset="0"/>
              <a:ea typeface="ＭＳ Ｐゴシック" charset="0"/>
              <a:cs typeface="Arial" charset="0"/>
            </a:endParaRPr>
          </a:p>
          <a:p>
            <a:pPr lvl="1">
              <a:defRPr/>
            </a:pPr>
            <a:endParaRPr lang="en-US" sz="2400">
              <a:latin typeface="Arial" charset="0"/>
              <a:ea typeface="ＭＳ Ｐゴシック" charset="0"/>
              <a:cs typeface="Arial" charset="0"/>
            </a:endParaRPr>
          </a:p>
        </p:txBody>
      </p:sp>
      <p:sp>
        <p:nvSpPr>
          <p:cNvPr id="3" name="Slide Number Placeholder 2"/>
          <p:cNvSpPr>
            <a:spLocks noGrp="1"/>
          </p:cNvSpPr>
          <p:nvPr>
            <p:ph type="sldNum" sz="quarter" idx="16"/>
          </p:nvPr>
        </p:nvSpPr>
        <p:spPr/>
        <p:txBody>
          <a:bodyPr/>
          <a:lstStyle/>
          <a:p>
            <a:fld id="{23750D03-48AD-2741-AECD-41D901562598}" type="slidenum">
              <a:rPr lang="en-US" smtClean="0"/>
              <a:pPr/>
              <a:t>5</a:t>
            </a:fld>
            <a:endParaRPr lang="en-US"/>
          </a:p>
        </p:txBody>
      </p:sp>
      <p:sp>
        <p:nvSpPr>
          <p:cNvPr id="7" name="Title 6"/>
          <p:cNvSpPr>
            <a:spLocks noGrp="1"/>
          </p:cNvSpPr>
          <p:nvPr>
            <p:ph type="title"/>
          </p:nvPr>
        </p:nvSpPr>
        <p:spPr/>
        <p:txBody>
          <a:bodyPr>
            <a:normAutofit/>
          </a:bodyPr>
          <a:lstStyle/>
          <a:p>
            <a:r>
              <a:rPr lang="en-US" sz="4000" b="1"/>
              <a:t>Goals for Journal Club</a:t>
            </a:r>
          </a:p>
        </p:txBody>
      </p:sp>
      <p:sp>
        <p:nvSpPr>
          <p:cNvPr id="5" name="Content Placeholder 3">
            <a:extLst>
              <a:ext uri="{FF2B5EF4-FFF2-40B4-BE49-F238E27FC236}">
                <a16:creationId xmlns:a16="http://schemas.microsoft.com/office/drawing/2014/main" id="{63572C4F-BE0B-2643-B23A-C9533E44E94C}"/>
              </a:ext>
            </a:extLst>
          </p:cNvPr>
          <p:cNvSpPr txBox="1">
            <a:spLocks/>
          </p:cNvSpPr>
          <p:nvPr/>
        </p:nvSpPr>
        <p:spPr>
          <a:xfrm>
            <a:off x="586780" y="1414923"/>
            <a:ext cx="10674170" cy="4028153"/>
          </a:xfrm>
          <a:prstGeom prst="rect">
            <a:avLst/>
          </a:prstGeom>
        </p:spPr>
        <p:txBody>
          <a:bodyPr vert="horz" lIns="0" tIns="0" rIns="0" bIns="0" rtlCol="0">
            <a:noAutofit/>
          </a:bodyPr>
          <a:lstStyle>
            <a:lvl1pPr marL="342854" indent="-342854" algn="l" defTabSz="457139" rtl="0" eaLnBrk="1" latinLnBrk="0" hangingPunct="1">
              <a:lnSpc>
                <a:spcPct val="90000"/>
              </a:lnSpc>
              <a:spcBef>
                <a:spcPts val="600"/>
              </a:spcBef>
              <a:spcAft>
                <a:spcPts val="800"/>
              </a:spcAft>
              <a:buClr>
                <a:srgbClr val="007DBA"/>
              </a:buClr>
              <a:buFont typeface="Arial"/>
              <a:buChar char="•"/>
              <a:defRPr sz="2000" kern="1200">
                <a:solidFill>
                  <a:srgbClr val="101D3A"/>
                </a:solidFill>
                <a:latin typeface="Arial"/>
                <a:ea typeface="+mn-ea"/>
                <a:cs typeface="+mn-cs"/>
              </a:defRPr>
            </a:lvl1pPr>
            <a:lvl2pPr marL="742852" indent="-285713" algn="l" defTabSz="457139" rtl="0" eaLnBrk="1" latinLnBrk="0" hangingPunct="1">
              <a:lnSpc>
                <a:spcPct val="90000"/>
              </a:lnSpc>
              <a:spcBef>
                <a:spcPts val="600"/>
              </a:spcBef>
              <a:spcAft>
                <a:spcPts val="800"/>
              </a:spcAft>
              <a:buClr>
                <a:srgbClr val="007DBA"/>
              </a:buClr>
              <a:buFont typeface="Arial"/>
              <a:buChar char="•"/>
              <a:defRPr sz="2000" kern="1200">
                <a:solidFill>
                  <a:srgbClr val="101D3A"/>
                </a:solidFill>
                <a:latin typeface="Arial"/>
                <a:ea typeface="+mn-ea"/>
                <a:cs typeface="+mn-cs"/>
              </a:defRPr>
            </a:lvl2pPr>
            <a:lvl3pPr marL="1142850" indent="-228570" algn="l" defTabSz="457139" rtl="0" eaLnBrk="1" latinLnBrk="0" hangingPunct="1">
              <a:lnSpc>
                <a:spcPct val="90000"/>
              </a:lnSpc>
              <a:spcBef>
                <a:spcPts val="600"/>
              </a:spcBef>
              <a:spcAft>
                <a:spcPts val="800"/>
              </a:spcAft>
              <a:buClr>
                <a:srgbClr val="007DBA"/>
              </a:buClr>
              <a:buFont typeface="Arial"/>
              <a:buChar char="•"/>
              <a:defRPr sz="1800" kern="1200">
                <a:solidFill>
                  <a:srgbClr val="101D3A"/>
                </a:solidFill>
                <a:latin typeface="Arial"/>
                <a:ea typeface="+mn-ea"/>
                <a:cs typeface="+mn-cs"/>
              </a:defRPr>
            </a:lvl3pPr>
            <a:lvl4pPr marL="1599991" indent="-228570" algn="l" defTabSz="457139" rtl="0" eaLnBrk="1" latinLnBrk="0" hangingPunct="1">
              <a:lnSpc>
                <a:spcPct val="90000"/>
              </a:lnSpc>
              <a:spcBef>
                <a:spcPts val="600"/>
              </a:spcBef>
              <a:spcAft>
                <a:spcPts val="800"/>
              </a:spcAft>
              <a:buClr>
                <a:srgbClr val="007DBA"/>
              </a:buClr>
              <a:buFont typeface="Arial"/>
              <a:buChar char="•"/>
              <a:defRPr sz="1600" kern="1200">
                <a:solidFill>
                  <a:srgbClr val="101D3A"/>
                </a:solidFill>
                <a:latin typeface="Arial"/>
                <a:ea typeface="+mn-ea"/>
                <a:cs typeface="+mn-cs"/>
              </a:defRPr>
            </a:lvl4pPr>
            <a:lvl5pPr marL="2057130" indent="-228570" algn="l" defTabSz="457139" rtl="0" eaLnBrk="1" latinLnBrk="0" hangingPunct="1">
              <a:lnSpc>
                <a:spcPct val="90000"/>
              </a:lnSpc>
              <a:spcBef>
                <a:spcPts val="600"/>
              </a:spcBef>
              <a:spcAft>
                <a:spcPts val="800"/>
              </a:spcAft>
              <a:buClr>
                <a:srgbClr val="007DBA"/>
              </a:buClr>
              <a:buFont typeface="Arial"/>
              <a:buChar char="•"/>
              <a:defRPr sz="1600" kern="1200">
                <a:solidFill>
                  <a:srgbClr val="101D3A"/>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Font typeface="Arial" charset="0"/>
              <a:buAutoNum type="arabicPeriod"/>
              <a:defRPr/>
            </a:pPr>
            <a:r>
              <a:rPr lang="en-US" sz="2800" dirty="0">
                <a:latin typeface="Arial" charset="0"/>
                <a:ea typeface="ＭＳ Ｐゴシック" charset="0"/>
                <a:cs typeface="Arial" charset="0"/>
              </a:rPr>
              <a:t>Bring together a community of clinicians and researchers in the field of aging to think critically about an article to develop a broad yet deep understanding of aging-related research.</a:t>
            </a:r>
          </a:p>
          <a:p>
            <a:pPr marL="457200" indent="-457200">
              <a:buFont typeface="Arial" charset="0"/>
              <a:buAutoNum type="arabicPeriod"/>
              <a:defRPr/>
            </a:pPr>
            <a:r>
              <a:rPr lang="en-US" sz="2800" dirty="0">
                <a:latin typeface="Arial" charset="0"/>
                <a:ea typeface="ＭＳ Ｐゴシック" charset="0"/>
                <a:cs typeface="Arial" charset="0"/>
              </a:rPr>
              <a:t>Facilitate better knowledge awareness through collaborative interdisciplinary group discussion. </a:t>
            </a:r>
          </a:p>
          <a:p>
            <a:pPr marL="457200" indent="-457200">
              <a:buFont typeface="Arial" charset="0"/>
              <a:buAutoNum type="arabicPeriod"/>
              <a:defRPr/>
            </a:pPr>
            <a:r>
              <a:rPr lang="en-US" sz="2800" dirty="0">
                <a:latin typeface="Arial" charset="0"/>
                <a:ea typeface="ＭＳ Ｐゴシック" charset="0"/>
                <a:cs typeface="Arial" charset="0"/>
              </a:rPr>
              <a:t>Promote interest in research while learning from experts about knowledge gaps, future research questions, and the translation of research into clinical practice. </a:t>
            </a:r>
          </a:p>
          <a:p>
            <a:pPr marL="457200" indent="-457200">
              <a:buFont typeface="Arial" charset="0"/>
              <a:buAutoNum type="arabicPeriod"/>
              <a:defRPr/>
            </a:pPr>
            <a:r>
              <a:rPr lang="en-US" sz="2800" dirty="0">
                <a:latin typeface="Arial" charset="0"/>
                <a:ea typeface="ＭＳ Ｐゴシック" charset="0"/>
                <a:cs typeface="Arial" charset="0"/>
              </a:rPr>
              <a:t>Foster collaborations across fields within aging.</a:t>
            </a:r>
          </a:p>
          <a:p>
            <a:pPr marL="457200" indent="-457200">
              <a:buFont typeface="Arial" charset="0"/>
              <a:buAutoNum type="arabicPeriod"/>
              <a:defRPr/>
            </a:pPr>
            <a:endParaRPr lang="en-US" sz="2800" dirty="0">
              <a:latin typeface="Arial" charset="0"/>
              <a:ea typeface="ＭＳ Ｐゴシック" charset="0"/>
              <a:cs typeface="Arial" charset="0"/>
            </a:endParaRPr>
          </a:p>
          <a:p>
            <a:pPr marL="457200" indent="-457200">
              <a:buFont typeface="Arial" charset="0"/>
              <a:buAutoNum type="arabicPeriod"/>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lvl="1">
              <a:defRPr/>
            </a:pPr>
            <a:endParaRPr lang="en-US" sz="2400" dirty="0">
              <a:latin typeface="Arial" charset="0"/>
              <a:ea typeface="ＭＳ Ｐゴシック" charset="0"/>
              <a:cs typeface="Arial" charset="0"/>
            </a:endParaRPr>
          </a:p>
        </p:txBody>
      </p:sp>
    </p:spTree>
    <p:extLst>
      <p:ext uri="{BB962C8B-B14F-4D97-AF65-F5344CB8AC3E}">
        <p14:creationId xmlns:p14="http://schemas.microsoft.com/office/powerpoint/2010/main" val="207840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29260" y="1608673"/>
            <a:ext cx="10674170" cy="4028153"/>
          </a:xfrm>
        </p:spPr>
        <p:txBody>
          <a:bodyPr/>
          <a:lstStyle/>
          <a:p>
            <a:pPr marL="457200" indent="-457200">
              <a:buFont typeface="Arial" charset="0"/>
              <a:buAutoNum type="arabicPeriod"/>
              <a:defRPr/>
            </a:pPr>
            <a:r>
              <a:rPr lang="en-US" sz="2800" dirty="0">
                <a:latin typeface="Arial" charset="0"/>
                <a:ea typeface="ＭＳ Ｐゴシック" charset="0"/>
                <a:cs typeface="Arial" charset="0"/>
              </a:rPr>
              <a:t>You have been assigned a date for when you will present two journal club presentations. </a:t>
            </a:r>
          </a:p>
          <a:p>
            <a:pPr marL="457200" indent="-457200">
              <a:buFont typeface="Arial" charset="0"/>
              <a:buAutoNum type="arabicPeriod"/>
              <a:defRPr/>
            </a:pPr>
            <a:r>
              <a:rPr lang="en-US" sz="2800" dirty="0">
                <a:latin typeface="Arial" charset="0"/>
                <a:ea typeface="ＭＳ Ｐゴシック" charset="0"/>
                <a:cs typeface="Arial" charset="0"/>
              </a:rPr>
              <a:t>Your presentation will be done in </a:t>
            </a:r>
            <a:r>
              <a:rPr lang="en-US" sz="2800" dirty="0" err="1">
                <a:latin typeface="Arial" charset="0"/>
                <a:ea typeface="ＭＳ Ｐゴシック" charset="0"/>
                <a:cs typeface="Arial" charset="0"/>
              </a:rPr>
              <a:t>Powerpoint</a:t>
            </a:r>
            <a:r>
              <a:rPr lang="en-US" sz="2800" dirty="0">
                <a:latin typeface="Arial" charset="0"/>
                <a:ea typeface="ＭＳ Ｐゴシック" charset="0"/>
                <a:cs typeface="Arial" charset="0"/>
              </a:rPr>
              <a:t>, organized, and well-prepared. </a:t>
            </a:r>
          </a:p>
          <a:p>
            <a:pPr marL="457200" indent="-457200">
              <a:buFont typeface="Arial" charset="0"/>
              <a:buAutoNum type="arabicPeriod"/>
              <a:defRPr/>
            </a:pPr>
            <a:r>
              <a:rPr lang="en-US" sz="2800" dirty="0">
                <a:latin typeface="Arial" charset="0"/>
                <a:ea typeface="ＭＳ Ｐゴシック" charset="0"/>
                <a:cs typeface="Arial" charset="0"/>
              </a:rPr>
              <a:t>Aim to complete your presentation within 25 minutes so there will be time for discussion. </a:t>
            </a:r>
          </a:p>
          <a:p>
            <a:pPr marL="457200" indent="-457200">
              <a:buFont typeface="Arial" charset="0"/>
              <a:buAutoNum type="arabicPeriod"/>
              <a:defRPr/>
            </a:pPr>
            <a:r>
              <a:rPr lang="en-US" sz="2800" dirty="0">
                <a:latin typeface="Arial" charset="0"/>
                <a:ea typeface="ＭＳ Ｐゴシック" charset="0"/>
                <a:cs typeface="Arial" charset="0"/>
              </a:rPr>
              <a:t>Your presentation will be evaluated by journal club participants. </a:t>
            </a:r>
          </a:p>
          <a:p>
            <a:pPr marL="457200" indent="-457200">
              <a:buFont typeface="Arial" charset="0"/>
              <a:buAutoNum type="arabicPeriod"/>
              <a:defRPr/>
            </a:pPr>
            <a:endParaRPr lang="en-US" sz="2800" dirty="0">
              <a:latin typeface="Arial" charset="0"/>
              <a:ea typeface="ＭＳ Ｐゴシック" charset="0"/>
              <a:cs typeface="Arial" charset="0"/>
            </a:endParaRPr>
          </a:p>
          <a:p>
            <a:pPr marL="457200" indent="-457200">
              <a:buFont typeface="Arial" charset="0"/>
              <a:buAutoNum type="arabicPeriod"/>
              <a:defRPr/>
            </a:pPr>
            <a:endParaRPr lang="en-US" sz="2800" dirty="0">
              <a:latin typeface="Arial" charset="0"/>
              <a:ea typeface="ＭＳ Ｐゴシック" charset="0"/>
              <a:cs typeface="Arial" charset="0"/>
            </a:endParaRPr>
          </a:p>
          <a:p>
            <a:pPr marL="0" indent="0">
              <a:buNone/>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lvl="1">
              <a:defRPr/>
            </a:pPr>
            <a:endParaRPr lang="en-US" sz="2800" dirty="0">
              <a:latin typeface="Arial" charset="0"/>
              <a:ea typeface="ＭＳ Ｐゴシック" charset="0"/>
              <a:cs typeface="Arial" charset="0"/>
            </a:endParaRPr>
          </a:p>
          <a:p>
            <a:pPr marL="457200" indent="-457200">
              <a:lnSpc>
                <a:spcPct val="100000"/>
              </a:lnSpc>
              <a:spcBef>
                <a:spcPts val="0"/>
              </a:spcBef>
            </a:pPr>
            <a:endParaRPr lang="en-US" sz="2800" dirty="0">
              <a:latin typeface="Arial" charset="0"/>
              <a:ea typeface="ＭＳ Ｐゴシック" charset="0"/>
              <a:cs typeface="Arial" charset="0"/>
            </a:endParaRPr>
          </a:p>
        </p:txBody>
      </p:sp>
      <p:sp>
        <p:nvSpPr>
          <p:cNvPr id="7" name="Title 6"/>
          <p:cNvSpPr>
            <a:spLocks noGrp="1"/>
          </p:cNvSpPr>
          <p:nvPr>
            <p:ph type="title"/>
          </p:nvPr>
        </p:nvSpPr>
        <p:spPr/>
        <p:txBody>
          <a:bodyPr>
            <a:normAutofit/>
          </a:bodyPr>
          <a:lstStyle/>
          <a:p>
            <a:r>
              <a:rPr lang="en-US" sz="4000" b="1"/>
              <a:t>Expectations for Journal Club</a:t>
            </a:r>
          </a:p>
        </p:txBody>
      </p:sp>
    </p:spTree>
    <p:extLst>
      <p:ext uri="{BB962C8B-B14F-4D97-AF65-F5344CB8AC3E}">
        <p14:creationId xmlns:p14="http://schemas.microsoft.com/office/powerpoint/2010/main" val="163987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28494" y="1414923"/>
            <a:ext cx="10674170" cy="4028153"/>
          </a:xfrm>
        </p:spPr>
        <p:txBody>
          <a:bodyPr/>
          <a:lstStyle/>
          <a:p>
            <a:pPr marL="457200" indent="-457200">
              <a:buFont typeface="Arial" charset="0"/>
              <a:buAutoNum type="arabicPeriod"/>
              <a:defRPr/>
            </a:pPr>
            <a:r>
              <a:rPr lang="en-US" sz="2800" dirty="0">
                <a:latin typeface="Arial" charset="0"/>
                <a:ea typeface="ＭＳ Ｐゴシック" charset="0"/>
                <a:cs typeface="Arial" charset="0"/>
              </a:rPr>
              <a:t>You have been assigned a mentor who will supervise your preparation for journal club (Dr. Kohn or Dr. Han). </a:t>
            </a:r>
          </a:p>
          <a:p>
            <a:pPr marL="457200" indent="-457200">
              <a:buFont typeface="Arial" charset="0"/>
              <a:buAutoNum type="arabicPeriod"/>
              <a:defRPr/>
            </a:pPr>
            <a:r>
              <a:rPr lang="en-US" sz="2800" dirty="0">
                <a:latin typeface="Arial" charset="0"/>
                <a:ea typeface="ＭＳ Ｐゴシック" charset="0"/>
                <a:cs typeface="Arial" charset="0"/>
              </a:rPr>
              <a:t>You must initiate discussion with your mentor at least </a:t>
            </a:r>
            <a:r>
              <a:rPr lang="en-US" sz="2800" b="1" u="sng" dirty="0">
                <a:latin typeface="Arial" charset="0"/>
                <a:ea typeface="ＭＳ Ｐゴシック" charset="0"/>
                <a:cs typeface="Arial" charset="0"/>
              </a:rPr>
              <a:t>4 weeks</a:t>
            </a:r>
            <a:r>
              <a:rPr lang="en-US" sz="2800" dirty="0">
                <a:latin typeface="Arial" charset="0"/>
                <a:ea typeface="ＭＳ Ｐゴシック" charset="0"/>
                <a:cs typeface="Arial" charset="0"/>
              </a:rPr>
              <a:t> prior to the journal club. </a:t>
            </a:r>
          </a:p>
          <a:p>
            <a:pPr marL="457200" indent="-457200">
              <a:buFont typeface="Arial" charset="0"/>
              <a:buAutoNum type="arabicPeriod"/>
              <a:defRPr/>
            </a:pPr>
            <a:r>
              <a:rPr lang="en-US" sz="2800" dirty="0">
                <a:latin typeface="Arial" charset="0"/>
                <a:ea typeface="ＭＳ Ｐゴシック" charset="0"/>
                <a:cs typeface="Arial" charset="0"/>
              </a:rPr>
              <a:t>You and your mentor should have selected an article at least </a:t>
            </a:r>
            <a:r>
              <a:rPr lang="en-US" sz="2800" b="1" u="sng" dirty="0">
                <a:latin typeface="Arial" charset="0"/>
                <a:ea typeface="ＭＳ Ｐゴシック" charset="0"/>
                <a:cs typeface="Arial" charset="0"/>
              </a:rPr>
              <a:t>2 weeks prior</a:t>
            </a:r>
            <a:r>
              <a:rPr lang="en-US" sz="2800" dirty="0">
                <a:latin typeface="Arial" charset="0"/>
                <a:ea typeface="ＭＳ Ｐゴシック" charset="0"/>
                <a:cs typeface="Arial" charset="0"/>
              </a:rPr>
              <a:t>. </a:t>
            </a:r>
          </a:p>
          <a:p>
            <a:pPr marL="457200" indent="-457200">
              <a:buFont typeface="Arial" charset="0"/>
              <a:buAutoNum type="arabicPeriod"/>
              <a:defRPr/>
            </a:pPr>
            <a:r>
              <a:rPr lang="en-US" sz="2800" dirty="0">
                <a:latin typeface="Arial" charset="0"/>
                <a:ea typeface="ＭＳ Ｐゴシック" charset="0"/>
                <a:cs typeface="Arial" charset="0"/>
              </a:rPr>
              <a:t>You must have a draft of your slides </a:t>
            </a:r>
            <a:r>
              <a:rPr lang="en-US" sz="2800" b="1" u="sng" dirty="0">
                <a:latin typeface="Arial" charset="0"/>
                <a:ea typeface="ＭＳ Ｐゴシック" charset="0"/>
                <a:cs typeface="Arial" charset="0"/>
              </a:rPr>
              <a:t>1 week</a:t>
            </a:r>
            <a:r>
              <a:rPr lang="en-US" sz="2800" dirty="0">
                <a:latin typeface="Arial" charset="0"/>
                <a:ea typeface="ＭＳ Ｐゴシック" charset="0"/>
                <a:cs typeface="Arial" charset="0"/>
              </a:rPr>
              <a:t> prior for review by your mentor. </a:t>
            </a:r>
          </a:p>
          <a:p>
            <a:pPr marL="457200" indent="-457200">
              <a:buFont typeface="Arial" charset="0"/>
              <a:buAutoNum type="arabicPeriod"/>
              <a:defRPr/>
            </a:pPr>
            <a:r>
              <a:rPr lang="en-US" sz="2800" dirty="0">
                <a:latin typeface="Arial" charset="0"/>
                <a:ea typeface="ＭＳ Ｐゴシック" charset="0"/>
                <a:cs typeface="Arial" charset="0"/>
              </a:rPr>
              <a:t>You will send Dr. Han and Laura the article you have selected no later than </a:t>
            </a:r>
            <a:r>
              <a:rPr lang="en-US" sz="2800" b="1" u="sng" dirty="0">
                <a:latin typeface="Arial" charset="0"/>
                <a:ea typeface="ＭＳ Ｐゴシック" charset="0"/>
                <a:cs typeface="Arial" charset="0"/>
              </a:rPr>
              <a:t>Monday 5pm</a:t>
            </a:r>
            <a:r>
              <a:rPr lang="en-US" sz="2800" b="1" dirty="0">
                <a:latin typeface="Arial" charset="0"/>
                <a:ea typeface="ＭＳ Ｐゴシック" charset="0"/>
                <a:cs typeface="Arial" charset="0"/>
              </a:rPr>
              <a:t> </a:t>
            </a:r>
            <a:r>
              <a:rPr lang="en-US" sz="2800" dirty="0">
                <a:latin typeface="Arial" charset="0"/>
                <a:ea typeface="ＭＳ Ｐゴシック" charset="0"/>
                <a:cs typeface="Arial" charset="0"/>
              </a:rPr>
              <a:t>the week before your presentation so that the article can be disseminated to the division. </a:t>
            </a:r>
          </a:p>
          <a:p>
            <a:pPr marL="457200" indent="-457200">
              <a:buFont typeface="Arial" charset="0"/>
              <a:buAutoNum type="arabicPeriod"/>
              <a:defRPr/>
            </a:pPr>
            <a:endParaRPr lang="en-US" sz="1800" dirty="0">
              <a:latin typeface="Arial" charset="0"/>
              <a:ea typeface="ＭＳ Ｐゴシック" charset="0"/>
              <a:cs typeface="Arial" charset="0"/>
            </a:endParaRPr>
          </a:p>
          <a:p>
            <a:pPr marL="457200" indent="-457200">
              <a:buFont typeface="Arial" charset="0"/>
              <a:buAutoNum type="arabicPeriod"/>
              <a:defRPr/>
            </a:pPr>
            <a:endParaRPr lang="en-US" sz="2400" dirty="0">
              <a:latin typeface="Arial" charset="0"/>
              <a:ea typeface="ＭＳ Ｐゴシック" charset="0"/>
              <a:cs typeface="Arial" charset="0"/>
            </a:endParaRPr>
          </a:p>
          <a:p>
            <a:pPr marL="457200" indent="-457200">
              <a:buFont typeface="Arial" charset="0"/>
              <a:buAutoNum type="arabicPeriod"/>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lvl="1">
              <a:defRPr/>
            </a:pPr>
            <a:endParaRPr lang="en-US" sz="2400" dirty="0">
              <a:latin typeface="Arial" charset="0"/>
              <a:ea typeface="ＭＳ Ｐゴシック" charset="0"/>
              <a:cs typeface="Arial" charset="0"/>
            </a:endParaRPr>
          </a:p>
          <a:p>
            <a:pPr marL="457200" indent="-457200">
              <a:lnSpc>
                <a:spcPct val="100000"/>
              </a:lnSpc>
              <a:spcBef>
                <a:spcPts val="0"/>
              </a:spcBef>
            </a:pPr>
            <a:endParaRPr lang="en-US" sz="2800" dirty="0">
              <a:latin typeface="Arial" charset="0"/>
              <a:ea typeface="ＭＳ Ｐゴシック" charset="0"/>
              <a:cs typeface="Arial" charset="0"/>
            </a:endParaRPr>
          </a:p>
        </p:txBody>
      </p:sp>
      <p:sp>
        <p:nvSpPr>
          <p:cNvPr id="3" name="Slide Number Placeholder 2"/>
          <p:cNvSpPr>
            <a:spLocks noGrp="1"/>
          </p:cNvSpPr>
          <p:nvPr>
            <p:ph type="sldNum" sz="quarter" idx="16"/>
          </p:nvPr>
        </p:nvSpPr>
        <p:spPr/>
        <p:txBody>
          <a:bodyPr/>
          <a:lstStyle/>
          <a:p>
            <a:fld id="{23750D03-48AD-2741-AECD-41D901562598}" type="slidenum">
              <a:rPr lang="en-US" smtClean="0"/>
              <a:pPr/>
              <a:t>7</a:t>
            </a:fld>
            <a:endParaRPr lang="en-US"/>
          </a:p>
        </p:txBody>
      </p:sp>
      <p:sp>
        <p:nvSpPr>
          <p:cNvPr id="7" name="Title 6"/>
          <p:cNvSpPr>
            <a:spLocks noGrp="1"/>
          </p:cNvSpPr>
          <p:nvPr>
            <p:ph type="title"/>
          </p:nvPr>
        </p:nvSpPr>
        <p:spPr/>
        <p:txBody>
          <a:bodyPr>
            <a:normAutofit/>
          </a:bodyPr>
          <a:lstStyle/>
          <a:p>
            <a:r>
              <a:rPr lang="en-US" sz="4000" b="1"/>
              <a:t>Expectations for Journal Club</a:t>
            </a:r>
          </a:p>
        </p:txBody>
      </p:sp>
    </p:spTree>
    <p:extLst>
      <p:ext uri="{BB962C8B-B14F-4D97-AF65-F5344CB8AC3E}">
        <p14:creationId xmlns:p14="http://schemas.microsoft.com/office/powerpoint/2010/main" val="3674730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6242" y="226449"/>
            <a:ext cx="4479838" cy="1350103"/>
          </a:xfrm>
        </p:spPr>
        <p:txBody>
          <a:bodyPr>
            <a:normAutofit/>
          </a:bodyPr>
          <a:lstStyle/>
          <a:p>
            <a:pPr>
              <a:lnSpc>
                <a:spcPct val="100000"/>
              </a:lnSpc>
            </a:pPr>
            <a:r>
              <a:rPr lang="en-US" sz="4000" b="1" dirty="0"/>
              <a:t>Evaluation and Feedback</a:t>
            </a:r>
          </a:p>
        </p:txBody>
      </p:sp>
      <p:pic>
        <p:nvPicPr>
          <p:cNvPr id="4" name="Picture 3">
            <a:extLst>
              <a:ext uri="{FF2B5EF4-FFF2-40B4-BE49-F238E27FC236}">
                <a16:creationId xmlns:a16="http://schemas.microsoft.com/office/drawing/2014/main" id="{17DC52AB-6610-B569-46A1-9573E517FA30}"/>
              </a:ext>
            </a:extLst>
          </p:cNvPr>
          <p:cNvPicPr>
            <a:picLocks noChangeAspect="1"/>
          </p:cNvPicPr>
          <p:nvPr/>
        </p:nvPicPr>
        <p:blipFill>
          <a:blip r:embed="rId2"/>
          <a:stretch>
            <a:fillRect/>
          </a:stretch>
        </p:blipFill>
        <p:spPr>
          <a:xfrm>
            <a:off x="4756080" y="226449"/>
            <a:ext cx="5533547" cy="6405101"/>
          </a:xfrm>
          <a:prstGeom prst="rect">
            <a:avLst/>
          </a:prstGeom>
        </p:spPr>
      </p:pic>
    </p:spTree>
    <p:extLst>
      <p:ext uri="{BB962C8B-B14F-4D97-AF65-F5344CB8AC3E}">
        <p14:creationId xmlns:p14="http://schemas.microsoft.com/office/powerpoint/2010/main" val="157637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03134" y="1251322"/>
            <a:ext cx="11048510" cy="4028153"/>
          </a:xfrm>
        </p:spPr>
        <p:txBody>
          <a:bodyPr/>
          <a:lstStyle/>
          <a:p>
            <a:pPr lvl="1">
              <a:lnSpc>
                <a:spcPct val="100000"/>
              </a:lnSpc>
              <a:spcBef>
                <a:spcPts val="0"/>
              </a:spcBef>
              <a:defRPr/>
            </a:pPr>
            <a:r>
              <a:rPr lang="en-US" sz="2400" dirty="0">
                <a:latin typeface="Arial" charset="0"/>
                <a:ea typeface="ＭＳ Ｐゴシック" charset="0"/>
                <a:cs typeface="Arial" charset="0"/>
              </a:rPr>
              <a:t>Need to be alert to important new evidence. McMaster’s Evidence Alerts, ACP Journal Club, NEJM Journal Watch</a:t>
            </a:r>
          </a:p>
          <a:p>
            <a:pPr lvl="1">
              <a:lnSpc>
                <a:spcPct val="100000"/>
              </a:lnSpc>
              <a:spcBef>
                <a:spcPts val="0"/>
              </a:spcBef>
              <a:defRPr/>
            </a:pPr>
            <a:r>
              <a:rPr lang="en-US" sz="2400" dirty="0">
                <a:latin typeface="Arial" charset="0"/>
                <a:ea typeface="ＭＳ Ｐゴシック" charset="0"/>
                <a:cs typeface="Arial" charset="0"/>
              </a:rPr>
              <a:t>You need to problem solve for your patients.</a:t>
            </a:r>
          </a:p>
          <a:p>
            <a:pPr lvl="1">
              <a:lnSpc>
                <a:spcPct val="100000"/>
              </a:lnSpc>
              <a:spcBef>
                <a:spcPts val="0"/>
              </a:spcBef>
              <a:defRPr/>
            </a:pPr>
            <a:r>
              <a:rPr lang="en-US" sz="2400" dirty="0">
                <a:latin typeface="Arial" charset="0"/>
                <a:ea typeface="ＭＳ Ｐゴシック" charset="0"/>
                <a:cs typeface="Arial" charset="0"/>
              </a:rPr>
              <a:t>Asking background and foreground questions:</a:t>
            </a:r>
          </a:p>
          <a:p>
            <a:pPr lvl="2">
              <a:lnSpc>
                <a:spcPct val="100000"/>
              </a:lnSpc>
              <a:spcBef>
                <a:spcPts val="0"/>
              </a:spcBef>
              <a:defRPr/>
            </a:pPr>
            <a:r>
              <a:rPr lang="en-US" sz="2400" u="sng" dirty="0">
                <a:latin typeface="Arial" charset="0"/>
                <a:ea typeface="ＭＳ Ｐゴシック" charset="0"/>
                <a:cs typeface="Arial" charset="0"/>
              </a:rPr>
              <a:t>Background questions</a:t>
            </a:r>
            <a:r>
              <a:rPr lang="en-US" sz="2400" dirty="0">
                <a:latin typeface="Arial" charset="0"/>
                <a:ea typeface="ＭＳ Ｐゴシック" charset="0"/>
                <a:cs typeface="Arial" charset="0"/>
              </a:rPr>
              <a:t>: (usually medical student level, asking about pathophysiology).</a:t>
            </a:r>
          </a:p>
          <a:p>
            <a:pPr lvl="2">
              <a:lnSpc>
                <a:spcPct val="100000"/>
              </a:lnSpc>
              <a:spcBef>
                <a:spcPts val="0"/>
              </a:spcBef>
              <a:defRPr/>
            </a:pPr>
            <a:r>
              <a:rPr lang="en-US" sz="2400" u="sng" dirty="0">
                <a:latin typeface="Arial" charset="0"/>
                <a:ea typeface="ＭＳ Ｐゴシック" charset="0"/>
                <a:cs typeface="Arial" charset="0"/>
              </a:rPr>
              <a:t>Foreground questions</a:t>
            </a:r>
            <a:r>
              <a:rPr lang="en-US" sz="2400" dirty="0">
                <a:latin typeface="Arial" charset="0"/>
                <a:ea typeface="ＭＳ Ｐゴシック" charset="0"/>
                <a:cs typeface="Arial" charset="0"/>
              </a:rPr>
              <a:t>: They are questions asked when browsing the literature (i.e. what important new information should I know to optimally treat my patients?) or when problem solving (i.e. defining specific questions raised in caring for patients and then consulting the literature to resolve these problems).</a:t>
            </a:r>
          </a:p>
          <a:p>
            <a:pPr lvl="2">
              <a:lnSpc>
                <a:spcPct val="100000"/>
              </a:lnSpc>
              <a:spcBef>
                <a:spcPts val="0"/>
              </a:spcBef>
              <a:defRPr/>
            </a:pPr>
            <a:endParaRPr lang="en-US" sz="2400" dirty="0">
              <a:latin typeface="Arial" charset="0"/>
              <a:ea typeface="ＭＳ Ｐゴシック" charset="0"/>
              <a:cs typeface="Arial" charset="0"/>
            </a:endParaRPr>
          </a:p>
          <a:p>
            <a:pPr lvl="1">
              <a:lnSpc>
                <a:spcPct val="100000"/>
              </a:lnSpc>
              <a:spcBef>
                <a:spcPts val="0"/>
              </a:spcBef>
              <a:defRPr/>
            </a:pPr>
            <a:endParaRPr lang="en-US" sz="2400" dirty="0">
              <a:latin typeface="Arial" charset="0"/>
              <a:ea typeface="ＭＳ Ｐゴシック" charset="0"/>
              <a:cs typeface="Arial" charset="0"/>
            </a:endParaRPr>
          </a:p>
          <a:p>
            <a:pPr lvl="1">
              <a:lnSpc>
                <a:spcPct val="100000"/>
              </a:lnSpc>
              <a:spcBef>
                <a:spcPts val="0"/>
              </a:spcBef>
              <a:defRPr/>
            </a:pPr>
            <a:endParaRPr lang="en-US" sz="2400" dirty="0">
              <a:latin typeface="Arial" charset="0"/>
              <a:ea typeface="ＭＳ Ｐゴシック" charset="0"/>
              <a:cs typeface="Arial" charset="0"/>
            </a:endParaRPr>
          </a:p>
        </p:txBody>
      </p:sp>
      <p:sp>
        <p:nvSpPr>
          <p:cNvPr id="5" name="Title 4"/>
          <p:cNvSpPr>
            <a:spLocks noGrp="1"/>
          </p:cNvSpPr>
          <p:nvPr>
            <p:ph type="title"/>
          </p:nvPr>
        </p:nvSpPr>
        <p:spPr/>
        <p:txBody>
          <a:bodyPr>
            <a:normAutofit/>
          </a:bodyPr>
          <a:lstStyle/>
          <a:p>
            <a:r>
              <a:rPr lang="en-US" sz="4000" b="1"/>
              <a:t>How to use the medical literature</a:t>
            </a:r>
          </a:p>
        </p:txBody>
      </p:sp>
    </p:spTree>
    <p:extLst>
      <p:ext uri="{BB962C8B-B14F-4D97-AF65-F5344CB8AC3E}">
        <p14:creationId xmlns:p14="http://schemas.microsoft.com/office/powerpoint/2010/main" val="81840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guya1_c003f001">
            <a:extLst>
              <a:ext uri="{FF2B5EF4-FFF2-40B4-BE49-F238E27FC236}">
                <a16:creationId xmlns:a16="http://schemas.microsoft.com/office/drawing/2014/main" id="{177C3B01-F808-5E4E-8E90-BF5370688DB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00801" y="682860"/>
            <a:ext cx="4805744" cy="54922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9AC95B79-6895-F547-A429-D7A3C8BAEA20}"/>
              </a:ext>
            </a:extLst>
          </p:cNvPr>
          <p:cNvSpPr>
            <a:spLocks noGrp="1" noChangeArrowheads="1"/>
          </p:cNvSpPr>
          <p:nvPr>
            <p:ph idx="1"/>
          </p:nvPr>
        </p:nvSpPr>
        <p:spPr>
          <a:xfrm>
            <a:off x="429259" y="1608673"/>
            <a:ext cx="6272155" cy="4028153"/>
          </a:xfrm>
        </p:spPr>
        <p:txBody>
          <a:bodyPr>
            <a:normAutofit/>
          </a:bodyPr>
          <a:lstStyle/>
          <a:p>
            <a:pPr marL="0" indent="0" eaLnBrk="1" hangingPunct="1">
              <a:buNone/>
              <a:defRPr/>
            </a:pPr>
            <a:r>
              <a:rPr lang="en-CA" sz="3600" b="1"/>
              <a:t>Background questions</a:t>
            </a:r>
          </a:p>
          <a:p>
            <a:pPr lvl="1" eaLnBrk="1" hangingPunct="1">
              <a:buFont typeface="Arial"/>
              <a:buChar char="•"/>
              <a:defRPr/>
            </a:pPr>
            <a:r>
              <a:rPr lang="en-CA" sz="3600"/>
              <a:t>About conditions</a:t>
            </a:r>
          </a:p>
          <a:p>
            <a:pPr marL="0" lvl="1" indent="0" eaLnBrk="1" hangingPunct="1">
              <a:buNone/>
              <a:defRPr/>
            </a:pPr>
            <a:r>
              <a:rPr lang="en-CA" sz="3600" b="1"/>
              <a:t>Foreground questions</a:t>
            </a:r>
          </a:p>
          <a:p>
            <a:pPr lvl="1" eaLnBrk="1" hangingPunct="1">
              <a:buFont typeface="Arial"/>
              <a:buChar char="•"/>
              <a:defRPr/>
            </a:pPr>
            <a:r>
              <a:rPr lang="en-CA" sz="3600"/>
              <a:t>About choices</a:t>
            </a:r>
          </a:p>
        </p:txBody>
      </p:sp>
      <p:sp>
        <p:nvSpPr>
          <p:cNvPr id="5" name="Title 4"/>
          <p:cNvSpPr>
            <a:spLocks noGrp="1"/>
          </p:cNvSpPr>
          <p:nvPr>
            <p:ph type="title"/>
          </p:nvPr>
        </p:nvSpPr>
        <p:spPr>
          <a:xfrm>
            <a:off x="428495" y="152400"/>
            <a:ext cx="11371232" cy="914400"/>
          </a:xfrm>
        </p:spPr>
        <p:txBody>
          <a:bodyPr anchor="b">
            <a:normAutofit/>
          </a:bodyPr>
          <a:lstStyle/>
          <a:p>
            <a:r>
              <a:rPr lang="en-US" sz="4000" b="1"/>
              <a:t>Question types</a:t>
            </a:r>
          </a:p>
        </p:txBody>
      </p:sp>
    </p:spTree>
    <p:extLst>
      <p:ext uri="{BB962C8B-B14F-4D97-AF65-F5344CB8AC3E}">
        <p14:creationId xmlns:p14="http://schemas.microsoft.com/office/powerpoint/2010/main" val="195964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88717" y="1278289"/>
            <a:ext cx="11352109" cy="4028153"/>
          </a:xfrm>
        </p:spPr>
        <p:txBody>
          <a:bodyPr/>
          <a:lstStyle/>
          <a:p>
            <a:pPr lvl="1">
              <a:lnSpc>
                <a:spcPct val="100000"/>
              </a:lnSpc>
              <a:defRPr/>
            </a:pPr>
            <a:r>
              <a:rPr lang="en-US" dirty="0">
                <a:latin typeface="Arial" charset="0"/>
                <a:ea typeface="ＭＳ Ｐゴシック" charset="0"/>
                <a:cs typeface="Arial" charset="0"/>
              </a:rPr>
              <a:t>On average clinicians have 5-8 questions about individual patients during caring for patients in primary care (Green et al., 2000; Gonzalez et al; 2007). </a:t>
            </a:r>
          </a:p>
          <a:p>
            <a:pPr lvl="1">
              <a:lnSpc>
                <a:spcPct val="100000"/>
              </a:lnSpc>
              <a:defRPr/>
            </a:pPr>
            <a:r>
              <a:rPr lang="en-US" b="1" dirty="0"/>
              <a:t>Framing Clinical Questions: PICO</a:t>
            </a:r>
          </a:p>
          <a:p>
            <a:pPr lvl="2">
              <a:lnSpc>
                <a:spcPct val="100000"/>
              </a:lnSpc>
              <a:defRPr/>
            </a:pPr>
            <a:r>
              <a:rPr lang="en-US" sz="2000" b="1" dirty="0"/>
              <a:t>P</a:t>
            </a:r>
            <a:r>
              <a:rPr lang="en-US" sz="2000" b="1" i="1" dirty="0"/>
              <a:t>atients or Population:</a:t>
            </a:r>
            <a:r>
              <a:rPr lang="en-US" sz="2000" dirty="0"/>
              <a:t> Who are the relevant patients?</a:t>
            </a:r>
          </a:p>
          <a:p>
            <a:pPr lvl="2">
              <a:lnSpc>
                <a:spcPct val="100000"/>
              </a:lnSpc>
              <a:defRPr/>
            </a:pPr>
            <a:r>
              <a:rPr lang="en-US" sz="2000" b="1" dirty="0"/>
              <a:t>I</a:t>
            </a:r>
            <a:r>
              <a:rPr lang="en-US" sz="2000" b="1" i="1" dirty="0"/>
              <a:t>ntervention(s) or Exposure(s):</a:t>
            </a:r>
            <a:r>
              <a:rPr lang="en-US" sz="2000" dirty="0"/>
              <a:t> For example, diagnostic tests, foods, drugs, surgical procedures, time, or risk factors. What are the management strategies we are interested in comparing or the potentially harmful exposures about which we are concerned?</a:t>
            </a:r>
          </a:p>
          <a:p>
            <a:pPr lvl="2">
              <a:lnSpc>
                <a:spcPct val="100000"/>
              </a:lnSpc>
              <a:defRPr/>
            </a:pPr>
            <a:r>
              <a:rPr lang="en-US" sz="2000" b="1" dirty="0"/>
              <a:t>C</a:t>
            </a:r>
            <a:r>
              <a:rPr lang="en-US" sz="2000" b="1" i="1" dirty="0"/>
              <a:t>omparator:</a:t>
            </a:r>
            <a:r>
              <a:rPr lang="en-US" sz="2000" dirty="0"/>
              <a:t> For issues of therapy, prevention, or harm, there will always be both an experimental intervention or putative harmful exposure and a control, alternative, or comparison intervention or state to which it is compared.</a:t>
            </a:r>
          </a:p>
          <a:p>
            <a:pPr lvl="2">
              <a:lnSpc>
                <a:spcPct val="100000"/>
              </a:lnSpc>
              <a:defRPr/>
            </a:pPr>
            <a:r>
              <a:rPr lang="en-US" sz="2000" b="1" dirty="0"/>
              <a:t>O</a:t>
            </a:r>
            <a:r>
              <a:rPr lang="en-US" sz="2000" b="1" i="1" dirty="0"/>
              <a:t>utcome:</a:t>
            </a:r>
            <a:r>
              <a:rPr lang="en-US" sz="2000" dirty="0"/>
              <a:t> What are the patient-relevant consequences of the exposures in which we are interested? We may also be interested in the consequences to society, including cost or resource use. It may also be important to specify the period of interest.</a:t>
            </a:r>
          </a:p>
          <a:p>
            <a:br>
              <a:rPr lang="en-US" dirty="0"/>
            </a:br>
            <a:endParaRPr lang="en-US" dirty="0">
              <a:latin typeface="Arial" charset="0"/>
              <a:ea typeface="ＭＳ Ｐゴシック" charset="0"/>
              <a:cs typeface="Arial" charset="0"/>
            </a:endParaRPr>
          </a:p>
          <a:p>
            <a:pPr lvl="1">
              <a:lnSpc>
                <a:spcPct val="100000"/>
              </a:lnSpc>
              <a:spcBef>
                <a:spcPts val="0"/>
              </a:spcBef>
              <a:defRPr/>
            </a:pPr>
            <a:endParaRPr lang="en-US" dirty="0">
              <a:latin typeface="Arial" charset="0"/>
              <a:ea typeface="ＭＳ Ｐゴシック" charset="0"/>
              <a:cs typeface="Arial" charset="0"/>
            </a:endParaRPr>
          </a:p>
        </p:txBody>
      </p:sp>
      <p:sp>
        <p:nvSpPr>
          <p:cNvPr id="5" name="Title 4"/>
          <p:cNvSpPr>
            <a:spLocks noGrp="1"/>
          </p:cNvSpPr>
          <p:nvPr>
            <p:ph type="title"/>
          </p:nvPr>
        </p:nvSpPr>
        <p:spPr/>
        <p:txBody>
          <a:bodyPr>
            <a:normAutofit/>
          </a:bodyPr>
          <a:lstStyle/>
          <a:p>
            <a:r>
              <a:rPr lang="en-US" sz="4000" b="1"/>
              <a:t>What is the question?</a:t>
            </a:r>
          </a:p>
        </p:txBody>
      </p:sp>
    </p:spTree>
    <p:extLst>
      <p:ext uri="{BB962C8B-B14F-4D97-AF65-F5344CB8AC3E}">
        <p14:creationId xmlns:p14="http://schemas.microsoft.com/office/powerpoint/2010/main" val="352513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9945" y="1414923"/>
            <a:ext cx="11352109" cy="4028153"/>
          </a:xfrm>
        </p:spPr>
        <p:txBody>
          <a:bodyPr/>
          <a:lstStyle/>
          <a:p>
            <a:pPr marL="742950" indent="-342900">
              <a:buFont typeface="Arial" charset="0"/>
              <a:buChar char="•"/>
            </a:pPr>
            <a:r>
              <a:rPr lang="en-US" altLang="en-US" sz="2800" dirty="0">
                <a:latin typeface="Arial" charset="0"/>
                <a:ea typeface="ＭＳ Ｐゴシック" charset="-128"/>
              </a:rPr>
              <a:t>Select an article as a result of a clinical encounter.</a:t>
            </a:r>
          </a:p>
          <a:p>
            <a:pPr marL="742950" indent="-342900">
              <a:buFont typeface="Arial" charset="0"/>
              <a:buChar char="•"/>
            </a:pPr>
            <a:r>
              <a:rPr lang="en-US" altLang="en-US" sz="2800" dirty="0">
                <a:latin typeface="Arial" charset="0"/>
                <a:ea typeface="ＭＳ Ｐゴシック" charset="-128"/>
              </a:rPr>
              <a:t>Select an article that may change the audience’s clinical practice. </a:t>
            </a:r>
          </a:p>
          <a:p>
            <a:pPr marL="742950" indent="-342900">
              <a:buFont typeface="Arial" charset="0"/>
              <a:buChar char="•"/>
            </a:pPr>
            <a:r>
              <a:rPr lang="en-US" altLang="en-US" sz="2800" dirty="0">
                <a:latin typeface="Arial" charset="0"/>
                <a:ea typeface="ＭＳ Ｐゴシック" charset="-128"/>
              </a:rPr>
              <a:t>Geriatric-focused or relevant. </a:t>
            </a:r>
          </a:p>
          <a:p>
            <a:pPr marL="742950" indent="-342900">
              <a:buFont typeface="Arial" charset="0"/>
              <a:buChar char="•"/>
            </a:pPr>
            <a:r>
              <a:rPr lang="en-US" altLang="en-US" sz="2800" dirty="0">
                <a:latin typeface="Arial" charset="0"/>
                <a:ea typeface="ＭＳ Ｐゴシック" charset="-128"/>
              </a:rPr>
              <a:t>Try and select studies that are recent advances in the field (within the past two years) or the current best evidence, even if not recent (classic geriatric papers). </a:t>
            </a:r>
          </a:p>
          <a:p>
            <a:pPr marL="457200" indent="-457200">
              <a:buFont typeface="Arial" charset="0"/>
              <a:buAutoNum type="arabicPeriod"/>
              <a:defRPr/>
            </a:pPr>
            <a:endParaRPr lang="en-US" sz="2800" dirty="0">
              <a:latin typeface="Arial" charset="0"/>
              <a:ea typeface="ＭＳ Ｐゴシック" charset="0"/>
              <a:cs typeface="Arial" charset="0"/>
            </a:endParaRPr>
          </a:p>
          <a:p>
            <a:pPr marL="457200" indent="-457200">
              <a:buFont typeface="Arial" charset="0"/>
              <a:buAutoNum type="arabicPeriod"/>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lvl="1">
              <a:defRPr/>
            </a:pPr>
            <a:endParaRPr lang="en-US" sz="2800" dirty="0">
              <a:latin typeface="Arial" charset="0"/>
              <a:ea typeface="ＭＳ Ｐゴシック" charset="0"/>
              <a:cs typeface="Arial" charset="0"/>
            </a:endParaRPr>
          </a:p>
          <a:p>
            <a:pPr lvl="1">
              <a:defRPr/>
            </a:pPr>
            <a:endParaRPr lang="en-US" sz="2800" dirty="0">
              <a:latin typeface="Arial" charset="0"/>
              <a:ea typeface="ＭＳ Ｐゴシック" charset="0"/>
              <a:cs typeface="Arial" charset="0"/>
            </a:endParaRPr>
          </a:p>
        </p:txBody>
      </p:sp>
      <p:sp>
        <p:nvSpPr>
          <p:cNvPr id="5" name="Title 4"/>
          <p:cNvSpPr>
            <a:spLocks noGrp="1"/>
          </p:cNvSpPr>
          <p:nvPr>
            <p:ph type="title"/>
          </p:nvPr>
        </p:nvSpPr>
        <p:spPr/>
        <p:txBody>
          <a:bodyPr>
            <a:normAutofit/>
          </a:bodyPr>
          <a:lstStyle/>
          <a:p>
            <a:r>
              <a:rPr lang="en-US" sz="4000" b="1"/>
              <a:t>How to select an article</a:t>
            </a:r>
          </a:p>
        </p:txBody>
      </p:sp>
    </p:spTree>
    <p:extLst>
      <p:ext uri="{BB962C8B-B14F-4D97-AF65-F5344CB8AC3E}">
        <p14:creationId xmlns:p14="http://schemas.microsoft.com/office/powerpoint/2010/main" val="268519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9945" y="1414923"/>
            <a:ext cx="11352109" cy="4028153"/>
          </a:xfrm>
        </p:spPr>
        <p:txBody>
          <a:bodyPr/>
          <a:lstStyle/>
          <a:p>
            <a:pPr marL="514350" indent="-457200">
              <a:buFont typeface="Arial" charset="0"/>
              <a:buChar char="•"/>
            </a:pPr>
            <a:r>
              <a:rPr lang="en-US" altLang="en-US" sz="2800" dirty="0">
                <a:latin typeface="Arial" charset="0"/>
                <a:ea typeface="ＭＳ Ｐゴシック" charset="-128"/>
              </a:rPr>
              <a:t>Select an article from a respected journal. </a:t>
            </a:r>
          </a:p>
          <a:p>
            <a:pPr marL="514350" indent="-457200">
              <a:buFont typeface="Arial" charset="0"/>
              <a:buChar char="•"/>
            </a:pPr>
            <a:r>
              <a:rPr lang="en-US" altLang="en-US" sz="2800" dirty="0">
                <a:latin typeface="Arial" charset="0"/>
                <a:ea typeface="ＭＳ Ｐゴシック" charset="-128"/>
              </a:rPr>
              <a:t>Examples include </a:t>
            </a:r>
            <a:r>
              <a:rPr lang="en-US" altLang="en-US" sz="2800" i="1" dirty="0">
                <a:latin typeface="Arial" charset="0"/>
                <a:ea typeface="ＭＳ Ｐゴシック" charset="-128"/>
              </a:rPr>
              <a:t>Journal of the American Geriatric Society (JAGS), The Gerontologist, The Journals of Gerontology: Series A, Annals of Internal Medicine, BMJ, JAMA, JAMA Internal Medicine, JAMA Psychiatry, The American Journal of Geriatric Psychiatry, The Lancet, Age and Ageing, and the New England Journal of Medicine.</a:t>
            </a:r>
            <a:endParaRPr lang="en-US" altLang="en-US" sz="2800" dirty="0">
              <a:latin typeface="Arial" charset="0"/>
              <a:ea typeface="ＭＳ Ｐゴシック" charset="-128"/>
            </a:endParaRPr>
          </a:p>
          <a:p>
            <a:pPr marL="514350" indent="-457200">
              <a:buFont typeface="Arial" charset="0"/>
              <a:buChar char="•"/>
            </a:pPr>
            <a:r>
              <a:rPr lang="en-US" altLang="en-US" sz="2800" dirty="0">
                <a:latin typeface="Arial" charset="0"/>
                <a:ea typeface="ＭＳ Ｐゴシック" charset="-128"/>
              </a:rPr>
              <a:t>Selected article s should report original research. </a:t>
            </a:r>
          </a:p>
          <a:p>
            <a:pPr marL="514350" indent="-457200">
              <a:buFont typeface="Arial" charset="0"/>
              <a:buChar char="•"/>
            </a:pPr>
            <a:r>
              <a:rPr lang="en-US" altLang="en-US" sz="2800" dirty="0">
                <a:latin typeface="Arial" charset="0"/>
                <a:ea typeface="ＭＳ Ｐゴシック" charset="-128"/>
              </a:rPr>
              <a:t>Do not select narrative reviews. </a:t>
            </a:r>
          </a:p>
        </p:txBody>
      </p:sp>
      <p:sp>
        <p:nvSpPr>
          <p:cNvPr id="5" name="Title 4"/>
          <p:cNvSpPr>
            <a:spLocks noGrp="1"/>
          </p:cNvSpPr>
          <p:nvPr>
            <p:ph type="title"/>
          </p:nvPr>
        </p:nvSpPr>
        <p:spPr/>
        <p:txBody>
          <a:bodyPr>
            <a:normAutofit/>
          </a:bodyPr>
          <a:lstStyle/>
          <a:p>
            <a:r>
              <a:rPr lang="en-US" sz="4000" b="1"/>
              <a:t>How to select an article</a:t>
            </a:r>
          </a:p>
        </p:txBody>
      </p:sp>
    </p:spTree>
    <p:extLst>
      <p:ext uri="{BB962C8B-B14F-4D97-AF65-F5344CB8AC3E}">
        <p14:creationId xmlns:p14="http://schemas.microsoft.com/office/powerpoint/2010/main" val="49136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A8B23FD-48B5-624A-BFB9-AB8B6F028B49}"/>
              </a:ext>
            </a:extLst>
          </p:cNvPr>
          <p:cNvSpPr>
            <a:spLocks noGrp="1"/>
          </p:cNvSpPr>
          <p:nvPr>
            <p:ph type="title"/>
          </p:nvPr>
        </p:nvSpPr>
        <p:spPr>
          <a:xfrm>
            <a:off x="745067" y="-44586"/>
            <a:ext cx="9205385" cy="1069657"/>
          </a:xfrm>
        </p:spPr>
        <p:txBody>
          <a:bodyPr>
            <a:normAutofit/>
          </a:bodyPr>
          <a:lstStyle/>
          <a:p>
            <a:r>
              <a:rPr lang="en-US" sz="3600" b="1"/>
              <a:t>Journal club format</a:t>
            </a:r>
          </a:p>
        </p:txBody>
      </p:sp>
      <p:sp>
        <p:nvSpPr>
          <p:cNvPr id="10" name="Slide Number Placeholder 4">
            <a:extLst>
              <a:ext uri="{FF2B5EF4-FFF2-40B4-BE49-F238E27FC236}">
                <a16:creationId xmlns:a16="http://schemas.microsoft.com/office/drawing/2014/main" id="{6081431D-CA83-0A49-9849-63BA11160BCE}"/>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pic>
        <p:nvPicPr>
          <p:cNvPr id="11" name="Picture 10">
            <a:extLst>
              <a:ext uri="{FF2B5EF4-FFF2-40B4-BE49-F238E27FC236}">
                <a16:creationId xmlns:a16="http://schemas.microsoft.com/office/drawing/2014/main" id="{097D38DA-638D-2641-87AB-92F272706A1D}"/>
              </a:ext>
            </a:extLst>
          </p:cNvPr>
          <p:cNvPicPr>
            <a:picLocks noChangeAspect="1"/>
          </p:cNvPicPr>
          <p:nvPr/>
        </p:nvPicPr>
        <p:blipFill>
          <a:blip r:embed="rId2"/>
          <a:stretch>
            <a:fillRect/>
          </a:stretch>
        </p:blipFill>
        <p:spPr>
          <a:xfrm>
            <a:off x="3285625" y="1297610"/>
            <a:ext cx="4124268" cy="5359400"/>
          </a:xfrm>
          <a:prstGeom prst="rect">
            <a:avLst/>
          </a:prstGeom>
        </p:spPr>
      </p:pic>
    </p:spTree>
    <p:extLst>
      <p:ext uri="{BB962C8B-B14F-4D97-AF65-F5344CB8AC3E}">
        <p14:creationId xmlns:p14="http://schemas.microsoft.com/office/powerpoint/2010/main" val="247725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BAF1B2-6917-E64B-A03E-4F793557D0C4}"/>
              </a:ext>
            </a:extLst>
          </p:cNvPr>
          <p:cNvSpPr>
            <a:spLocks noGrp="1"/>
          </p:cNvSpPr>
          <p:nvPr>
            <p:ph type="title"/>
          </p:nvPr>
        </p:nvSpPr>
        <p:spPr>
          <a:xfrm>
            <a:off x="938571" y="-2856"/>
            <a:ext cx="9205385" cy="1069657"/>
          </a:xfrm>
        </p:spPr>
        <p:txBody>
          <a:bodyPr>
            <a:normAutofit/>
          </a:bodyPr>
          <a:lstStyle/>
          <a:p>
            <a:r>
              <a:rPr lang="en-US" sz="3600" b="1"/>
              <a:t>Journal club format</a:t>
            </a:r>
          </a:p>
        </p:txBody>
      </p:sp>
      <p:pic>
        <p:nvPicPr>
          <p:cNvPr id="12" name="Picture 11">
            <a:extLst>
              <a:ext uri="{FF2B5EF4-FFF2-40B4-BE49-F238E27FC236}">
                <a16:creationId xmlns:a16="http://schemas.microsoft.com/office/drawing/2014/main" id="{7270BCFA-C3D3-6840-B4A9-1C4AA25D0D4D}"/>
              </a:ext>
            </a:extLst>
          </p:cNvPr>
          <p:cNvPicPr>
            <a:picLocks noChangeAspect="1"/>
          </p:cNvPicPr>
          <p:nvPr/>
        </p:nvPicPr>
        <p:blipFill>
          <a:blip r:embed="rId2"/>
          <a:stretch>
            <a:fillRect/>
          </a:stretch>
        </p:blipFill>
        <p:spPr>
          <a:xfrm>
            <a:off x="1906370" y="1066801"/>
            <a:ext cx="8637805" cy="5191125"/>
          </a:xfrm>
          <a:prstGeom prst="rect">
            <a:avLst/>
          </a:prstGeom>
        </p:spPr>
      </p:pic>
    </p:spTree>
    <p:extLst>
      <p:ext uri="{BB962C8B-B14F-4D97-AF65-F5344CB8AC3E}">
        <p14:creationId xmlns:p14="http://schemas.microsoft.com/office/powerpoint/2010/main" val="52603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571500" indent="-514350">
              <a:buFont typeface="Arial" charset="0"/>
              <a:buAutoNum type="romanUcPeriod"/>
              <a:defRPr/>
            </a:pPr>
            <a:r>
              <a:rPr lang="en-US" sz="2800" u="sng" dirty="0">
                <a:latin typeface="Arial" charset="0"/>
                <a:ea typeface="ＭＳ Ｐゴシック" charset="0"/>
                <a:cs typeface="Arial" charset="0"/>
              </a:rPr>
              <a:t>Background/Introduction/Context (~3-5 slides)</a:t>
            </a:r>
            <a:endParaRPr lang="en-US" sz="2800" dirty="0">
              <a:latin typeface="Arial" charset="0"/>
              <a:ea typeface="ＭＳ Ｐゴシック" charset="0"/>
              <a:cs typeface="Arial" charset="0"/>
            </a:endParaRPr>
          </a:p>
          <a:p>
            <a:pPr marL="742950" indent="-342900">
              <a:buFont typeface="Arial" charset="0"/>
              <a:buChar char="•"/>
              <a:defRPr/>
            </a:pPr>
            <a:r>
              <a:rPr lang="en-US" sz="2800" dirty="0">
                <a:latin typeface="Arial" charset="0"/>
                <a:ea typeface="ＭＳ Ｐゴシック" charset="0"/>
                <a:cs typeface="Arial" charset="0"/>
              </a:rPr>
              <a:t>Start your presentation with a brief case presentation or briefly explain how the article is relevant to a patient or problem that you have encountered.</a:t>
            </a:r>
          </a:p>
          <a:p>
            <a:pPr marL="742950" indent="-342900">
              <a:buFont typeface="Arial" charset="0"/>
              <a:buChar char="•"/>
              <a:defRPr/>
            </a:pPr>
            <a:r>
              <a:rPr lang="en-US" sz="2800" dirty="0">
                <a:latin typeface="Arial" charset="0"/>
                <a:ea typeface="ＭＳ Ｐゴシック" charset="0"/>
                <a:cs typeface="Arial" charset="0"/>
              </a:rPr>
              <a:t>Brief summary of the existing knowledge, </a:t>
            </a:r>
            <a:r>
              <a:rPr lang="en-US" sz="2800" dirty="0">
                <a:latin typeface="Tahoma" charset="0"/>
                <a:ea typeface="ＭＳ Ｐゴシック" charset="0"/>
                <a:cs typeface="Tahoma" charset="0"/>
              </a:rPr>
              <a:t>show key studies to date in this area. It helps to show summary slides (e.g. a recent meta-analyses).</a:t>
            </a:r>
          </a:p>
          <a:p>
            <a:pPr marL="742950" indent="-342900">
              <a:buFont typeface="Arial" charset="0"/>
              <a:buChar char="•"/>
              <a:defRPr/>
            </a:pPr>
            <a:r>
              <a:rPr lang="en-US" sz="2800" dirty="0">
                <a:latin typeface="Tahoma" charset="0"/>
                <a:ea typeface="ＭＳ Ｐゴシック" charset="0"/>
                <a:cs typeface="Tahoma" charset="0"/>
              </a:rPr>
              <a:t>Key relevant mechanistic or pathophysiologic issues.</a:t>
            </a:r>
          </a:p>
          <a:p>
            <a:pPr marL="57150">
              <a:defRPr/>
            </a:pPr>
            <a:endParaRPr lang="en-US" sz="2800" dirty="0">
              <a:latin typeface="Arial" charset="0"/>
              <a:ea typeface="ＭＳ Ｐゴシック" charset="0"/>
              <a:cs typeface="Arial" charset="0"/>
            </a:endParaRPr>
          </a:p>
        </p:txBody>
      </p:sp>
    </p:spTree>
    <p:extLst>
      <p:ext uri="{BB962C8B-B14F-4D97-AF65-F5344CB8AC3E}">
        <p14:creationId xmlns:p14="http://schemas.microsoft.com/office/powerpoint/2010/main" val="345055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II. </a:t>
            </a:r>
            <a:r>
              <a:rPr lang="en-US" sz="2800" u="sng">
                <a:cs typeface="Arial"/>
              </a:rPr>
              <a:t>Research Question/Hypothesis of the study (1 slide)</a:t>
            </a:r>
          </a:p>
          <a:p>
            <a:pPr marL="400050">
              <a:defRPr/>
            </a:pPr>
            <a:r>
              <a:rPr lang="en-US" sz="2800">
                <a:ea typeface="ＭＳ Ｐゴシック" charset="0"/>
                <a:cs typeface="Arial"/>
              </a:rPr>
              <a:t>Describe the research question. </a:t>
            </a:r>
          </a:p>
          <a:p>
            <a:pPr marL="800100" lvl="1">
              <a:defRPr/>
            </a:pPr>
            <a:r>
              <a:rPr lang="en-US" sz="2800" b="1">
                <a:ea typeface="ＭＳ Ｐゴシック" charset="0"/>
                <a:cs typeface="Arial"/>
              </a:rPr>
              <a:t>P</a:t>
            </a:r>
            <a:r>
              <a:rPr lang="en-US" sz="2800">
                <a:ea typeface="ＭＳ Ｐゴシック" charset="0"/>
                <a:cs typeface="Arial"/>
              </a:rPr>
              <a:t>opulation, </a:t>
            </a:r>
            <a:r>
              <a:rPr lang="en-US" sz="2800" b="1">
                <a:ea typeface="ＭＳ Ｐゴシック" charset="0"/>
                <a:cs typeface="Arial"/>
              </a:rPr>
              <a:t>I</a:t>
            </a:r>
            <a:r>
              <a:rPr lang="en-US" sz="2800">
                <a:ea typeface="ＭＳ Ｐゴシック" charset="0"/>
                <a:cs typeface="Arial"/>
              </a:rPr>
              <a:t>ntervention (or exposure), </a:t>
            </a:r>
            <a:r>
              <a:rPr lang="en-US" sz="2800" b="1">
                <a:ea typeface="ＭＳ Ｐゴシック" charset="0"/>
                <a:cs typeface="Arial"/>
              </a:rPr>
              <a:t>C</a:t>
            </a:r>
            <a:r>
              <a:rPr lang="en-US" sz="2800">
                <a:ea typeface="ＭＳ Ｐゴシック" charset="0"/>
                <a:cs typeface="Arial"/>
              </a:rPr>
              <a:t>omparison or control, </a:t>
            </a:r>
            <a:r>
              <a:rPr lang="en-US" sz="2800" b="1">
                <a:ea typeface="ＭＳ Ｐゴシック" charset="0"/>
                <a:cs typeface="Arial"/>
              </a:rPr>
              <a:t>O</a:t>
            </a:r>
            <a:r>
              <a:rPr lang="en-US" sz="2800">
                <a:ea typeface="ＭＳ Ｐゴシック" charset="0"/>
                <a:cs typeface="Arial"/>
              </a:rPr>
              <a:t>utcome</a:t>
            </a:r>
          </a:p>
          <a:p>
            <a:pPr marL="800100" lvl="1">
              <a:defRPr/>
            </a:pPr>
            <a:r>
              <a:rPr lang="en-US" sz="2800">
                <a:ea typeface="ＭＳ Ｐゴシック" charset="0"/>
                <a:cs typeface="Arial"/>
              </a:rPr>
              <a:t>Example - </a:t>
            </a:r>
            <a:r>
              <a:rPr lang="en-US" sz="2800" i="1">
                <a:cs typeface="Arial"/>
              </a:rPr>
              <a:t>Over a 1-year period, does digoxin reduce hospitalization among older adults with congestive heart failure compared to placebo?</a:t>
            </a:r>
            <a:endParaRPr lang="en-US" sz="2800">
              <a:cs typeface="Arial"/>
            </a:endParaRPr>
          </a:p>
          <a:p>
            <a:pPr>
              <a:defRPr/>
            </a:pPr>
            <a:endParaRPr lang="en-US" sz="2800">
              <a:ea typeface="ＭＳ Ｐゴシック" charset="0"/>
              <a:cs typeface="Arial"/>
            </a:endParaRPr>
          </a:p>
        </p:txBody>
      </p:sp>
    </p:spTree>
    <p:extLst>
      <p:ext uri="{BB962C8B-B14F-4D97-AF65-F5344CB8AC3E}">
        <p14:creationId xmlns:p14="http://schemas.microsoft.com/office/powerpoint/2010/main" val="209260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III. </a:t>
            </a:r>
            <a:r>
              <a:rPr lang="en-US" sz="2800" u="sng">
                <a:cs typeface="Arial"/>
              </a:rPr>
              <a:t>Study Design (1 slide)</a:t>
            </a:r>
          </a:p>
          <a:p>
            <a:pPr>
              <a:defRPr/>
            </a:pPr>
            <a:r>
              <a:rPr lang="en-US" sz="2800">
                <a:cs typeface="Arial"/>
              </a:rPr>
              <a:t>What type of study is this?</a:t>
            </a:r>
          </a:p>
          <a:p>
            <a:pPr lvl="1">
              <a:defRPr/>
            </a:pPr>
            <a:r>
              <a:rPr lang="en-US" sz="2800">
                <a:cs typeface="Arial"/>
              </a:rPr>
              <a:t>Randomized controlled, cohort, cross-sectional, case-control.</a:t>
            </a:r>
          </a:p>
          <a:p>
            <a:pPr lvl="1">
              <a:defRPr/>
            </a:pPr>
            <a:endParaRPr lang="en-US" sz="2800">
              <a:cs typeface="Arial"/>
            </a:endParaRPr>
          </a:p>
          <a:p>
            <a:pPr>
              <a:defRPr/>
            </a:pPr>
            <a:endParaRPr lang="en-US" sz="2800">
              <a:ea typeface="ＭＳ Ｐゴシック" charset="0"/>
              <a:cs typeface="Arial"/>
            </a:endParaRPr>
          </a:p>
          <a:p>
            <a:pPr>
              <a:defRPr/>
            </a:pPr>
            <a:endParaRPr lang="en-US" sz="2800">
              <a:ea typeface="ＭＳ Ｐゴシック" charset="0"/>
              <a:cs typeface="Arial"/>
            </a:endParaRPr>
          </a:p>
        </p:txBody>
      </p:sp>
    </p:spTree>
    <p:extLst>
      <p:ext uri="{BB962C8B-B14F-4D97-AF65-F5344CB8AC3E}">
        <p14:creationId xmlns:p14="http://schemas.microsoft.com/office/powerpoint/2010/main" val="48360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IV. </a:t>
            </a:r>
            <a:r>
              <a:rPr lang="en-US" sz="2800" u="sng">
                <a:cs typeface="Arial"/>
              </a:rPr>
              <a:t>Study Subjects (1 slide)</a:t>
            </a:r>
          </a:p>
          <a:p>
            <a:pPr marL="342900" indent="-342900">
              <a:buFont typeface="Arial" charset="0"/>
              <a:buChar char="•"/>
              <a:defRPr/>
            </a:pPr>
            <a:r>
              <a:rPr lang="en-US" sz="2800">
                <a:cs typeface="Arial"/>
              </a:rPr>
              <a:t>Who was in the study?</a:t>
            </a:r>
          </a:p>
          <a:p>
            <a:pPr marL="342900" indent="-342900">
              <a:buFont typeface="Arial" charset="0"/>
              <a:buChar char="•"/>
              <a:defRPr/>
            </a:pPr>
            <a:r>
              <a:rPr lang="en-US" sz="2800">
                <a:cs typeface="Arial"/>
              </a:rPr>
              <a:t>How were they selected? Sampled?</a:t>
            </a:r>
          </a:p>
          <a:p>
            <a:pPr marL="342900" indent="-342900">
              <a:buFont typeface="Arial" charset="0"/>
              <a:buChar char="•"/>
              <a:defRPr/>
            </a:pPr>
            <a:r>
              <a:rPr lang="en-US" sz="2800">
                <a:cs typeface="Arial"/>
              </a:rPr>
              <a:t>Who was excluded?</a:t>
            </a:r>
          </a:p>
          <a:p>
            <a:pPr marL="342900" indent="-342900">
              <a:buFont typeface="Arial" charset="0"/>
              <a:buChar char="•"/>
              <a:defRPr/>
            </a:pPr>
            <a:r>
              <a:rPr lang="en-US" sz="2800">
                <a:cs typeface="Arial"/>
              </a:rPr>
              <a:t>How many subjects were there?</a:t>
            </a:r>
          </a:p>
          <a:p>
            <a:pPr marL="342900" indent="-342900">
              <a:buFont typeface="Arial" charset="0"/>
              <a:buChar char="•"/>
              <a:defRPr/>
            </a:pPr>
            <a:endParaRPr lang="en-US" sz="2800">
              <a:cs typeface="Arial"/>
            </a:endParaRPr>
          </a:p>
          <a:p>
            <a:pPr marL="342900" indent="-342900">
              <a:buFont typeface="Arial" charset="0"/>
              <a:buChar char="•"/>
              <a:defRPr/>
            </a:pPr>
            <a:r>
              <a:rPr lang="en-US" sz="2800">
                <a:cs typeface="Arial"/>
              </a:rPr>
              <a:t>Think critically about generalizability. </a:t>
            </a:r>
          </a:p>
          <a:p>
            <a:pPr>
              <a:defRPr/>
            </a:pPr>
            <a:endParaRPr lang="en-US" sz="2800">
              <a:cs typeface="Arial"/>
            </a:endParaRPr>
          </a:p>
          <a:p>
            <a:pPr lvl="1">
              <a:defRPr/>
            </a:pPr>
            <a:endParaRPr lang="en-US" sz="2800">
              <a:cs typeface="Arial"/>
            </a:endParaRPr>
          </a:p>
          <a:p>
            <a:pPr>
              <a:defRPr/>
            </a:pPr>
            <a:endParaRPr lang="en-US" sz="2800">
              <a:ea typeface="ＭＳ Ｐゴシック" charset="0"/>
              <a:cs typeface="Arial"/>
            </a:endParaRPr>
          </a:p>
        </p:txBody>
      </p:sp>
    </p:spTree>
    <p:extLst>
      <p:ext uri="{BB962C8B-B14F-4D97-AF65-F5344CB8AC3E}">
        <p14:creationId xmlns:p14="http://schemas.microsoft.com/office/powerpoint/2010/main" val="50977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V. </a:t>
            </a:r>
            <a:r>
              <a:rPr lang="en-US" sz="2800" u="sng">
                <a:cs typeface="Arial"/>
              </a:rPr>
              <a:t>Measurements and follow up (1 slide)</a:t>
            </a:r>
          </a:p>
          <a:p>
            <a:pPr>
              <a:defRPr/>
            </a:pPr>
            <a:r>
              <a:rPr lang="en-US" sz="2800">
                <a:cs typeface="Arial"/>
              </a:rPr>
              <a:t>Predictor variables: </a:t>
            </a:r>
          </a:p>
          <a:p>
            <a:pPr lvl="1">
              <a:defRPr/>
            </a:pPr>
            <a:r>
              <a:rPr lang="en-US" sz="2800">
                <a:cs typeface="Arial"/>
              </a:rPr>
              <a:t>What are the independent variables?</a:t>
            </a:r>
          </a:p>
          <a:p>
            <a:pPr lvl="1">
              <a:defRPr/>
            </a:pPr>
            <a:r>
              <a:rPr lang="en-US" sz="2800">
                <a:cs typeface="Arial"/>
              </a:rPr>
              <a:t>How are the variables measured? </a:t>
            </a:r>
          </a:p>
          <a:p>
            <a:pPr>
              <a:defRPr/>
            </a:pPr>
            <a:r>
              <a:rPr lang="en-US" sz="2800">
                <a:cs typeface="Arial"/>
              </a:rPr>
              <a:t>Outcome variables (primary, secondary, </a:t>
            </a:r>
            <a:r>
              <a:rPr lang="en-US" sz="2800" err="1">
                <a:cs typeface="Arial"/>
              </a:rPr>
              <a:t>etc</a:t>
            </a:r>
            <a:r>
              <a:rPr lang="en-US" sz="2800">
                <a:cs typeface="Arial"/>
              </a:rPr>
              <a:t>):</a:t>
            </a:r>
          </a:p>
          <a:p>
            <a:pPr lvl="1">
              <a:defRPr/>
            </a:pPr>
            <a:r>
              <a:rPr lang="en-US" sz="2800">
                <a:cs typeface="Arial"/>
              </a:rPr>
              <a:t>What are they? Are they clinically significant?</a:t>
            </a:r>
          </a:p>
          <a:p>
            <a:pPr lvl="1">
              <a:defRPr/>
            </a:pPr>
            <a:r>
              <a:rPr lang="en-US" sz="2800">
                <a:cs typeface="Arial"/>
              </a:rPr>
              <a:t>How are they measured?</a:t>
            </a:r>
          </a:p>
          <a:p>
            <a:pPr>
              <a:defRPr/>
            </a:pPr>
            <a:r>
              <a:rPr lang="en-US" sz="2800">
                <a:cs typeface="Arial"/>
              </a:rPr>
              <a:t>Follow up: how often and how long.</a:t>
            </a:r>
          </a:p>
          <a:p>
            <a:pPr>
              <a:defRPr/>
            </a:pPr>
            <a:endParaRPr lang="en-US" sz="2800">
              <a:ea typeface="ＭＳ Ｐゴシック" charset="0"/>
              <a:cs typeface="Arial"/>
            </a:endParaRPr>
          </a:p>
        </p:txBody>
      </p:sp>
    </p:spTree>
    <p:extLst>
      <p:ext uri="{BB962C8B-B14F-4D97-AF65-F5344CB8AC3E}">
        <p14:creationId xmlns:p14="http://schemas.microsoft.com/office/powerpoint/2010/main" val="1316086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VI. </a:t>
            </a:r>
            <a:r>
              <a:rPr lang="en-US" sz="2800" u="sng">
                <a:cs typeface="Arial"/>
              </a:rPr>
              <a:t>Analysis (1 slide)</a:t>
            </a:r>
          </a:p>
          <a:p>
            <a:pPr>
              <a:defRPr/>
            </a:pPr>
            <a:r>
              <a:rPr lang="en-US" sz="2800">
                <a:cs typeface="Arial"/>
              </a:rPr>
              <a:t>Describe the analysis of the study i.e. logistic regression, intent-to-treat, etc.</a:t>
            </a:r>
          </a:p>
          <a:p>
            <a:pPr>
              <a:defRPr/>
            </a:pPr>
            <a:endParaRPr lang="en-US" sz="2800">
              <a:ea typeface="ＭＳ Ｐゴシック" charset="0"/>
              <a:cs typeface="Arial"/>
            </a:endParaRPr>
          </a:p>
        </p:txBody>
      </p:sp>
      <p:sp>
        <p:nvSpPr>
          <p:cNvPr id="13" name="Slide Number Placeholder 4">
            <a:extLst>
              <a:ext uri="{FF2B5EF4-FFF2-40B4-BE49-F238E27FC236}">
                <a16:creationId xmlns:a16="http://schemas.microsoft.com/office/drawing/2014/main" id="{0198DE06-5B78-A645-A3DE-DE0A0C1F2D77}"/>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885841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nb-NO" sz="2800" dirty="0">
                <a:cs typeface="Arial"/>
              </a:rPr>
              <a:t>VII. </a:t>
            </a:r>
            <a:r>
              <a:rPr lang="nb-NO" sz="2800" u="sng" dirty="0" err="1">
                <a:cs typeface="Arial"/>
              </a:rPr>
              <a:t>Summarize</a:t>
            </a:r>
            <a:r>
              <a:rPr lang="nb-NO" sz="2800" u="sng" dirty="0">
                <a:cs typeface="Arial"/>
              </a:rPr>
              <a:t> </a:t>
            </a:r>
            <a:r>
              <a:rPr lang="nb-NO" sz="2800" u="sng" dirty="0" err="1">
                <a:cs typeface="Arial"/>
              </a:rPr>
              <a:t>the</a:t>
            </a:r>
            <a:r>
              <a:rPr lang="nb-NO" sz="2800" u="sng" dirty="0">
                <a:cs typeface="Arial"/>
              </a:rPr>
              <a:t> </a:t>
            </a:r>
            <a:r>
              <a:rPr lang="nb-NO" sz="2800" u="sng" dirty="0" err="1">
                <a:cs typeface="Arial"/>
              </a:rPr>
              <a:t>results</a:t>
            </a:r>
            <a:r>
              <a:rPr lang="nb-NO" sz="2800" u="sng" dirty="0">
                <a:cs typeface="Arial"/>
              </a:rPr>
              <a:t> (1 slide)</a:t>
            </a:r>
          </a:p>
          <a:p>
            <a:pPr>
              <a:defRPr/>
            </a:pPr>
            <a:r>
              <a:rPr lang="nb-NO" sz="2800" dirty="0">
                <a:cs typeface="Arial"/>
              </a:rPr>
              <a:t>It is </a:t>
            </a:r>
            <a:r>
              <a:rPr lang="nb-NO" sz="2800" dirty="0" err="1">
                <a:cs typeface="Arial"/>
              </a:rPr>
              <a:t>helpful</a:t>
            </a:r>
            <a:r>
              <a:rPr lang="nb-NO" sz="2800" dirty="0">
                <a:cs typeface="Arial"/>
              </a:rPr>
              <a:t> to </a:t>
            </a:r>
            <a:r>
              <a:rPr lang="nb-NO" sz="2800" dirty="0" err="1">
                <a:cs typeface="Arial"/>
              </a:rPr>
              <a:t>highlight</a:t>
            </a:r>
            <a:r>
              <a:rPr lang="nb-NO" sz="2800" dirty="0">
                <a:cs typeface="Arial"/>
              </a:rPr>
              <a:t> a </a:t>
            </a:r>
            <a:r>
              <a:rPr lang="nb-NO" sz="2800" dirty="0" err="1">
                <a:cs typeface="Arial"/>
              </a:rPr>
              <a:t>particular</a:t>
            </a:r>
            <a:r>
              <a:rPr lang="nb-NO" sz="2800" dirty="0">
                <a:cs typeface="Arial"/>
              </a:rPr>
              <a:t> </a:t>
            </a:r>
            <a:r>
              <a:rPr lang="nb-NO" sz="2800" dirty="0" err="1">
                <a:cs typeface="Arial"/>
              </a:rPr>
              <a:t>row</a:t>
            </a:r>
            <a:r>
              <a:rPr lang="nb-NO" sz="2800" dirty="0">
                <a:cs typeface="Arial"/>
              </a:rPr>
              <a:t> </a:t>
            </a:r>
            <a:r>
              <a:rPr lang="nb-NO" sz="2800" dirty="0" err="1">
                <a:cs typeface="Arial"/>
              </a:rPr>
              <a:t>on</a:t>
            </a:r>
            <a:r>
              <a:rPr lang="nb-NO" sz="2800" dirty="0">
                <a:cs typeface="Arial"/>
              </a:rPr>
              <a:t> a </a:t>
            </a:r>
            <a:r>
              <a:rPr lang="nb-NO" sz="2800" dirty="0" err="1">
                <a:cs typeface="Arial"/>
              </a:rPr>
              <a:t>table</a:t>
            </a:r>
            <a:r>
              <a:rPr lang="nb-NO" sz="2800" dirty="0">
                <a:cs typeface="Arial"/>
              </a:rPr>
              <a:t> or to a </a:t>
            </a:r>
            <a:r>
              <a:rPr lang="nb-NO" sz="2800" dirty="0" err="1">
                <a:cs typeface="Arial"/>
              </a:rPr>
              <a:t>particular</a:t>
            </a:r>
            <a:r>
              <a:rPr lang="nb-NO" sz="2800" dirty="0">
                <a:cs typeface="Arial"/>
              </a:rPr>
              <a:t> part </a:t>
            </a:r>
            <a:r>
              <a:rPr lang="nb-NO" sz="2800" dirty="0" err="1">
                <a:cs typeface="Arial"/>
              </a:rPr>
              <a:t>of</a:t>
            </a:r>
            <a:r>
              <a:rPr lang="nb-NO" sz="2800" dirty="0">
                <a:cs typeface="Arial"/>
              </a:rPr>
              <a:t> a </a:t>
            </a:r>
            <a:r>
              <a:rPr lang="nb-NO" sz="2800" dirty="0" err="1">
                <a:cs typeface="Arial"/>
              </a:rPr>
              <a:t>graph</a:t>
            </a:r>
            <a:r>
              <a:rPr lang="nb-NO" sz="2800" dirty="0">
                <a:cs typeface="Arial"/>
              </a:rPr>
              <a:t> to </a:t>
            </a:r>
            <a:r>
              <a:rPr lang="nb-NO" sz="2800" dirty="0" err="1">
                <a:cs typeface="Arial"/>
              </a:rPr>
              <a:t>illustrate</a:t>
            </a:r>
            <a:r>
              <a:rPr lang="nb-NO" sz="2800" dirty="0">
                <a:cs typeface="Arial"/>
              </a:rPr>
              <a:t> </a:t>
            </a:r>
            <a:r>
              <a:rPr lang="nb-NO" sz="2800" dirty="0" err="1">
                <a:cs typeface="Arial"/>
              </a:rPr>
              <a:t>your</a:t>
            </a:r>
            <a:r>
              <a:rPr lang="nb-NO" sz="2800" dirty="0">
                <a:cs typeface="Arial"/>
              </a:rPr>
              <a:t> </a:t>
            </a:r>
            <a:r>
              <a:rPr lang="nb-NO" sz="2800" dirty="0" err="1">
                <a:cs typeface="Arial"/>
              </a:rPr>
              <a:t>point</a:t>
            </a:r>
            <a:r>
              <a:rPr lang="nb-NO" sz="2800" dirty="0">
                <a:cs typeface="Arial"/>
              </a:rPr>
              <a:t>.</a:t>
            </a:r>
          </a:p>
          <a:p>
            <a:pPr>
              <a:defRPr/>
            </a:pPr>
            <a:r>
              <a:rPr lang="nb-NO" sz="2800" dirty="0">
                <a:cs typeface="Arial"/>
              </a:rPr>
              <a:t>The </a:t>
            </a:r>
            <a:r>
              <a:rPr lang="nb-NO" sz="2800" dirty="0" err="1">
                <a:cs typeface="Arial"/>
              </a:rPr>
              <a:t>audience</a:t>
            </a:r>
            <a:r>
              <a:rPr lang="nb-NO" sz="2800" dirty="0">
                <a:cs typeface="Arial"/>
              </a:rPr>
              <a:t> </a:t>
            </a:r>
            <a:r>
              <a:rPr lang="nb-NO" sz="2800" dirty="0" err="1">
                <a:cs typeface="Arial"/>
              </a:rPr>
              <a:t>will</a:t>
            </a:r>
            <a:r>
              <a:rPr lang="nb-NO" sz="2800" dirty="0">
                <a:cs typeface="Arial"/>
              </a:rPr>
              <a:t> have a </a:t>
            </a:r>
            <a:r>
              <a:rPr lang="nb-NO" sz="2800" dirty="0" err="1">
                <a:cs typeface="Arial"/>
              </a:rPr>
              <a:t>copy</a:t>
            </a:r>
            <a:r>
              <a:rPr lang="nb-NO" sz="2800" dirty="0">
                <a:cs typeface="Arial"/>
              </a:rPr>
              <a:t> </a:t>
            </a:r>
            <a:r>
              <a:rPr lang="nb-NO" sz="2800" dirty="0" err="1">
                <a:cs typeface="Arial"/>
              </a:rPr>
              <a:t>of</a:t>
            </a:r>
            <a:r>
              <a:rPr lang="nb-NO" sz="2800" dirty="0">
                <a:cs typeface="Arial"/>
              </a:rPr>
              <a:t> </a:t>
            </a:r>
            <a:r>
              <a:rPr lang="nb-NO" sz="2800" dirty="0" err="1">
                <a:cs typeface="Arial"/>
              </a:rPr>
              <a:t>the</a:t>
            </a:r>
            <a:r>
              <a:rPr lang="nb-NO" sz="2800" dirty="0">
                <a:cs typeface="Arial"/>
              </a:rPr>
              <a:t> </a:t>
            </a:r>
            <a:r>
              <a:rPr lang="nb-NO" sz="2800" dirty="0" err="1">
                <a:cs typeface="Arial"/>
              </a:rPr>
              <a:t>article</a:t>
            </a:r>
            <a:r>
              <a:rPr lang="nb-NO" sz="2800" dirty="0">
                <a:cs typeface="Arial"/>
              </a:rPr>
              <a:t> to </a:t>
            </a:r>
            <a:r>
              <a:rPr lang="nb-NO" sz="2800" dirty="0" err="1">
                <a:cs typeface="Arial"/>
              </a:rPr>
              <a:t>follow</a:t>
            </a:r>
            <a:r>
              <a:rPr lang="nb-NO" sz="2800" dirty="0">
                <a:cs typeface="Arial"/>
              </a:rPr>
              <a:t> </a:t>
            </a:r>
            <a:r>
              <a:rPr lang="nb-NO" sz="2800" dirty="0" err="1">
                <a:cs typeface="Arial"/>
              </a:rPr>
              <a:t>along</a:t>
            </a:r>
            <a:r>
              <a:rPr lang="nb-NO" sz="2800" dirty="0">
                <a:cs typeface="Arial"/>
              </a:rPr>
              <a:t>.  </a:t>
            </a:r>
          </a:p>
        </p:txBody>
      </p:sp>
      <p:sp>
        <p:nvSpPr>
          <p:cNvPr id="13" name="Slide Number Placeholder 4">
            <a:extLst>
              <a:ext uri="{FF2B5EF4-FFF2-40B4-BE49-F238E27FC236}">
                <a16:creationId xmlns:a16="http://schemas.microsoft.com/office/drawing/2014/main" id="{0198DE06-5B78-A645-A3DE-DE0A0C1F2D77}"/>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142318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r-FR" altLang="en-US" sz="2800" dirty="0">
                <a:latin typeface="Arial" charset="0"/>
                <a:ea typeface="ＭＳ Ｐゴシック" charset="-128"/>
              </a:rPr>
              <a:t>VIII. </a:t>
            </a:r>
            <a:r>
              <a:rPr lang="fr-FR" altLang="en-US" sz="2800" u="sng" dirty="0" err="1">
                <a:latin typeface="Arial" charset="0"/>
                <a:ea typeface="ＭＳ Ｐゴシック" charset="-128"/>
              </a:rPr>
              <a:t>Your</a:t>
            </a:r>
            <a:r>
              <a:rPr lang="fr-FR" altLang="en-US" sz="2800" u="sng" dirty="0">
                <a:latin typeface="Arial" charset="0"/>
                <a:ea typeface="ＭＳ Ｐゴシック" charset="-128"/>
              </a:rPr>
              <a:t> Critique (3-5 slides)</a:t>
            </a:r>
          </a:p>
          <a:p>
            <a:pPr marL="342900" indent="-342900">
              <a:buFont typeface="Arial" charset="0"/>
              <a:buChar char="•"/>
            </a:pPr>
            <a:r>
              <a:rPr lang="en-US" altLang="en-US" sz="2800" dirty="0">
                <a:latin typeface="Arial" charset="0"/>
                <a:ea typeface="ＭＳ Ｐゴシック" charset="-128"/>
              </a:rPr>
              <a:t> What are the possible biases? Consider its possible direction, magnitude, and impact. </a:t>
            </a:r>
          </a:p>
          <a:p>
            <a:pPr marL="342900" indent="-342900">
              <a:buFont typeface="Arial" charset="0"/>
              <a:buChar char="•"/>
            </a:pPr>
            <a:r>
              <a:rPr lang="en-US" altLang="en-US" sz="2800" dirty="0">
                <a:latin typeface="Arial" charset="0"/>
                <a:ea typeface="ＭＳ Ｐゴシック" charset="-128"/>
              </a:rPr>
              <a:t> Strengths, weaknesses, discussion points.</a:t>
            </a:r>
          </a:p>
          <a:p>
            <a:pPr marL="342900" indent="-342900">
              <a:buFont typeface="Arial" charset="0"/>
              <a:buChar char="•"/>
            </a:pPr>
            <a:r>
              <a:rPr lang="en-US" altLang="en-US" sz="2800" dirty="0">
                <a:latin typeface="Arial" charset="0"/>
                <a:ea typeface="ＭＳ Ｐゴシック" charset="-128"/>
              </a:rPr>
              <a:t> Describe why you think the results can or cannot be applied to your patients.</a:t>
            </a:r>
          </a:p>
          <a:p>
            <a:pPr marL="342900" indent="-342900">
              <a:buFont typeface="Arial" charset="0"/>
              <a:buChar char="•"/>
            </a:pPr>
            <a:r>
              <a:rPr lang="en-US" altLang="en-US" sz="2800" dirty="0">
                <a:latin typeface="Arial" charset="0"/>
                <a:ea typeface="ＭＳ Ｐゴシック" charset="-128"/>
              </a:rPr>
              <a:t> Conclude with your own decision about the utility of the study in your practice. </a:t>
            </a:r>
          </a:p>
        </p:txBody>
      </p:sp>
    </p:spTree>
    <p:extLst>
      <p:ext uri="{BB962C8B-B14F-4D97-AF65-F5344CB8AC3E}">
        <p14:creationId xmlns:p14="http://schemas.microsoft.com/office/powerpoint/2010/main" val="382311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9945" y="1665266"/>
            <a:ext cx="11352109" cy="4028153"/>
          </a:xfrm>
        </p:spPr>
        <p:txBody>
          <a:bodyPr/>
          <a:lstStyle/>
          <a:p>
            <a:pPr lvl="1">
              <a:defRPr/>
            </a:pPr>
            <a:r>
              <a:rPr lang="en-US" sz="2800" dirty="0">
                <a:latin typeface="Arial" charset="0"/>
                <a:ea typeface="ＭＳ Ｐゴシック" charset="0"/>
                <a:cs typeface="Arial" charset="0"/>
              </a:rPr>
              <a:t>Clinical trials often exclude older adults or adults with multiple chronic conditions. </a:t>
            </a:r>
          </a:p>
          <a:p>
            <a:pPr lvl="1">
              <a:defRPr/>
            </a:pPr>
            <a:r>
              <a:rPr lang="en-US" sz="2800" dirty="0">
                <a:latin typeface="Arial" charset="0"/>
                <a:ea typeface="ＭＳ Ｐゴシック" charset="0"/>
                <a:cs typeface="Arial" charset="0"/>
              </a:rPr>
              <a:t>What outcomes are important for our older patients:</a:t>
            </a:r>
          </a:p>
          <a:p>
            <a:pPr lvl="2">
              <a:defRPr/>
            </a:pPr>
            <a:r>
              <a:rPr lang="en-US" sz="2800" dirty="0">
                <a:latin typeface="Arial" charset="0"/>
                <a:ea typeface="ＭＳ Ｐゴシック" charset="0"/>
                <a:cs typeface="Arial" charset="0"/>
              </a:rPr>
              <a:t>Mortality vs. Quality of life, Function</a:t>
            </a:r>
          </a:p>
          <a:p>
            <a:pPr lvl="2">
              <a:defRPr/>
            </a:pPr>
            <a:r>
              <a:rPr lang="en-US" sz="2800" dirty="0">
                <a:latin typeface="Arial" charset="0"/>
                <a:ea typeface="ＭＳ Ｐゴシック" charset="0"/>
                <a:cs typeface="Arial" charset="0"/>
              </a:rPr>
              <a:t>Clinical relevance of outcomes</a:t>
            </a:r>
          </a:p>
          <a:p>
            <a:pPr lvl="1">
              <a:defRPr/>
            </a:pPr>
            <a:r>
              <a:rPr lang="en-US" sz="2800" dirty="0">
                <a:latin typeface="Arial" charset="0"/>
                <a:ea typeface="ＭＳ Ｐゴシック" charset="0"/>
                <a:cs typeface="Arial" charset="0"/>
              </a:rPr>
              <a:t>Harms and risks.</a:t>
            </a:r>
          </a:p>
          <a:p>
            <a:pPr lvl="2">
              <a:defRPr/>
            </a:pPr>
            <a:r>
              <a:rPr lang="en-US" sz="2600" dirty="0">
                <a:latin typeface="Arial" charset="0"/>
                <a:ea typeface="ＭＳ Ｐゴシック" charset="0"/>
                <a:cs typeface="Arial" charset="0"/>
              </a:rPr>
              <a:t>Competing Risks</a:t>
            </a:r>
          </a:p>
          <a:p>
            <a:pPr lvl="1">
              <a:defRPr/>
            </a:pPr>
            <a:r>
              <a:rPr lang="en-US" sz="2800" dirty="0">
                <a:latin typeface="Arial" charset="0"/>
                <a:ea typeface="ＭＳ Ｐゴシック" charset="0"/>
                <a:cs typeface="Arial" charset="0"/>
              </a:rPr>
              <a:t>Health disparities in clinical research. </a:t>
            </a:r>
          </a:p>
        </p:txBody>
      </p:sp>
      <p:sp>
        <p:nvSpPr>
          <p:cNvPr id="5" name="Title 4"/>
          <p:cNvSpPr>
            <a:spLocks noGrp="1"/>
          </p:cNvSpPr>
          <p:nvPr>
            <p:ph type="title"/>
          </p:nvPr>
        </p:nvSpPr>
        <p:spPr>
          <a:xfrm>
            <a:off x="428494" y="152400"/>
            <a:ext cx="11763505" cy="914400"/>
          </a:xfrm>
        </p:spPr>
        <p:txBody>
          <a:bodyPr>
            <a:normAutofit/>
          </a:bodyPr>
          <a:lstStyle/>
          <a:p>
            <a:r>
              <a:rPr lang="en-US" sz="3600" b="1"/>
              <a:t>Applying the evidence-base for our older patients </a:t>
            </a:r>
          </a:p>
        </p:txBody>
      </p:sp>
    </p:spTree>
    <p:extLst>
      <p:ext uri="{BB962C8B-B14F-4D97-AF65-F5344CB8AC3E}">
        <p14:creationId xmlns:p14="http://schemas.microsoft.com/office/powerpoint/2010/main" val="327502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en-US" altLang="en-US" sz="2800">
                <a:latin typeface="Arial" charset="0"/>
                <a:ea typeface="ＭＳ Ｐゴシック" charset="-128"/>
              </a:rPr>
              <a:t>For clinical trials, look up if the trial was listed at the http://</a:t>
            </a:r>
            <a:r>
              <a:rPr lang="en-US" altLang="en-US" sz="2800" err="1">
                <a:latin typeface="Arial" charset="0"/>
                <a:ea typeface="ＭＳ Ｐゴシック" charset="-128"/>
              </a:rPr>
              <a:t>clinicaltrials.gov</a:t>
            </a:r>
            <a:r>
              <a:rPr lang="en-US" altLang="en-US" sz="2800">
                <a:latin typeface="Arial" charset="0"/>
                <a:ea typeface="ＭＳ Ｐゴシック" charset="-128"/>
              </a:rPr>
              <a:t>/ website, with special attention to revisions from originally stated endpoints, methods and inclusion criteria. </a:t>
            </a:r>
          </a:p>
          <a:p>
            <a:pPr>
              <a:lnSpc>
                <a:spcPct val="100000"/>
              </a:lnSpc>
            </a:pPr>
            <a:r>
              <a:rPr lang="en-US" altLang="en-US" sz="2800">
                <a:latin typeface="Arial" charset="0"/>
                <a:ea typeface="ＭＳ Ｐゴシック" charset="-128"/>
              </a:rPr>
              <a:t>Check the PubMed listing of the original article to see if there are any other publications that are linked to the original article. Typically, these are editorials, letters to the editor, or listings in ACP Journal Club, all of which are helpful in getting a quick sense on the topic and finding out about any known issues regarding the study that have been discussed elsewhere.</a:t>
            </a:r>
          </a:p>
        </p:txBody>
      </p:sp>
      <p:sp>
        <p:nvSpPr>
          <p:cNvPr id="13" name="Slide Number Placeholder 4">
            <a:extLst>
              <a:ext uri="{FF2B5EF4-FFF2-40B4-BE49-F238E27FC236}">
                <a16:creationId xmlns:a16="http://schemas.microsoft.com/office/drawing/2014/main" id="{0198DE06-5B78-A645-A3DE-DE0A0C1F2D77}"/>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4023478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Resources</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5153528"/>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2800" b="1" dirty="0">
                <a:latin typeface="Arial" charset="0"/>
                <a:ea typeface="ＭＳ Ｐゴシック" charset="-128"/>
              </a:rPr>
              <a:t>Choosing an article can be challenging.</a:t>
            </a:r>
          </a:p>
          <a:p>
            <a:pPr>
              <a:lnSpc>
                <a:spcPct val="100000"/>
              </a:lnSpc>
            </a:pPr>
            <a:r>
              <a:rPr lang="en-US" altLang="en-US" sz="2800" dirty="0">
                <a:latin typeface="Arial" charset="0"/>
                <a:ea typeface="ＭＳ Ｐゴシック" charset="-128"/>
              </a:rPr>
              <a:t>Your faculty mentors are here to help in selecting an appropriate article, preparing journal club, and feedback on presentation skills. </a:t>
            </a:r>
          </a:p>
          <a:p>
            <a:r>
              <a:rPr lang="en-US" altLang="en-US" sz="2800" dirty="0">
                <a:latin typeface="Arial" charset="0"/>
                <a:ea typeface="ＭＳ Ｐゴシック" charset="-128"/>
              </a:rPr>
              <a:t>Online resources: </a:t>
            </a:r>
          </a:p>
          <a:p>
            <a:pPr lvl="1"/>
            <a:r>
              <a:rPr lang="en-US" altLang="en-US" sz="2800" dirty="0">
                <a:latin typeface="Arial" charset="0"/>
                <a:ea typeface="ＭＳ Ｐゴシック" charset="-128"/>
                <a:hlinkClick r:id="rId2"/>
              </a:rPr>
              <a:t>https://jamanetwork.com/collections/44069/users-guide-to-the-medical-literature</a:t>
            </a:r>
            <a:endParaRPr lang="en-US" altLang="en-US" sz="2800" dirty="0">
              <a:latin typeface="Arial" charset="0"/>
              <a:ea typeface="ＭＳ Ｐゴシック" charset="-128"/>
            </a:endParaRPr>
          </a:p>
          <a:p>
            <a:pPr lvl="1"/>
            <a:r>
              <a:rPr lang="en-US" altLang="en-US" sz="2800" dirty="0">
                <a:latin typeface="Arial" charset="0"/>
                <a:ea typeface="ＭＳ Ｐゴシック" charset="-128"/>
              </a:rPr>
              <a:t>ACP Journal Club: </a:t>
            </a:r>
            <a:r>
              <a:rPr lang="hr-HR" altLang="en-US" sz="2800" dirty="0" err="1">
                <a:latin typeface="Arial" charset="0"/>
                <a:ea typeface="ＭＳ Ｐゴシック" charset="-128"/>
              </a:rPr>
              <a:t>https</a:t>
            </a:r>
            <a:r>
              <a:rPr lang="hr-HR" altLang="en-US" sz="2800" dirty="0">
                <a:latin typeface="Arial" charset="0"/>
                <a:ea typeface="ＭＳ Ｐゴシック" charset="-128"/>
              </a:rPr>
              <a:t>://</a:t>
            </a:r>
            <a:r>
              <a:rPr lang="hr-HR" altLang="en-US" sz="2800" dirty="0" err="1">
                <a:latin typeface="Arial" charset="0"/>
                <a:ea typeface="ＭＳ Ｐゴシック" charset="-128"/>
              </a:rPr>
              <a:t>www.acpjournals.org</a:t>
            </a:r>
            <a:r>
              <a:rPr lang="hr-HR" altLang="en-US" sz="2800" dirty="0">
                <a:latin typeface="Arial" charset="0"/>
                <a:ea typeface="ＭＳ Ｐゴシック" charset="-128"/>
              </a:rPr>
              <a:t>/</a:t>
            </a:r>
            <a:r>
              <a:rPr lang="hr-HR" altLang="en-US" sz="2800" dirty="0" err="1">
                <a:latin typeface="Arial" charset="0"/>
                <a:ea typeface="ＭＳ Ｐゴシック" charset="-128"/>
              </a:rPr>
              <a:t>topic</a:t>
            </a:r>
            <a:r>
              <a:rPr lang="hr-HR" altLang="en-US" sz="2800" dirty="0">
                <a:latin typeface="Arial" charset="0"/>
                <a:ea typeface="ＭＳ Ｐゴシック" charset="-128"/>
              </a:rPr>
              <a:t>/</a:t>
            </a:r>
            <a:r>
              <a:rPr lang="hr-HR" altLang="en-US" sz="2800" dirty="0" err="1">
                <a:latin typeface="Arial" charset="0"/>
                <a:ea typeface="ＭＳ Ｐゴシック" charset="-128"/>
              </a:rPr>
              <a:t>category</a:t>
            </a:r>
            <a:r>
              <a:rPr lang="hr-HR" altLang="en-US" sz="2800" dirty="0">
                <a:latin typeface="Arial" charset="0"/>
                <a:ea typeface="ＭＳ Ｐゴシック" charset="-128"/>
              </a:rPr>
              <a:t>/</a:t>
            </a:r>
            <a:r>
              <a:rPr lang="hr-HR" altLang="en-US" sz="2800" dirty="0" err="1">
                <a:latin typeface="Arial" charset="0"/>
                <a:ea typeface="ＭＳ Ｐゴシック" charset="-128"/>
              </a:rPr>
              <a:t>journal-club</a:t>
            </a:r>
            <a:endParaRPr lang="en-US" altLang="en-US" sz="2800" dirty="0">
              <a:latin typeface="Arial" charset="0"/>
              <a:ea typeface="ＭＳ Ｐゴシック" charset="-128"/>
            </a:endParaRPr>
          </a:p>
        </p:txBody>
      </p:sp>
      <p:sp>
        <p:nvSpPr>
          <p:cNvPr id="13" name="Slide Number Placeholder 4">
            <a:extLst>
              <a:ext uri="{FF2B5EF4-FFF2-40B4-BE49-F238E27FC236}">
                <a16:creationId xmlns:a16="http://schemas.microsoft.com/office/drawing/2014/main" id="{0198DE06-5B78-A645-A3DE-DE0A0C1F2D77}"/>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74959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1074037" y="1508862"/>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en-US" sz="2800" b="1" dirty="0">
                <a:latin typeface="Arial" charset="0"/>
                <a:ea typeface="ＭＳ Ｐゴシック" charset="-128"/>
              </a:rPr>
              <a:t>Jordan Kohn, PhD</a:t>
            </a:r>
          </a:p>
          <a:p>
            <a:pPr marL="0" indent="0">
              <a:buNone/>
            </a:pPr>
            <a:r>
              <a:rPr lang="en-US" altLang="en-US" sz="2800" dirty="0">
                <a:latin typeface="Arial" charset="0"/>
                <a:ea typeface="ＭＳ Ｐゴシック" charset="-128"/>
                <a:hlinkClick r:id="rId2"/>
              </a:rPr>
              <a:t>jokohn@health.ucsd.edu</a:t>
            </a:r>
            <a:endParaRPr lang="en-US" altLang="en-US" sz="2800" dirty="0">
              <a:latin typeface="Arial" charset="0"/>
              <a:ea typeface="ＭＳ Ｐゴシック" charset="-128"/>
            </a:endParaRPr>
          </a:p>
          <a:p>
            <a:pPr marL="0" indent="0">
              <a:buNone/>
            </a:pPr>
            <a:endParaRPr lang="en-US" altLang="en-US" sz="2800" dirty="0">
              <a:latin typeface="Arial" charset="0"/>
              <a:ea typeface="ＭＳ Ｐゴシック" charset="-128"/>
            </a:endParaRPr>
          </a:p>
          <a:p>
            <a:pPr marL="0" indent="0">
              <a:buNone/>
            </a:pPr>
            <a:r>
              <a:rPr lang="en-US" altLang="en-US" sz="2800" b="1" dirty="0">
                <a:latin typeface="Arial" charset="0"/>
                <a:ea typeface="ＭＳ Ｐゴシック" charset="-128"/>
              </a:rPr>
              <a:t>Benjamin Han, MD</a:t>
            </a:r>
            <a:endParaRPr lang="en-US" altLang="en-US" sz="2800" dirty="0">
              <a:latin typeface="Arial" charset="0"/>
              <a:ea typeface="ＭＳ Ｐゴシック" charset="-128"/>
            </a:endParaRPr>
          </a:p>
          <a:p>
            <a:pPr marL="0" indent="0">
              <a:buNone/>
            </a:pPr>
            <a:r>
              <a:rPr lang="en-US" altLang="en-US" sz="2800" dirty="0">
                <a:latin typeface="Arial" charset="0"/>
                <a:ea typeface="ＭＳ Ｐゴシック" charset="-128"/>
              </a:rPr>
              <a:t>b2han@health.ucsd.edu</a:t>
            </a:r>
          </a:p>
        </p:txBody>
      </p:sp>
      <p:sp>
        <p:nvSpPr>
          <p:cNvPr id="9" name="Title 1">
            <a:extLst>
              <a:ext uri="{FF2B5EF4-FFF2-40B4-BE49-F238E27FC236}">
                <a16:creationId xmlns:a16="http://schemas.microsoft.com/office/drawing/2014/main" id="{2C4C3D18-9A09-0F49-951E-22444292480C}"/>
              </a:ext>
            </a:extLst>
          </p:cNvPr>
          <p:cNvSpPr txBox="1">
            <a:spLocks/>
          </p:cNvSpPr>
          <p:nvPr/>
        </p:nvSpPr>
        <p:spPr>
          <a:xfrm>
            <a:off x="1074037" y="118533"/>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dirty="0"/>
              <a:t>Contacts:</a:t>
            </a:r>
          </a:p>
        </p:txBody>
      </p:sp>
    </p:spTree>
    <p:extLst>
      <p:ext uri="{BB962C8B-B14F-4D97-AF65-F5344CB8AC3E}">
        <p14:creationId xmlns:p14="http://schemas.microsoft.com/office/powerpoint/2010/main" val="808928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Title Slides">
  <a:themeElements>
    <a:clrScheme name="UC San Diego Health">
      <a:dk1>
        <a:srgbClr val="464749"/>
      </a:dk1>
      <a:lt1>
        <a:srgbClr val="FFFFFF"/>
      </a:lt1>
      <a:dk2>
        <a:srgbClr val="101D3A"/>
      </a:dk2>
      <a:lt2>
        <a:srgbClr val="FFFFFF"/>
      </a:lt2>
      <a:accent1>
        <a:srgbClr val="0C68AC"/>
      </a:accent1>
      <a:accent2>
        <a:srgbClr val="15A599"/>
      </a:accent2>
      <a:accent3>
        <a:srgbClr val="0C636E"/>
      </a:accent3>
      <a:accent4>
        <a:srgbClr val="443D82"/>
      </a:accent4>
      <a:accent5>
        <a:srgbClr val="671943"/>
      </a:accent5>
      <a:accent6>
        <a:srgbClr val="A7B306"/>
      </a:accent6>
      <a:hlink>
        <a:srgbClr val="AA0023"/>
      </a:hlink>
      <a:folHlink>
        <a:srgbClr val="0C68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090F60E6-3AB6-BD47-B617-BF869EDBFE08}" vid="{6879956A-3EAF-C84E-9A34-957B2BEB3707}"/>
    </a:ext>
  </a:extLst>
</a:theme>
</file>

<file path=ppt/theme/theme2.xml><?xml version="1.0" encoding="utf-8"?>
<a:theme xmlns:a="http://schemas.openxmlformats.org/drawingml/2006/main" name="Section Slides">
  <a:themeElements>
    <a:clrScheme name="UC San Diego Health">
      <a:dk1>
        <a:srgbClr val="464749"/>
      </a:dk1>
      <a:lt1>
        <a:srgbClr val="FFFFFF"/>
      </a:lt1>
      <a:dk2>
        <a:srgbClr val="101D3A"/>
      </a:dk2>
      <a:lt2>
        <a:srgbClr val="FFFFFF"/>
      </a:lt2>
      <a:accent1>
        <a:srgbClr val="0C68AC"/>
      </a:accent1>
      <a:accent2>
        <a:srgbClr val="15A599"/>
      </a:accent2>
      <a:accent3>
        <a:srgbClr val="0C636E"/>
      </a:accent3>
      <a:accent4>
        <a:srgbClr val="443D82"/>
      </a:accent4>
      <a:accent5>
        <a:srgbClr val="671943"/>
      </a:accent5>
      <a:accent6>
        <a:srgbClr val="A7B306"/>
      </a:accent6>
      <a:hlink>
        <a:srgbClr val="AA0023"/>
      </a:hlink>
      <a:folHlink>
        <a:srgbClr val="0C68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090F60E6-3AB6-BD47-B617-BF869EDBFE08}" vid="{EFB656C7-E92B-2344-A428-63BDB9F9D5E7}"/>
    </a:ext>
  </a:extLst>
</a:theme>
</file>

<file path=ppt/theme/theme3.xml><?xml version="1.0" encoding="utf-8"?>
<a:theme xmlns:a="http://schemas.openxmlformats.org/drawingml/2006/main" name="Content Slides">
  <a:themeElements>
    <a:clrScheme name="UC San Diego Health">
      <a:dk1>
        <a:srgbClr val="464749"/>
      </a:dk1>
      <a:lt1>
        <a:srgbClr val="FFFFFF"/>
      </a:lt1>
      <a:dk2>
        <a:srgbClr val="101D3A"/>
      </a:dk2>
      <a:lt2>
        <a:srgbClr val="FFFFFF"/>
      </a:lt2>
      <a:accent1>
        <a:srgbClr val="0C68AC"/>
      </a:accent1>
      <a:accent2>
        <a:srgbClr val="15A599"/>
      </a:accent2>
      <a:accent3>
        <a:srgbClr val="0C636E"/>
      </a:accent3>
      <a:accent4>
        <a:srgbClr val="443D82"/>
      </a:accent4>
      <a:accent5>
        <a:srgbClr val="671943"/>
      </a:accent5>
      <a:accent6>
        <a:srgbClr val="A7B306"/>
      </a:accent6>
      <a:hlink>
        <a:srgbClr val="AA0023"/>
      </a:hlink>
      <a:folHlink>
        <a:srgbClr val="0C68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090F60E6-3AB6-BD47-B617-BF869EDBFE08}" vid="{9548779C-D637-7D4F-84BE-5E77598B2726}"/>
    </a:ext>
  </a:extLst>
</a:theme>
</file>

<file path=ppt/theme/theme4.xml><?xml version="1.0" encoding="utf-8"?>
<a:theme xmlns:a="http://schemas.openxmlformats.org/drawingml/2006/main" name="Closing Slides">
  <a:themeElements>
    <a:clrScheme name="UC San Diego Health">
      <a:dk1>
        <a:srgbClr val="464749"/>
      </a:dk1>
      <a:lt1>
        <a:srgbClr val="FFFFFF"/>
      </a:lt1>
      <a:dk2>
        <a:srgbClr val="101D3A"/>
      </a:dk2>
      <a:lt2>
        <a:srgbClr val="FFFFFF"/>
      </a:lt2>
      <a:accent1>
        <a:srgbClr val="0C68AC"/>
      </a:accent1>
      <a:accent2>
        <a:srgbClr val="15A599"/>
      </a:accent2>
      <a:accent3>
        <a:srgbClr val="0C636E"/>
      </a:accent3>
      <a:accent4>
        <a:srgbClr val="443D82"/>
      </a:accent4>
      <a:accent5>
        <a:srgbClr val="671943"/>
      </a:accent5>
      <a:accent6>
        <a:srgbClr val="A7B306"/>
      </a:accent6>
      <a:hlink>
        <a:srgbClr val="AA0023"/>
      </a:hlink>
      <a:folHlink>
        <a:srgbClr val="0C68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090F60E6-3AB6-BD47-B617-BF869EDBFE08}" vid="{FBA8C99E-AA43-B44E-9530-D3AABC556AB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0600FD2D36B84FAD9D737F22CFCDA2" ma:contentTypeVersion="1" ma:contentTypeDescription="Create a new document." ma:contentTypeScope="" ma:versionID="3e3f2722c6d9b55d91247c77eef17a31">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E85FF46A-ABBA-4A34-9B0F-5176F421CE2F}">
  <ds:schemaRefs>
    <ds:schemaRef ds:uri="http://schemas.microsoft.com/sharepoint/v3/contenttype/forms"/>
  </ds:schemaRefs>
</ds:datastoreItem>
</file>

<file path=customXml/itemProps2.xml><?xml version="1.0" encoding="utf-8"?>
<ds:datastoreItem xmlns:ds="http://schemas.openxmlformats.org/officeDocument/2006/customXml" ds:itemID="{264F1D1A-1265-42C7-AC1A-4B277C8252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8BF57D-4F88-4D96-8885-C1F7A3FF7C3F}">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microsoft.com/sharepoint/v3"/>
    <ds:schemaRef ds:uri="http://www.w3.org/XML/1998/namespace"/>
  </ds:schemaRefs>
</ds:datastoreItem>
</file>

<file path=docMetadata/LabelInfo.xml><?xml version="1.0" encoding="utf-8"?>
<clbl:labelList xmlns:clbl="http://schemas.microsoft.com/office/2020/mipLabelMetadata">
  <clbl:label id="{e470d736-e7f7-41a8-8eab-dad544b2b579}" enabled="0" method="" siteId="{e470d736-e7f7-41a8-8eab-dad544b2b579}" removed="1"/>
</clbl:labelList>
</file>

<file path=docProps/app.xml><?xml version="1.0" encoding="utf-8"?>
<Properties xmlns="http://schemas.openxmlformats.org/officeDocument/2006/extended-properties" xmlns:vt="http://schemas.openxmlformats.org/officeDocument/2006/docPropsVTypes">
  <Template>Title Slides</Template>
  <TotalTime>698</TotalTime>
  <Words>1575</Words>
  <Application>Microsoft Macintosh PowerPoint</Application>
  <PresentationFormat>Widescreen</PresentationFormat>
  <Paragraphs>198</Paragraphs>
  <Slides>27</Slides>
  <Notes>6</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27</vt:i4>
      </vt:variant>
    </vt:vector>
  </HeadingPairs>
  <TitlesOfParts>
    <vt:vector size="34" baseType="lpstr">
      <vt:lpstr>ＭＳ Ｐゴシック</vt:lpstr>
      <vt:lpstr>Arial</vt:lpstr>
      <vt:lpstr>Tahoma</vt:lpstr>
      <vt:lpstr>Title Slides</vt:lpstr>
      <vt:lpstr>Section Slides</vt:lpstr>
      <vt:lpstr>Content Slides</vt:lpstr>
      <vt:lpstr>Closing Slides</vt:lpstr>
      <vt:lpstr>Introduction to journal club</vt:lpstr>
      <vt:lpstr>UCSD Geriatric Medicine &amp; Psychiatry Fellowships Gerontology Research Collaborative (GRC) </vt:lpstr>
      <vt:lpstr>Goals for Journal Club for Fellows</vt:lpstr>
      <vt:lpstr>Applying the evidence-base for our older patients </vt:lpstr>
      <vt:lpstr>Goals for Journal Club</vt:lpstr>
      <vt:lpstr>Expectations for Journal Club</vt:lpstr>
      <vt:lpstr>Expectations for Journal Club</vt:lpstr>
      <vt:lpstr>Evaluation and Feedback</vt:lpstr>
      <vt:lpstr>How to use the medical literature</vt:lpstr>
      <vt:lpstr>Question types</vt:lpstr>
      <vt:lpstr>What is the question?</vt:lpstr>
      <vt:lpstr>How to select an article</vt:lpstr>
      <vt:lpstr>How to select an article</vt:lpstr>
      <vt:lpstr>Journal club format</vt:lpstr>
      <vt:lpstr>Journal club format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Applying the evidence-base for our older patients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Arial 40pt</dc:title>
  <dc:creator>Benjamin Han</dc:creator>
  <cp:lastModifiedBy>Han, Benjamin</cp:lastModifiedBy>
  <cp:revision>12</cp:revision>
  <cp:lastPrinted>2015-03-25T16:12:35Z</cp:lastPrinted>
  <dcterms:created xsi:type="dcterms:W3CDTF">2021-07-08T03:25:03Z</dcterms:created>
  <dcterms:modified xsi:type="dcterms:W3CDTF">2024-07-08T14:58:47Z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0x010100BE0600FD2D36B84FAD9D737F22CFCDA2</vt:lpwstr>
  </property>
</Properties>
</file>