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6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92"/>
  </p:notesMasterIdLst>
  <p:handoutMasterIdLst>
    <p:handoutMasterId r:id="rId93"/>
  </p:handoutMasterIdLst>
  <p:sldIdLst>
    <p:sldId id="260" r:id="rId2"/>
    <p:sldId id="265" r:id="rId3"/>
    <p:sldId id="257" r:id="rId4"/>
    <p:sldId id="351" r:id="rId5"/>
    <p:sldId id="258" r:id="rId6"/>
    <p:sldId id="475" r:id="rId7"/>
    <p:sldId id="259" r:id="rId8"/>
    <p:sldId id="449" r:id="rId9"/>
    <p:sldId id="380" r:id="rId10"/>
    <p:sldId id="390" r:id="rId11"/>
    <p:sldId id="388" r:id="rId12"/>
    <p:sldId id="389" r:id="rId13"/>
    <p:sldId id="391" r:id="rId14"/>
    <p:sldId id="392" r:id="rId15"/>
    <p:sldId id="319" r:id="rId16"/>
    <p:sldId id="393" r:id="rId17"/>
    <p:sldId id="344" r:id="rId18"/>
    <p:sldId id="343" r:id="rId19"/>
    <p:sldId id="346" r:id="rId20"/>
    <p:sldId id="384" r:id="rId21"/>
    <p:sldId id="349" r:id="rId22"/>
    <p:sldId id="369" r:id="rId23"/>
    <p:sldId id="371" r:id="rId24"/>
    <p:sldId id="361" r:id="rId25"/>
    <p:sldId id="353" r:id="rId26"/>
    <p:sldId id="394" r:id="rId27"/>
    <p:sldId id="364" r:id="rId28"/>
    <p:sldId id="366" r:id="rId29"/>
    <p:sldId id="367" r:id="rId30"/>
    <p:sldId id="365" r:id="rId31"/>
    <p:sldId id="368" r:id="rId32"/>
    <p:sldId id="412" r:id="rId33"/>
    <p:sldId id="395" r:id="rId34"/>
    <p:sldId id="396" r:id="rId35"/>
    <p:sldId id="397" r:id="rId36"/>
    <p:sldId id="398" r:id="rId37"/>
    <p:sldId id="399" r:id="rId38"/>
    <p:sldId id="400" r:id="rId39"/>
    <p:sldId id="404" r:id="rId40"/>
    <p:sldId id="403" r:id="rId41"/>
    <p:sldId id="401" r:id="rId42"/>
    <p:sldId id="418" r:id="rId43"/>
    <p:sldId id="402" r:id="rId44"/>
    <p:sldId id="407" r:id="rId45"/>
    <p:sldId id="408" r:id="rId46"/>
    <p:sldId id="409" r:id="rId47"/>
    <p:sldId id="410" r:id="rId48"/>
    <p:sldId id="416" r:id="rId49"/>
    <p:sldId id="415" r:id="rId50"/>
    <p:sldId id="417" r:id="rId51"/>
    <p:sldId id="424" r:id="rId52"/>
    <p:sldId id="425" r:id="rId53"/>
    <p:sldId id="426" r:id="rId54"/>
    <p:sldId id="427" r:id="rId55"/>
    <p:sldId id="428" r:id="rId56"/>
    <p:sldId id="411" r:id="rId57"/>
    <p:sldId id="406" r:id="rId58"/>
    <p:sldId id="452" r:id="rId59"/>
    <p:sldId id="421" r:id="rId60"/>
    <p:sldId id="405" r:id="rId61"/>
    <p:sldId id="473" r:id="rId62"/>
    <p:sldId id="474" r:id="rId63"/>
    <p:sldId id="467" r:id="rId64"/>
    <p:sldId id="471" r:id="rId65"/>
    <p:sldId id="469" r:id="rId66"/>
    <p:sldId id="466" r:id="rId67"/>
    <p:sldId id="468" r:id="rId68"/>
    <p:sldId id="470" r:id="rId69"/>
    <p:sldId id="472" r:id="rId70"/>
    <p:sldId id="451" r:id="rId71"/>
    <p:sldId id="429" r:id="rId72"/>
    <p:sldId id="432" r:id="rId73"/>
    <p:sldId id="430" r:id="rId74"/>
    <p:sldId id="437" r:id="rId75"/>
    <p:sldId id="436" r:id="rId76"/>
    <p:sldId id="435" r:id="rId77"/>
    <p:sldId id="431" r:id="rId78"/>
    <p:sldId id="433" r:id="rId79"/>
    <p:sldId id="438" r:id="rId80"/>
    <p:sldId id="434" r:id="rId81"/>
    <p:sldId id="440" r:id="rId82"/>
    <p:sldId id="439" r:id="rId83"/>
    <p:sldId id="442" r:id="rId84"/>
    <p:sldId id="441" r:id="rId85"/>
    <p:sldId id="443" r:id="rId86"/>
    <p:sldId id="444" r:id="rId87"/>
    <p:sldId id="445" r:id="rId88"/>
    <p:sldId id="446" r:id="rId89"/>
    <p:sldId id="447" r:id="rId90"/>
    <p:sldId id="448" r:id="rId9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Instructions" id="{FB6FF95D-83ED-49F2-B75E-E9864FF82F56}">
          <p14:sldIdLst>
            <p14:sldId id="260"/>
            <p14:sldId id="265"/>
            <p14:sldId id="257"/>
            <p14:sldId id="351"/>
            <p14:sldId id="258"/>
            <p14:sldId id="475"/>
            <p14:sldId id="259"/>
            <p14:sldId id="449"/>
          </p14:sldIdLst>
        </p14:section>
        <p14:section name="Slide Examples" id="{246EC761-3E40-42A6-9038-1682F89B9104}">
          <p14:sldIdLst>
            <p14:sldId id="380"/>
            <p14:sldId id="390"/>
            <p14:sldId id="388"/>
            <p14:sldId id="389"/>
            <p14:sldId id="391"/>
            <p14:sldId id="392"/>
            <p14:sldId id="319"/>
            <p14:sldId id="393"/>
            <p14:sldId id="344"/>
            <p14:sldId id="343"/>
            <p14:sldId id="346"/>
            <p14:sldId id="384"/>
            <p14:sldId id="349"/>
            <p14:sldId id="369"/>
            <p14:sldId id="371"/>
            <p14:sldId id="361"/>
            <p14:sldId id="353"/>
          </p14:sldIdLst>
        </p14:section>
        <p14:section name="Tables-Charts-Graphics" id="{DEE504C4-FA8F-4483-B124-4DF525A3B00A}">
          <p14:sldIdLst>
            <p14:sldId id="394"/>
            <p14:sldId id="364"/>
            <p14:sldId id="366"/>
            <p14:sldId id="367"/>
            <p14:sldId id="365"/>
            <p14:sldId id="368"/>
            <p14:sldId id="412"/>
            <p14:sldId id="395"/>
            <p14:sldId id="396"/>
            <p14:sldId id="397"/>
            <p14:sldId id="398"/>
            <p14:sldId id="399"/>
            <p14:sldId id="400"/>
            <p14:sldId id="404"/>
            <p14:sldId id="403"/>
            <p14:sldId id="401"/>
            <p14:sldId id="418"/>
            <p14:sldId id="402"/>
            <p14:sldId id="407"/>
            <p14:sldId id="408"/>
            <p14:sldId id="409"/>
            <p14:sldId id="410"/>
            <p14:sldId id="416"/>
            <p14:sldId id="415"/>
            <p14:sldId id="417"/>
            <p14:sldId id="424"/>
            <p14:sldId id="425"/>
            <p14:sldId id="426"/>
            <p14:sldId id="427"/>
            <p14:sldId id="428"/>
            <p14:sldId id="411"/>
          </p14:sldIdLst>
        </p14:section>
        <p14:section name="Icons-Images" id="{9408476F-6C6E-4081-B31F-272D41ACDD1A}">
          <p14:sldIdLst>
            <p14:sldId id="406"/>
            <p14:sldId id="452"/>
            <p14:sldId id="421"/>
            <p14:sldId id="405"/>
            <p14:sldId id="473"/>
            <p14:sldId id="474"/>
            <p14:sldId id="467"/>
            <p14:sldId id="471"/>
            <p14:sldId id="469"/>
            <p14:sldId id="466"/>
            <p14:sldId id="468"/>
            <p14:sldId id="470"/>
            <p14:sldId id="472"/>
            <p14:sldId id="451"/>
            <p14:sldId id="429"/>
            <p14:sldId id="432"/>
            <p14:sldId id="430"/>
            <p14:sldId id="437"/>
            <p14:sldId id="436"/>
            <p14:sldId id="435"/>
            <p14:sldId id="431"/>
            <p14:sldId id="433"/>
            <p14:sldId id="438"/>
            <p14:sldId id="434"/>
            <p14:sldId id="440"/>
            <p14:sldId id="439"/>
            <p14:sldId id="442"/>
            <p14:sldId id="441"/>
            <p14:sldId id="443"/>
            <p14:sldId id="444"/>
            <p14:sldId id="445"/>
            <p14:sldId id="446"/>
            <p14:sldId id="447"/>
            <p14:sldId id="4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B00"/>
    <a:srgbClr val="FFCD00"/>
    <a:srgbClr val="84BD00"/>
    <a:srgbClr val="003865"/>
    <a:srgbClr val="007DBA"/>
    <a:srgbClr val="13294B"/>
    <a:srgbClr val="2C2C2D"/>
    <a:srgbClr val="FFFFFF"/>
    <a:srgbClr val="58595B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3" autoAdjust="0"/>
    <p:restoredTop sz="95564" autoAdjust="0"/>
  </p:normalViewPr>
  <p:slideViewPr>
    <p:cSldViewPr>
      <p:cViewPr varScale="1">
        <p:scale>
          <a:sx n="87" d="100"/>
          <a:sy n="87" d="100"/>
        </p:scale>
        <p:origin x="120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8023"/>
    </p:cViewPr>
  </p:sorterViewPr>
  <p:notesViewPr>
    <p:cSldViewPr>
      <p:cViewPr varScale="1">
        <p:scale>
          <a:sx n="86" d="100"/>
          <a:sy n="86" d="100"/>
        </p:scale>
        <p:origin x="6278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9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Relationship Id="rId98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4929561996536818"/>
          <c:y val="1.8821522309711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82848388750695E-2"/>
          <c:y val="0.13869476279877826"/>
          <c:w val="0.91656522114998962"/>
          <c:h val="0.678604199475065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9-4AC1-9583-E79B9B4C305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39-4AC1-9583-E79B9B4C3056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Bar'!$E$4:$E$6</c:f>
              <c:numCache>
                <c:formatCode>#,##0_);[Red]\(#,##0\)</c:formatCode>
                <c:ptCount val="3"/>
                <c:pt idx="0">
                  <c:v>87</c:v>
                </c:pt>
                <c:pt idx="1">
                  <c:v>37</c:v>
                </c:pt>
                <c:pt idx="2">
                  <c:v>93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D739-4AC1-9583-E79B9B4C3056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Bar'!$F$4:$F$6</c:f>
              <c:numCache>
                <c:formatCode>#,##0_);[Red]\(#,##0\)</c:formatCode>
                <c:ptCount val="3"/>
                <c:pt idx="0">
                  <c:v>83</c:v>
                </c:pt>
                <c:pt idx="1">
                  <c:v>50</c:v>
                </c:pt>
                <c:pt idx="2">
                  <c:v>90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D739-4AC1-9583-E79B9B4C30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3"/>
        <c:overlap val="-10"/>
        <c:axId val="1752768208"/>
        <c:axId val="1752764880"/>
        <c:extLst/>
      </c:barChart>
      <c:catAx>
        <c:axId val="175276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l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4929561996536818"/>
          <c:y val="1.8821522309711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828524488100545E-2"/>
          <c:y val="0.14154168228971375"/>
          <c:w val="0.91656522114998962"/>
          <c:h val="0.678604199475065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8-4B96-B0A2-8F6AEB3FEEE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8-4B96-B0A2-8F6AEB3FEEE7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Bar'!$E$4:$E$6</c:f>
              <c:numCache>
                <c:formatCode>#,##0_);[Red]\(#,##0\)</c:formatCode>
                <c:ptCount val="3"/>
                <c:pt idx="0">
                  <c:v>87</c:v>
                </c:pt>
                <c:pt idx="1">
                  <c:v>37</c:v>
                </c:pt>
                <c:pt idx="2">
                  <c:v>93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D518-4B96-B0A2-8F6AEB3FEEE7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Bar'!$F$4:$F$6</c:f>
              <c:numCache>
                <c:formatCode>#,##0_);[Red]\(#,##0\)</c:formatCode>
                <c:ptCount val="3"/>
                <c:pt idx="0">
                  <c:v>83</c:v>
                </c:pt>
                <c:pt idx="1">
                  <c:v>50</c:v>
                </c:pt>
                <c:pt idx="2">
                  <c:v>90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D518-4B96-B0A2-8F6AEB3FEE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3"/>
        <c:overlap val="-10"/>
        <c:axId val="1752768208"/>
        <c:axId val="1752764880"/>
        <c:extLst/>
      </c:barChart>
      <c:catAx>
        <c:axId val="175276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l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6177206794211031"/>
          <c:y val="2.38937007874015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806211058620098"/>
          <c:y val="0.13454027255644038"/>
          <c:w val="0.80406564571183936"/>
          <c:h val="0.746792388451443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3-4A9F-B024-A18C6963CC7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63-4A9F-B024-A18C6963CC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-8"/>
        <c:axId val="1752768208"/>
        <c:axId val="1752764880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'Column and Bar'!$B$4:$B$6</c15:sqref>
                        </c15:formulaRef>
                      </c:ext>
                    </c:extLst>
                    <c:strCache>
                      <c:ptCount val="3"/>
                      <c:pt idx="0">
                        <c:v>Group A</c:v>
                      </c:pt>
                      <c:pt idx="1">
                        <c:v>Group B</c:v>
                      </c:pt>
                      <c:pt idx="2">
                        <c:v>Group 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'Column and Bar'!$E$4:$E$6</c15:sqref>
                        </c15:formulaRef>
                      </c:ext>
                    </c:extLst>
                    <c:numCache>
                      <c:formatCode>#,##0_);[Red]\(#,##0\)</c:formatCode>
                      <c:ptCount val="3"/>
                      <c:pt idx="0">
                        <c:v>87</c:v>
                      </c:pt>
                      <c:pt idx="1">
                        <c:v>37</c:v>
                      </c:pt>
                      <c:pt idx="2">
                        <c:v>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A63-4A9F-B024-A18C6963CC7D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'Column and Bar'!$B$4:$B$6</c15:sqref>
                        </c15:formulaRef>
                      </c:ext>
                    </c:extLst>
                    <c:strCache>
                      <c:ptCount val="3"/>
                      <c:pt idx="0">
                        <c:v>Group A</c:v>
                      </c:pt>
                      <c:pt idx="1">
                        <c:v>Group B</c:v>
                      </c:pt>
                      <c:pt idx="2">
                        <c:v>Group 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'Column and Bar'!$F$4:$F$6</c15:sqref>
                        </c15:formulaRef>
                      </c:ext>
                    </c:extLst>
                    <c:numCache>
                      <c:formatCode>#,##0_);[Red]\(#,##0\)</c:formatCode>
                      <c:ptCount val="3"/>
                      <c:pt idx="0">
                        <c:v>83</c:v>
                      </c:pt>
                      <c:pt idx="1">
                        <c:v>50</c:v>
                      </c:pt>
                      <c:pt idx="2">
                        <c:v>90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3A63-4A9F-B024-A18C6963CC7D}"/>
                  </c:ext>
                </c:extLst>
              </c15:ser>
            </c15:filteredBarSeries>
          </c:ext>
        </c:extLst>
      </c:barChart>
      <c:catAx>
        <c:axId val="17527682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t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4929561996536818"/>
          <c:y val="1.8821522309711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3419908007065882E-2"/>
          <c:y val="0.14154168228971375"/>
          <c:w val="0.95897383763102428"/>
          <c:h val="0.678604199475065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67-41EC-AD83-FFB5B2AC8BA3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67-41EC-AD83-FFB5B2AC8B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3"/>
        <c:overlap val="-10"/>
        <c:axId val="1752768208"/>
        <c:axId val="1752764880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'Column and Bar'!$B$4:$B$6</c15:sqref>
                        </c15:formulaRef>
                      </c:ext>
                    </c:extLst>
                    <c:strCache>
                      <c:ptCount val="3"/>
                      <c:pt idx="0">
                        <c:v>Group A</c:v>
                      </c:pt>
                      <c:pt idx="1">
                        <c:v>Group B</c:v>
                      </c:pt>
                      <c:pt idx="2">
                        <c:v>Group 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'Column and Bar'!$E$4:$E$6</c15:sqref>
                        </c15:formulaRef>
                      </c:ext>
                    </c:extLst>
                    <c:numCache>
                      <c:formatCode>#,##0_);[Red]\(#,##0\)</c:formatCode>
                      <c:ptCount val="3"/>
                      <c:pt idx="0">
                        <c:v>87</c:v>
                      </c:pt>
                      <c:pt idx="1">
                        <c:v>37</c:v>
                      </c:pt>
                      <c:pt idx="2">
                        <c:v>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1467-41EC-AD83-FFB5B2AC8BA3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'Column and Bar'!$B$4:$B$6</c15:sqref>
                        </c15:formulaRef>
                      </c:ext>
                    </c:extLst>
                    <c:strCache>
                      <c:ptCount val="3"/>
                      <c:pt idx="0">
                        <c:v>Group A</c:v>
                      </c:pt>
                      <c:pt idx="1">
                        <c:v>Group B</c:v>
                      </c:pt>
                      <c:pt idx="2">
                        <c:v>Group 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'Column and Bar'!$F$4:$F$6</c15:sqref>
                        </c15:formulaRef>
                      </c:ext>
                    </c:extLst>
                    <c:numCache>
                      <c:formatCode>#,##0_);[Red]\(#,##0\)</c:formatCode>
                      <c:ptCount val="3"/>
                      <c:pt idx="0">
                        <c:v>83</c:v>
                      </c:pt>
                      <c:pt idx="1">
                        <c:v>50</c:v>
                      </c:pt>
                      <c:pt idx="2">
                        <c:v>90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1467-41EC-AD83-FFB5B2AC8BA3}"/>
                  </c:ext>
                </c:extLst>
              </c15:ser>
            </c15:filteredBarSeries>
          </c:ext>
        </c:extLst>
      </c:barChart>
      <c:catAx>
        <c:axId val="175276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l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6177206794211031"/>
          <c:y val="2.38937007874015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806211058620098"/>
          <c:y val="0.13454027255644038"/>
          <c:w val="0.80406564571183936"/>
          <c:h val="0.746792388451443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6-4AF0-AC2B-791EDA0C2E54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56-4AF0-AC2B-791EDA0C2E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-8"/>
        <c:axId val="1752768208"/>
        <c:axId val="1752764880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'Column and Bar'!$B$4:$B$6</c15:sqref>
                        </c15:formulaRef>
                      </c:ext>
                    </c:extLst>
                    <c:strCache>
                      <c:ptCount val="3"/>
                      <c:pt idx="0">
                        <c:v>Group A</c:v>
                      </c:pt>
                      <c:pt idx="1">
                        <c:v>Group B</c:v>
                      </c:pt>
                      <c:pt idx="2">
                        <c:v>Group 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'Column and Bar'!$E$4:$E$6</c15:sqref>
                        </c15:formulaRef>
                      </c:ext>
                    </c:extLst>
                    <c:numCache>
                      <c:formatCode>#,##0_);[Red]\(#,##0\)</c:formatCode>
                      <c:ptCount val="3"/>
                      <c:pt idx="0">
                        <c:v>87</c:v>
                      </c:pt>
                      <c:pt idx="1">
                        <c:v>37</c:v>
                      </c:pt>
                      <c:pt idx="2">
                        <c:v>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156-4AF0-AC2B-791EDA0C2E54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'Column and Bar'!$B$4:$B$6</c15:sqref>
                        </c15:formulaRef>
                      </c:ext>
                    </c:extLst>
                    <c:strCache>
                      <c:ptCount val="3"/>
                      <c:pt idx="0">
                        <c:v>Group A</c:v>
                      </c:pt>
                      <c:pt idx="1">
                        <c:v>Group B</c:v>
                      </c:pt>
                      <c:pt idx="2">
                        <c:v>Group 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'Column and Bar'!$F$4:$F$6</c15:sqref>
                        </c15:formulaRef>
                      </c:ext>
                    </c:extLst>
                    <c:numCache>
                      <c:formatCode>#,##0_);[Red]\(#,##0\)</c:formatCode>
                      <c:ptCount val="3"/>
                      <c:pt idx="0">
                        <c:v>83</c:v>
                      </c:pt>
                      <c:pt idx="1">
                        <c:v>50</c:v>
                      </c:pt>
                      <c:pt idx="2">
                        <c:v>90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3156-4AF0-AC2B-791EDA0C2E54}"/>
                  </c:ext>
                </c:extLst>
              </c15:ser>
            </c15:filteredBarSeries>
          </c:ext>
        </c:extLst>
      </c:barChart>
      <c:catAx>
        <c:axId val="17527682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t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4929561996536818"/>
          <c:y val="1.8821522309711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828524488100545E-2"/>
          <c:y val="0.14154168228971375"/>
          <c:w val="0.91656522114998962"/>
          <c:h val="0.678604199475065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67-41EC-AD83-FFB5B2AC8BA3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67-41EC-AD83-FFB5B2AC8BA3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Bar'!$E$4:$E$6</c:f>
              <c:numCache>
                <c:formatCode>#,##0_);[Red]\(#,##0\)</c:formatCode>
                <c:ptCount val="3"/>
                <c:pt idx="0">
                  <c:v>87</c:v>
                </c:pt>
                <c:pt idx="1">
                  <c:v>37</c:v>
                </c:pt>
                <c:pt idx="2">
                  <c:v>93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1467-41EC-AD83-FFB5B2AC8BA3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Bar'!$F$4:$F$6</c:f>
              <c:numCache>
                <c:formatCode>#,##0_);[Red]\(#,##0\)</c:formatCode>
                <c:ptCount val="3"/>
                <c:pt idx="0">
                  <c:v>83</c:v>
                </c:pt>
                <c:pt idx="1">
                  <c:v>50</c:v>
                </c:pt>
                <c:pt idx="2">
                  <c:v>90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1467-41EC-AD83-FFB5B2AC8B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3"/>
        <c:overlap val="-10"/>
        <c:axId val="1752768208"/>
        <c:axId val="1752764880"/>
        <c:extLst/>
      </c:barChart>
      <c:catAx>
        <c:axId val="175276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l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>
                <a:solidFill>
                  <a:schemeClr val="accent2"/>
                </a:solidFill>
              </a:rPr>
              <a:t>Example Chart Title</a:t>
            </a:r>
          </a:p>
        </c:rich>
      </c:tx>
      <c:layout>
        <c:manualLayout>
          <c:xMode val="edge"/>
          <c:yMode val="edge"/>
          <c:x val="0.35043814964770253"/>
          <c:y val="2.38937007874015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806211058620098"/>
          <c:y val="0.13454027255644038"/>
          <c:w val="0.80406564571183936"/>
          <c:h val="0.746792388451443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Bar'!$C$4:$C$6</c:f>
              <c:numCache>
                <c:formatCode>#,##0_);[Red]\(#,##0\)</c:formatCode>
                <c:ptCount val="3"/>
                <c:pt idx="0">
                  <c:v>78</c:v>
                </c:pt>
                <c:pt idx="1">
                  <c:v>57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6-4AF0-AC2B-791EDA0C2E54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</c:strRef>
          </c:cat>
          <c:val>
            <c:numRef>
              <c:f>'Column and Bar'!$D$4:$D$6</c:f>
              <c:numCache>
                <c:formatCode>#,##0_);[Red]\(#,##0\)</c:formatCode>
                <c:ptCount val="3"/>
                <c:pt idx="0">
                  <c:v>93</c:v>
                </c:pt>
                <c:pt idx="1">
                  <c:v>42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56-4AF0-AC2B-791EDA0C2E54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Bar'!$E$4:$E$6</c:f>
              <c:numCache>
                <c:formatCode>#,##0_);[Red]\(#,##0\)</c:formatCode>
                <c:ptCount val="3"/>
                <c:pt idx="0">
                  <c:v>87</c:v>
                </c:pt>
                <c:pt idx="1">
                  <c:v>37</c:v>
                </c:pt>
                <c:pt idx="2">
                  <c:v>93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3156-4AF0-AC2B-791EDA0C2E54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'Column and Bar'!$B$4:$B$6</c:f>
              <c:strCache>
                <c:ptCount val="3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</c:strCache>
              <c:extLst xmlns:c15="http://schemas.microsoft.com/office/drawing/2012/chart"/>
            </c:strRef>
          </c:cat>
          <c:val>
            <c:numRef>
              <c:f>'Column and Bar'!$F$4:$F$6</c:f>
              <c:numCache>
                <c:formatCode>#,##0_);[Red]\(#,##0\)</c:formatCode>
                <c:ptCount val="3"/>
                <c:pt idx="0">
                  <c:v>83</c:v>
                </c:pt>
                <c:pt idx="1">
                  <c:v>50</c:v>
                </c:pt>
                <c:pt idx="2">
                  <c:v>90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3156-4AF0-AC2B-791EDA0C2E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-8"/>
        <c:axId val="1752768208"/>
        <c:axId val="1752764880"/>
        <c:extLst/>
      </c:barChart>
      <c:catAx>
        <c:axId val="17527682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2764880"/>
        <c:crosses val="autoZero"/>
        <c:auto val="1"/>
        <c:lblAlgn val="ctr"/>
        <c:lblOffset val="100"/>
        <c:noMultiLvlLbl val="0"/>
      </c:catAx>
      <c:valAx>
        <c:axId val="1752764880"/>
        <c:scaling>
          <c:orientation val="minMax"/>
        </c:scaling>
        <c:delete val="1"/>
        <c:axPos val="t"/>
        <c:numFmt formatCode="#,##0_);[Red]\(#,##0\)" sourceLinked="1"/>
        <c:majorTickMark val="out"/>
        <c:minorTickMark val="none"/>
        <c:tickLblPos val="high"/>
        <c:crossAx val="17527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Type</a:t>
            </a:r>
          </a:p>
        </c:rich>
      </c:tx>
      <c:layout>
        <c:manualLayout>
          <c:xMode val="edge"/>
          <c:yMode val="edge"/>
          <c:x val="0.41421901445765202"/>
          <c:y val="1.79372464805535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149191877331119E-2"/>
          <c:y val="0.18264912908613695"/>
          <c:w val="0.90409713823366067"/>
          <c:h val="0.5907304342638989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'Stacked Column and Bar'!$C$3</c:f>
              <c:strCache>
                <c:ptCount val="1"/>
                <c:pt idx="0">
                  <c:v>Series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Bar'!$C$4:$C$10</c:f>
              <c:numCache>
                <c:formatCode>#,##0_);[Red]\(#,##0\)</c:formatCode>
                <c:ptCount val="7"/>
                <c:pt idx="0">
                  <c:v>78</c:v>
                </c:pt>
                <c:pt idx="1">
                  <c:v>89</c:v>
                </c:pt>
                <c:pt idx="2">
                  <c:v>67</c:v>
                </c:pt>
                <c:pt idx="3">
                  <c:v>95</c:v>
                </c:pt>
                <c:pt idx="4">
                  <c:v>83</c:v>
                </c:pt>
                <c:pt idx="5">
                  <c:v>77</c:v>
                </c:pt>
                <c:pt idx="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04-4648-989A-B5CEFD4875EA}"/>
            </c:ext>
          </c:extLst>
        </c:ser>
        <c:ser>
          <c:idx val="1"/>
          <c:order val="1"/>
          <c:tx>
            <c:strRef>
              <c:f>'Stacked Column and Bar'!$D$3</c:f>
              <c:strCache>
                <c:ptCount val="1"/>
                <c:pt idx="0">
                  <c:v>Series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Bar'!$D$4:$D$10</c:f>
              <c:numCache>
                <c:formatCode>#,##0_);[Red]\(#,##0\)</c:formatCode>
                <c:ptCount val="7"/>
                <c:pt idx="0">
                  <c:v>93</c:v>
                </c:pt>
                <c:pt idx="1">
                  <c:v>63</c:v>
                </c:pt>
                <c:pt idx="2">
                  <c:v>80</c:v>
                </c:pt>
                <c:pt idx="3">
                  <c:v>58</c:v>
                </c:pt>
                <c:pt idx="4">
                  <c:v>87</c:v>
                </c:pt>
                <c:pt idx="5">
                  <c:v>50</c:v>
                </c:pt>
                <c:pt idx="6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04-4648-989A-B5CEFD4875EA}"/>
            </c:ext>
          </c:extLst>
        </c:ser>
        <c:ser>
          <c:idx val="2"/>
          <c:order val="2"/>
          <c:tx>
            <c:strRef>
              <c:f>'Stacked Column and Bar'!$E$3</c:f>
              <c:strCache>
                <c:ptCount val="1"/>
                <c:pt idx="0">
                  <c:v>Series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Bar'!$E$4:$E$10</c:f>
              <c:numCache>
                <c:formatCode>#,##0_);[Red]\(#,##0\)</c:formatCode>
                <c:ptCount val="7"/>
                <c:pt idx="0">
                  <c:v>87</c:v>
                </c:pt>
                <c:pt idx="1">
                  <c:v>93</c:v>
                </c:pt>
                <c:pt idx="2">
                  <c:v>66</c:v>
                </c:pt>
                <c:pt idx="3">
                  <c:v>55</c:v>
                </c:pt>
                <c:pt idx="4">
                  <c:v>93</c:v>
                </c:pt>
                <c:pt idx="5">
                  <c:v>66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04-4648-989A-B5CEFD4875EA}"/>
            </c:ext>
          </c:extLst>
        </c:ser>
        <c:ser>
          <c:idx val="3"/>
          <c:order val="3"/>
          <c:tx>
            <c:strRef>
              <c:f>'Stacked Column and Bar'!$F$3</c:f>
              <c:strCache>
                <c:ptCount val="1"/>
                <c:pt idx="0">
                  <c:v>Series 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Bar'!$F$4:$F$10</c:f>
              <c:numCache>
                <c:formatCode>#,##0_);[Red]\(#,##0\)</c:formatCode>
                <c:ptCount val="7"/>
                <c:pt idx="0">
                  <c:v>83</c:v>
                </c:pt>
                <c:pt idx="1">
                  <c:v>81</c:v>
                </c:pt>
                <c:pt idx="2">
                  <c:v>95</c:v>
                </c:pt>
                <c:pt idx="3">
                  <c:v>98</c:v>
                </c:pt>
                <c:pt idx="4">
                  <c:v>51</c:v>
                </c:pt>
                <c:pt idx="5">
                  <c:v>93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04-4648-989A-B5CEFD4875EA}"/>
            </c:ext>
          </c:extLst>
        </c:ser>
        <c:ser>
          <c:idx val="4"/>
          <c:order val="4"/>
          <c:tx>
            <c:strRef>
              <c:f>'Stacked Column and Bar'!$G$3</c:f>
              <c:strCache>
                <c:ptCount val="1"/>
                <c:pt idx="0">
                  <c:v>Series 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Bar'!$G$4:$G$10</c:f>
              <c:numCache>
                <c:formatCode>#,##0_);[Red]\(#,##0\)</c:formatCode>
                <c:ptCount val="7"/>
                <c:pt idx="0">
                  <c:v>59</c:v>
                </c:pt>
                <c:pt idx="1">
                  <c:v>57</c:v>
                </c:pt>
                <c:pt idx="2">
                  <c:v>92</c:v>
                </c:pt>
                <c:pt idx="3">
                  <c:v>88</c:v>
                </c:pt>
                <c:pt idx="4">
                  <c:v>69</c:v>
                </c:pt>
                <c:pt idx="5">
                  <c:v>63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04-4648-989A-B5CEFD4875EA}"/>
            </c:ext>
          </c:extLst>
        </c:ser>
        <c:ser>
          <c:idx val="5"/>
          <c:order val="5"/>
          <c:tx>
            <c:strRef>
              <c:f>'Stacked Column and Bar'!$H$3</c:f>
              <c:strCache>
                <c:ptCount val="1"/>
                <c:pt idx="0">
                  <c:v>Series F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Bar'!$H$4:$H$10</c:f>
              <c:numCache>
                <c:formatCode>#,##0_);[Red]\(#,##0\)</c:formatCode>
                <c:ptCount val="7"/>
                <c:pt idx="0">
                  <c:v>88</c:v>
                </c:pt>
                <c:pt idx="1">
                  <c:v>89</c:v>
                </c:pt>
                <c:pt idx="2">
                  <c:v>100</c:v>
                </c:pt>
                <c:pt idx="3">
                  <c:v>66</c:v>
                </c:pt>
                <c:pt idx="4">
                  <c:v>78</c:v>
                </c:pt>
                <c:pt idx="5">
                  <c:v>74</c:v>
                </c:pt>
                <c:pt idx="6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04-4648-989A-B5CEFD4875EA}"/>
            </c:ext>
          </c:extLst>
        </c:ser>
        <c:ser>
          <c:idx val="6"/>
          <c:order val="6"/>
          <c:tx>
            <c:strRef>
              <c:f>'Stacked Column and Bar'!$I$3</c:f>
              <c:strCache>
                <c:ptCount val="1"/>
                <c:pt idx="0">
                  <c:v>Series 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Bar'!$I$4:$I$10</c:f>
              <c:numCache>
                <c:formatCode>#,##0_);[Red]\(#,##0\)</c:formatCode>
                <c:ptCount val="7"/>
                <c:pt idx="0">
                  <c:v>75</c:v>
                </c:pt>
                <c:pt idx="1">
                  <c:v>85</c:v>
                </c:pt>
                <c:pt idx="2">
                  <c:v>67</c:v>
                </c:pt>
                <c:pt idx="3">
                  <c:v>95</c:v>
                </c:pt>
                <c:pt idx="4">
                  <c:v>64</c:v>
                </c:pt>
                <c:pt idx="5">
                  <c:v>81</c:v>
                </c:pt>
                <c:pt idx="6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04-4648-989A-B5CEFD4875E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6"/>
        <c:overlap val="100"/>
        <c:axId val="1392817407"/>
        <c:axId val="1392804095"/>
      </c:barChart>
      <c:catAx>
        <c:axId val="139281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92804095"/>
        <c:crosses val="autoZero"/>
        <c:auto val="1"/>
        <c:lblAlgn val="ctr"/>
        <c:lblOffset val="100"/>
        <c:noMultiLvlLbl val="0"/>
      </c:catAx>
      <c:valAx>
        <c:axId val="1392804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9281740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solidFill>
                  <a:schemeClr val="accent2"/>
                </a:solidFill>
              </a:rPr>
              <a:t>Example Chart Type</a:t>
            </a:r>
          </a:p>
        </c:rich>
      </c:tx>
      <c:layout>
        <c:manualLayout>
          <c:xMode val="edge"/>
          <c:yMode val="edge"/>
          <c:x val="0.41830911434993734"/>
          <c:y val="1.79371719160104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646321072330142"/>
          <c:y val="0.16151850534503126"/>
          <c:w val="0.87226015086223108"/>
          <c:h val="0.714046642607174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'Stacked Column and Bar'!$C$3</c:f>
              <c:strCache>
                <c:ptCount val="1"/>
                <c:pt idx="0">
                  <c:v>Series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Bar'!$C$4:$C$10</c:f>
              <c:numCache>
                <c:formatCode>#,##0_);[Red]\(#,##0\)</c:formatCode>
                <c:ptCount val="7"/>
                <c:pt idx="0">
                  <c:v>78</c:v>
                </c:pt>
                <c:pt idx="1">
                  <c:v>89</c:v>
                </c:pt>
                <c:pt idx="2">
                  <c:v>67</c:v>
                </c:pt>
                <c:pt idx="3">
                  <c:v>95</c:v>
                </c:pt>
                <c:pt idx="4">
                  <c:v>83</c:v>
                </c:pt>
                <c:pt idx="5">
                  <c:v>77</c:v>
                </c:pt>
                <c:pt idx="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C8-4411-995A-DD9B9C082338}"/>
            </c:ext>
          </c:extLst>
        </c:ser>
        <c:ser>
          <c:idx val="1"/>
          <c:order val="1"/>
          <c:tx>
            <c:strRef>
              <c:f>'Stacked Column and Bar'!$D$3</c:f>
              <c:strCache>
                <c:ptCount val="1"/>
                <c:pt idx="0">
                  <c:v>Series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Bar'!$D$4:$D$10</c:f>
              <c:numCache>
                <c:formatCode>#,##0_);[Red]\(#,##0\)</c:formatCode>
                <c:ptCount val="7"/>
                <c:pt idx="0">
                  <c:v>93</c:v>
                </c:pt>
                <c:pt idx="1">
                  <c:v>63</c:v>
                </c:pt>
                <c:pt idx="2">
                  <c:v>80</c:v>
                </c:pt>
                <c:pt idx="3">
                  <c:v>58</c:v>
                </c:pt>
                <c:pt idx="4">
                  <c:v>87</c:v>
                </c:pt>
                <c:pt idx="5">
                  <c:v>50</c:v>
                </c:pt>
                <c:pt idx="6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C8-4411-995A-DD9B9C082338}"/>
            </c:ext>
          </c:extLst>
        </c:ser>
        <c:ser>
          <c:idx val="2"/>
          <c:order val="2"/>
          <c:tx>
            <c:strRef>
              <c:f>'Stacked Column and Bar'!$E$3</c:f>
              <c:strCache>
                <c:ptCount val="1"/>
                <c:pt idx="0">
                  <c:v>Series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Bar'!$E$4:$E$10</c:f>
              <c:numCache>
                <c:formatCode>#,##0_);[Red]\(#,##0\)</c:formatCode>
                <c:ptCount val="7"/>
                <c:pt idx="0">
                  <c:v>87</c:v>
                </c:pt>
                <c:pt idx="1">
                  <c:v>93</c:v>
                </c:pt>
                <c:pt idx="2">
                  <c:v>66</c:v>
                </c:pt>
                <c:pt idx="3">
                  <c:v>55</c:v>
                </c:pt>
                <c:pt idx="4">
                  <c:v>93</c:v>
                </c:pt>
                <c:pt idx="5">
                  <c:v>66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C8-4411-995A-DD9B9C082338}"/>
            </c:ext>
          </c:extLst>
        </c:ser>
        <c:ser>
          <c:idx val="3"/>
          <c:order val="3"/>
          <c:tx>
            <c:strRef>
              <c:f>'Stacked Column and Bar'!$F$3</c:f>
              <c:strCache>
                <c:ptCount val="1"/>
                <c:pt idx="0">
                  <c:v>Series 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Bar'!$F$4:$F$10</c:f>
              <c:numCache>
                <c:formatCode>#,##0_);[Red]\(#,##0\)</c:formatCode>
                <c:ptCount val="7"/>
                <c:pt idx="0">
                  <c:v>83</c:v>
                </c:pt>
                <c:pt idx="1">
                  <c:v>81</c:v>
                </c:pt>
                <c:pt idx="2">
                  <c:v>95</c:v>
                </c:pt>
                <c:pt idx="3">
                  <c:v>98</c:v>
                </c:pt>
                <c:pt idx="4">
                  <c:v>51</c:v>
                </c:pt>
                <c:pt idx="5">
                  <c:v>93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C8-4411-995A-DD9B9C082338}"/>
            </c:ext>
          </c:extLst>
        </c:ser>
        <c:ser>
          <c:idx val="4"/>
          <c:order val="4"/>
          <c:tx>
            <c:strRef>
              <c:f>'Stacked Column and Bar'!$G$3</c:f>
              <c:strCache>
                <c:ptCount val="1"/>
                <c:pt idx="0">
                  <c:v>Series 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Bar'!$G$4:$G$10</c:f>
              <c:numCache>
                <c:formatCode>#,##0_);[Red]\(#,##0\)</c:formatCode>
                <c:ptCount val="7"/>
                <c:pt idx="0">
                  <c:v>59</c:v>
                </c:pt>
                <c:pt idx="1">
                  <c:v>57</c:v>
                </c:pt>
                <c:pt idx="2">
                  <c:v>92</c:v>
                </c:pt>
                <c:pt idx="3">
                  <c:v>88</c:v>
                </c:pt>
                <c:pt idx="4">
                  <c:v>69</c:v>
                </c:pt>
                <c:pt idx="5">
                  <c:v>63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C8-4411-995A-DD9B9C082338}"/>
            </c:ext>
          </c:extLst>
        </c:ser>
        <c:ser>
          <c:idx val="5"/>
          <c:order val="5"/>
          <c:tx>
            <c:strRef>
              <c:f>'Stacked Column and Bar'!$H$3</c:f>
              <c:strCache>
                <c:ptCount val="1"/>
                <c:pt idx="0">
                  <c:v>Series F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Bar'!$H$4:$H$10</c:f>
              <c:numCache>
                <c:formatCode>#,##0_);[Red]\(#,##0\)</c:formatCode>
                <c:ptCount val="7"/>
                <c:pt idx="0">
                  <c:v>88</c:v>
                </c:pt>
                <c:pt idx="1">
                  <c:v>89</c:v>
                </c:pt>
                <c:pt idx="2">
                  <c:v>100</c:v>
                </c:pt>
                <c:pt idx="3">
                  <c:v>66</c:v>
                </c:pt>
                <c:pt idx="4">
                  <c:v>78</c:v>
                </c:pt>
                <c:pt idx="5">
                  <c:v>74</c:v>
                </c:pt>
                <c:pt idx="6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C8-4411-995A-DD9B9C082338}"/>
            </c:ext>
          </c:extLst>
        </c:ser>
        <c:ser>
          <c:idx val="6"/>
          <c:order val="6"/>
          <c:tx>
            <c:strRef>
              <c:f>'Stacked Column and Bar'!$I$3</c:f>
              <c:strCache>
                <c:ptCount val="1"/>
                <c:pt idx="0">
                  <c:v>Series 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'Stacked Column and Bar'!$B$4:$B$10</c:f>
              <c:strCache>
                <c:ptCount val="7"/>
                <c:pt idx="0">
                  <c:v>Group A</c:v>
                </c:pt>
                <c:pt idx="1">
                  <c:v>Group B</c:v>
                </c:pt>
                <c:pt idx="2">
                  <c:v>Group C</c:v>
                </c:pt>
                <c:pt idx="3">
                  <c:v>Group D</c:v>
                </c:pt>
                <c:pt idx="4">
                  <c:v>Group E</c:v>
                </c:pt>
                <c:pt idx="5">
                  <c:v>Group F</c:v>
                </c:pt>
                <c:pt idx="6">
                  <c:v>Group G</c:v>
                </c:pt>
              </c:strCache>
            </c:strRef>
          </c:cat>
          <c:val>
            <c:numRef>
              <c:f>'Stacked Column and Bar'!$I$4:$I$10</c:f>
              <c:numCache>
                <c:formatCode>#,##0_);[Red]\(#,##0\)</c:formatCode>
                <c:ptCount val="7"/>
                <c:pt idx="0">
                  <c:v>75</c:v>
                </c:pt>
                <c:pt idx="1">
                  <c:v>85</c:v>
                </c:pt>
                <c:pt idx="2">
                  <c:v>67</c:v>
                </c:pt>
                <c:pt idx="3">
                  <c:v>95</c:v>
                </c:pt>
                <c:pt idx="4">
                  <c:v>64</c:v>
                </c:pt>
                <c:pt idx="5">
                  <c:v>81</c:v>
                </c:pt>
                <c:pt idx="6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C8-4411-995A-DD9B9C08233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6"/>
        <c:overlap val="100"/>
        <c:axId val="1392817407"/>
        <c:axId val="1392804095"/>
      </c:barChart>
      <c:catAx>
        <c:axId val="13928174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92804095"/>
        <c:crosses val="autoZero"/>
        <c:auto val="1"/>
        <c:lblAlgn val="ctr"/>
        <c:lblOffset val="100"/>
        <c:noMultiLvlLbl val="0"/>
      </c:catAx>
      <c:valAx>
        <c:axId val="139280409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crossAx val="1392817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2521866797900265"/>
          <c:y val="2.14299213448766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909063381846541E-2"/>
          <c:y val="0.16014275517487511"/>
          <c:w val="0.88050263596914902"/>
          <c:h val="0.6490494509041963"/>
        </c:manualLayout>
      </c:layout>
      <c:lineChart>
        <c:grouping val="standard"/>
        <c:varyColors val="0"/>
        <c:ser>
          <c:idx val="0"/>
          <c:order val="0"/>
          <c:tx>
            <c:strRef>
              <c:f>Line!$A$2</c:f>
              <c:strCache>
                <c:ptCount val="1"/>
                <c:pt idx="0">
                  <c:v>Group 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6826590187678256E-2"/>
                  <c:y val="1.927307266463212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7F-4976-A6B3-0BE22D95D9F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7F-4976-A6B3-0BE22D95D9F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7F-4976-A6B3-0BE22D95D9F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7F-4976-A6B3-0BE22D95D9F0}"/>
                </c:ext>
              </c:extLst>
            </c:dLbl>
            <c:dLbl>
              <c:idx val="4"/>
              <c:layout>
                <c:manualLayout>
                  <c:x val="-2.9609319322420839E-3"/>
                  <c:y val="-6.638003226042140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7F-4976-A6B3-0BE22D95D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Line!$B$1:$F$1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Line!$B$2:$F$2</c:f>
              <c:numCache>
                <c:formatCode>#,##0_);[Red]\(#,##0\)</c:formatCode>
                <c:ptCount val="5"/>
                <c:pt idx="0">
                  <c:v>56</c:v>
                </c:pt>
                <c:pt idx="1">
                  <c:v>78</c:v>
                </c:pt>
                <c:pt idx="2">
                  <c:v>72</c:v>
                </c:pt>
                <c:pt idx="3">
                  <c:v>68</c:v>
                </c:pt>
                <c:pt idx="4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7F-4976-A6B3-0BE22D95D9F0}"/>
            </c:ext>
          </c:extLst>
        </c:ser>
        <c:ser>
          <c:idx val="1"/>
          <c:order val="1"/>
          <c:tx>
            <c:strRef>
              <c:f>Line!$A$3</c:f>
              <c:strCache>
                <c:ptCount val="1"/>
                <c:pt idx="0">
                  <c:v>Group 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596526899089415E-2"/>
                  <c:y val="2.1913031748975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7F-4976-A6B3-0BE22D95D9F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7F-4976-A6B3-0BE22D95D9F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F7F-4976-A6B3-0BE22D95D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Line!$B$1:$F$1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Line!$B$3:$F$3</c:f>
              <c:numCache>
                <c:formatCode>#,##0_);[Red]\(#,##0\)</c:formatCode>
                <c:ptCount val="5"/>
                <c:pt idx="0">
                  <c:v>45</c:v>
                </c:pt>
                <c:pt idx="1">
                  <c:v>55</c:v>
                </c:pt>
                <c:pt idx="2">
                  <c:v>78</c:v>
                </c:pt>
                <c:pt idx="3">
                  <c:v>56</c:v>
                </c:pt>
                <c:pt idx="4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F7F-4976-A6B3-0BE22D95D9F0}"/>
            </c:ext>
          </c:extLst>
        </c:ser>
        <c:ser>
          <c:idx val="2"/>
          <c:order val="2"/>
          <c:tx>
            <c:strRef>
              <c:f>Line!$A$4</c:f>
              <c:strCache>
                <c:ptCount val="1"/>
                <c:pt idx="0">
                  <c:v>Group 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721496820603274E-2"/>
                  <c:y val="-6.08849696785760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F7F-4976-A6B3-0BE22D95D9F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F7F-4976-A6B3-0BE22D95D9F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F7F-4976-A6B3-0BE22D95D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Line!$B$1:$F$1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Line!$B$4:$F$4</c:f>
              <c:numCache>
                <c:formatCode>#,##0_);[Red]\(#,##0\)</c:formatCode>
                <c:ptCount val="5"/>
                <c:pt idx="0">
                  <c:v>70</c:v>
                </c:pt>
                <c:pt idx="1">
                  <c:v>90</c:v>
                </c:pt>
                <c:pt idx="2">
                  <c:v>97</c:v>
                </c:pt>
                <c:pt idx="3">
                  <c:v>73</c:v>
                </c:pt>
                <c:pt idx="4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F7F-4976-A6B3-0BE22D95D9F0}"/>
            </c:ext>
          </c:extLst>
        </c:ser>
        <c:ser>
          <c:idx val="3"/>
          <c:order val="3"/>
          <c:tx>
            <c:strRef>
              <c:f>Line!$A$5</c:f>
              <c:strCache>
                <c:ptCount val="1"/>
                <c:pt idx="0">
                  <c:v>Group 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7793004751537314E-2"/>
                  <c:y val="-2.66237277085546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F7F-4976-A6B3-0BE22D95D9F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F7F-4976-A6B3-0BE22D95D9F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F7F-4976-A6B3-0BE22D95D9F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F7F-4976-A6B3-0BE22D95D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Line!$B$1:$F$1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Line!$B$5:$F$5</c:f>
              <c:numCache>
                <c:formatCode>#,##0_);[Red]\(#,##0\)</c:formatCode>
                <c:ptCount val="5"/>
                <c:pt idx="0">
                  <c:v>64</c:v>
                </c:pt>
                <c:pt idx="1">
                  <c:v>58</c:v>
                </c:pt>
                <c:pt idx="2">
                  <c:v>62</c:v>
                </c:pt>
                <c:pt idx="3">
                  <c:v>86</c:v>
                </c:pt>
                <c:pt idx="4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5F7F-4976-A6B3-0BE22D95D9F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90378607"/>
        <c:axId val="1390381103"/>
      </c:lineChart>
      <c:catAx>
        <c:axId val="1390378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90381103"/>
        <c:crosses val="autoZero"/>
        <c:auto val="1"/>
        <c:lblAlgn val="ctr"/>
        <c:lblOffset val="100"/>
        <c:noMultiLvlLbl val="0"/>
      </c:catAx>
      <c:valAx>
        <c:axId val="139038110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90378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accent2"/>
                </a:solidFill>
              </a:rPr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77-4208-A277-C49A94B27B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77-4208-A277-C49A94B27B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77-4208-A277-C49A94B27B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F77-4208-A277-C49A94B27B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F-44C0-AEF2-D727A725B4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8408878915837"/>
          <c:y val="2.7983109659416913E-2"/>
          <c:w val="0.62562477249952186"/>
          <c:h val="0.93843715874928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3-6707-4D64-A480-D8C7BE11C5BA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6707-4D64-A480-D8C7BE11C5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7-4D64-A480-D8C7BE1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8408878915837"/>
          <c:y val="2.7983109659416913E-2"/>
          <c:w val="0.62562477249952186"/>
          <c:h val="0.93843715874928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2-5881-48F2-82E0-0D2B6CAC034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6707-4D64-A480-D8C7BE11C5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7-4D64-A480-D8C7BE1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8408878915837"/>
          <c:y val="2.7983109659416913E-2"/>
          <c:w val="0.62562477249952186"/>
          <c:h val="0.93843715874928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2-94E4-41AF-B927-D60A9D4DFA9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6707-4D64-A480-D8C7BE11C5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7-4D64-A480-D8C7BE1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8408878915837"/>
          <c:y val="2.7983109659416913E-2"/>
          <c:w val="0.62562477249952186"/>
          <c:h val="0.93843715874928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3-6707-4D64-A480-D8C7BE11C5BA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6707-4D64-A480-D8C7BE11C5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7-4D64-A480-D8C7BE1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8408878915837"/>
          <c:y val="2.7983109659416913E-2"/>
          <c:w val="0.62562477249952186"/>
          <c:h val="0.93843715874928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2-5881-48F2-82E0-0D2B6CAC034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6707-4D64-A480-D8C7BE11C5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7-4D64-A480-D8C7BE1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8408878915837"/>
          <c:y val="2.7983109659416913E-2"/>
          <c:w val="0.62562477249952186"/>
          <c:h val="0.93843715874928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2-94E4-41AF-B927-D60A9D4DFA9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6707-4D64-A480-D8C7BE11C5B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7-4D64-A480-D8C7BE1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 w="57150">
              <a:solidFill>
                <a:schemeClr val="bg1"/>
              </a:solidFill>
            </a:ln>
          </c:spPr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2.2000000000000002</c:v>
                </c:pt>
                <c:pt idx="1">
                  <c:v>2.2000000000000002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43-4DB5-9E41-B7CE2F898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63591423998919"/>
          <c:y val="8.1626375557913106E-2"/>
          <c:w val="0.67453314079036031"/>
          <c:h val="0.8591498646301249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762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762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56E-484B-9E0F-97B452FC5BE6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762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56E-484B-9E0F-97B452FC5B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762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56E-484B-9E0F-97B452FC5B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762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D56E-484B-9E0F-97B452FC5BE6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762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D56E-484B-9E0F-97B452FC5BE6}"/>
              </c:ext>
            </c:extLst>
          </c:dPt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56E-484B-9E0F-97B452FC5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0.35688</cdr:x>
      <cdr:y>0.33268</cdr:y>
    </cdr:from>
    <cdr:to>
      <cdr:x>0.64312</cdr:x>
      <cdr:y>0.69675</cdr:y>
    </cdr:to>
    <cdr:sp macro="" textlink="">
      <cdr:nvSpPr>
        <cdr:cNvPr id="2" name="Regular Pentagon 4">
          <a:extLst xmlns:a="http://schemas.openxmlformats.org/drawingml/2006/main">
            <a:ext uri="{FF2B5EF4-FFF2-40B4-BE49-F238E27FC236}">
              <a16:creationId xmlns:a16="http://schemas.microsoft.com/office/drawing/2014/main" id="{44BDC4AA-7857-4346-846C-6B27C9CDDAC2}"/>
            </a:ext>
          </a:extLst>
        </cdr:cNvPr>
        <cdr:cNvSpPr/>
      </cdr:nvSpPr>
      <cdr:spPr>
        <a:xfrm xmlns:a="http://schemas.openxmlformats.org/drawingml/2006/main">
          <a:off x="2534362" y="1854818"/>
          <a:ext cx="2032717" cy="202991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13652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chemeClr val="tx1"/>
              </a:solidFill>
              <a:cs typeface="Times New Roman" panose="02020603050405020304" pitchFamily="18" charset="0"/>
            </a:rPr>
            <a:t>TEXT</a:t>
          </a:r>
          <a:endParaRPr lang="en-US" sz="16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9B6707-BAA1-4343-8AD4-F27F2F3AFCE1}"/>
              </a:ext>
            </a:extLst>
          </p:cNvPr>
          <p:cNvSpPr/>
          <p:nvPr/>
        </p:nvSpPr>
        <p:spPr bwMode="ltGray">
          <a:xfrm flipH="1">
            <a:off x="0" y="8801100"/>
            <a:ext cx="6858000" cy="342900"/>
          </a:xfrm>
          <a:prstGeom prst="rect">
            <a:avLst/>
          </a:prstGeom>
          <a:gradFill flip="none" rotWithShape="1">
            <a:gsLst>
              <a:gs pos="17000">
                <a:srgbClr val="0275AF"/>
              </a:gs>
              <a:gs pos="0">
                <a:schemeClr val="accent1">
                  <a:alpha val="84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365AE7-1757-4AD1-909B-02002E38C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600700" y="8922887"/>
            <a:ext cx="1143000" cy="141089"/>
          </a:xfrm>
          <a:prstGeom prst="rect">
            <a:avLst/>
          </a:prstGeom>
        </p:spPr>
      </p:pic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FDDBE-E6B0-421A-8DF0-0F993647D0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14300" y="72641"/>
            <a:ext cx="459232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06D027-324D-4253-9E3D-36CB649AB9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89207" y="72641"/>
            <a:ext cx="1654493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FEEFC-4A7B-49E1-9DC0-FECF3C53C763}" type="datetime2">
              <a:rPr lang="en-US" sz="800" smtClean="0"/>
              <a:t>Wednesday, June 15, 2022</a:t>
            </a:fld>
            <a:endParaRPr lang="en-US" sz="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8C258F-87C5-4075-B7D9-9B900E7CA8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auto">
          <a:xfrm>
            <a:off x="114300" y="8861994"/>
            <a:ext cx="4457700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F665-413D-42CA-8983-6531D9F9A2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auto">
          <a:xfrm>
            <a:off x="4791710" y="8861994"/>
            <a:ext cx="782320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C154BE1A-6C77-48FD-A31A-4C0C45821E81}" type="slidenum">
              <a:rPr lang="en-US" sz="800" smtClean="0">
                <a:solidFill>
                  <a:schemeClr val="bg1"/>
                </a:solidFill>
              </a:rPr>
              <a:t>‹#›</a:t>
            </a:fld>
            <a:r>
              <a:rPr lang="en-US" sz="800" dirty="0">
                <a:solidFill>
                  <a:schemeClr val="bg1"/>
                </a:solidFill>
              </a:rPr>
              <a:t>    |</a:t>
            </a:r>
          </a:p>
        </p:txBody>
      </p:sp>
    </p:spTree>
    <p:extLst>
      <p:ext uri="{BB962C8B-B14F-4D97-AF65-F5344CB8AC3E}">
        <p14:creationId xmlns:p14="http://schemas.microsoft.com/office/powerpoint/2010/main" val="34846050"/>
      </p:ext>
    </p:extLst>
  </p:cSld>
  <p:clrMap bg1="lt1" tx1="dk1" bg2="lt2" tx2="dk2" accent1="accent1" accent2="accent2" accent3="accent3" accent4="accent4" accent5="accent5" accent6="accent6" hlink="hlink" folHlink="folHlink"/>
  <p:hf hdr="0" ftr="0"/>
  <p:extLst>
    <p:ext uri="{56416CCD-93CA-4268-BC5B-53C4BB910035}">
      <p15:sldGuideLst xmlns:p15="http://schemas.microsoft.com/office/powerpoint/2012/main">
        <p15:guide id="2" pos="2160" userDrawn="1">
          <p15:clr>
            <a:srgbClr val="F26B43"/>
          </p15:clr>
        </p15:guide>
        <p15:guide id="3" pos="72" userDrawn="1">
          <p15:clr>
            <a:srgbClr val="F26B43"/>
          </p15:clr>
        </p15:guide>
        <p15:guide id="4" pos="4248" userDrawn="1">
          <p15:clr>
            <a:srgbClr val="F26B43"/>
          </p15:clr>
        </p15:guide>
        <p15:guide id="6" orient="horz" pos="288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875AD7-D28E-4EC9-9784-2D66C5164A80}"/>
              </a:ext>
            </a:extLst>
          </p:cNvPr>
          <p:cNvSpPr/>
          <p:nvPr/>
        </p:nvSpPr>
        <p:spPr bwMode="ltGray">
          <a:xfrm flipH="1">
            <a:off x="0" y="8801100"/>
            <a:ext cx="6858000" cy="342900"/>
          </a:xfrm>
          <a:prstGeom prst="rect">
            <a:avLst/>
          </a:prstGeom>
          <a:gradFill flip="none" rotWithShape="1">
            <a:gsLst>
              <a:gs pos="17000">
                <a:srgbClr val="0275AF"/>
              </a:gs>
              <a:gs pos="0">
                <a:schemeClr val="accent1">
                  <a:alpha val="84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DDDB2D-C669-4D46-8956-0DA587480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562600" y="8922887"/>
            <a:ext cx="1143000" cy="141089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52400" y="80024"/>
            <a:ext cx="47244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953000" y="80024"/>
            <a:ext cx="17526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54B96704-F0BE-4A46-8E3F-E967AFABE1D6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4469" y="762000"/>
            <a:ext cx="4724400" cy="265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9647" y="3642662"/>
            <a:ext cx="6273553" cy="48917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52400" y="8861994"/>
            <a:ext cx="4267200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572000" y="8861994"/>
            <a:ext cx="954087" cy="221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8CB8A1F-8E97-45DD-8500-F61608029CA4}" type="slidenum">
              <a:rPr lang="en-US" smtClean="0"/>
              <a:pPr/>
              <a:t>‹#›</a:t>
            </a:fld>
            <a:r>
              <a:rPr lang="en-US" dirty="0"/>
              <a:t>    |</a:t>
            </a:r>
          </a:p>
        </p:txBody>
      </p:sp>
    </p:spTree>
    <p:extLst>
      <p:ext uri="{BB962C8B-B14F-4D97-AF65-F5344CB8AC3E}">
        <p14:creationId xmlns:p14="http://schemas.microsoft.com/office/powerpoint/2010/main" val="96449314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96" userDrawn="1">
          <p15:clr>
            <a:srgbClr val="F26B43"/>
          </p15:clr>
        </p15:guide>
        <p15:guide id="4" pos="4224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013844AE-B92C-40F9-B4AF-9AAF0F7D15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tx2"/>
              </a:gs>
              <a:gs pos="45000">
                <a:schemeClr val="accent2">
                  <a:alpha val="9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B8205442-1F94-447B-A11A-1795DFD757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06636" y="508566"/>
            <a:ext cx="2395728" cy="295723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0C2EF39-8131-4E32-A3BB-6DDC0422BE31}"/>
              </a:ext>
            </a:extLst>
          </p:cNvPr>
          <p:cNvCxnSpPr>
            <a:cxnSpLocks/>
          </p:cNvCxnSpPr>
          <p:nvPr/>
        </p:nvCxnSpPr>
        <p:spPr bwMode="auto">
          <a:xfrm>
            <a:off x="0" y="4731124"/>
            <a:ext cx="508725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">
            <a:extLst>
              <a:ext uri="{FF2B5EF4-FFF2-40B4-BE49-F238E27FC236}">
                <a16:creationId xmlns:a16="http://schemas.microsoft.com/office/drawing/2014/main" id="{C928E653-EBE9-492F-BAC6-76561F37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419100" y="5418590"/>
            <a:ext cx="3314700" cy="206754"/>
          </a:xfrm>
        </p:spPr>
        <p:txBody>
          <a:bodyPr/>
          <a:lstStyle>
            <a:lvl1pPr algn="l">
              <a:defRPr sz="1000"/>
            </a:lvl1pPr>
          </a:lstStyle>
          <a:p>
            <a:fld id="{4C362BD6-5AC0-4A8B-8663-D94696FD30AE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auto">
          <a:xfrm>
            <a:off x="419100" y="4956880"/>
            <a:ext cx="7232276" cy="413626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auto">
          <a:xfrm>
            <a:off x="419100" y="2335549"/>
            <a:ext cx="723227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20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EA40959E-6DD3-4D20-A9A5-DED95586E1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8705088" cy="6857998"/>
          </a:xfrm>
          <a:prstGeom prst="rect">
            <a:avLst/>
          </a:prstGeom>
          <a:gradFill flip="none" rotWithShape="1">
            <a:gsLst>
              <a:gs pos="60000">
                <a:srgbClr val="13294B"/>
              </a:gs>
              <a:gs pos="0">
                <a:srgbClr val="13294B">
                  <a:alpha val="0"/>
                </a:srgbClr>
              </a:gs>
              <a:gs pos="100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91440" rIns="91440" bIns="91440" rtlCol="0" anchor="b">
            <a:normAutofit/>
          </a:bodyPr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800" dirty="0">
              <a:solidFill>
                <a:schemeClr val="tx2"/>
              </a:solidFill>
            </a:endParaRPr>
          </a:p>
        </p:txBody>
      </p:sp>
      <p:pic>
        <p:nvPicPr>
          <p:cNvPr id="26" name="Logo">
            <a:extLst>
              <a:ext uri="{FF2B5EF4-FFF2-40B4-BE49-F238E27FC236}">
                <a16:creationId xmlns:a16="http://schemas.microsoft.com/office/drawing/2014/main" id="{2CD8E100-24FD-4342-8959-3BCB6B0BC6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06636" y="508566"/>
            <a:ext cx="2395728" cy="295723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4C06F45-0296-668B-60B5-6193673C830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0" y="4731124"/>
            <a:ext cx="508725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e Placeholder">
            <a:extLst>
              <a:ext uri="{FF2B5EF4-FFF2-40B4-BE49-F238E27FC236}">
                <a16:creationId xmlns:a16="http://schemas.microsoft.com/office/drawing/2014/main" id="{B7CE7FC9-8FFA-4815-971E-2A2D29E99BF6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auto">
          <a:xfrm>
            <a:off x="419099" y="5418590"/>
            <a:ext cx="3319272" cy="2067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8EB24BA4-E8DA-499B-95A6-3ECB097DE034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1E4913D9-1337-4CB1-8206-E3DD61696B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19100" y="4956175"/>
            <a:ext cx="7232650" cy="41433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82575" indent="0">
              <a:buNone/>
              <a:defRPr sz="2800"/>
            </a:lvl2pPr>
            <a:lvl3pPr marL="692150" indent="0">
              <a:buNone/>
              <a:defRPr sz="2800"/>
            </a:lvl3pPr>
            <a:lvl4pPr marL="1028700" indent="0">
              <a:buNone/>
              <a:defRPr sz="2800"/>
            </a:lvl4pPr>
            <a:lvl5pPr marL="1317625" indent="0">
              <a:buNone/>
              <a:defRPr sz="2800"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171CE92-F764-4467-8197-21F5BF31E2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9101" y="2335548"/>
            <a:ext cx="7232274" cy="23876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638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">
            <a:extLst>
              <a:ext uri="{FF2B5EF4-FFF2-40B4-BE49-F238E27FC236}">
                <a16:creationId xmlns:a16="http://schemas.microsoft.com/office/drawing/2014/main" id="{69997D1C-0C05-71C7-6EEC-CAD6059A9F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tx2"/>
              </a:gs>
              <a:gs pos="45000">
                <a:schemeClr val="accent2">
                  <a:alpha val="9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Logo">
            <a:extLst>
              <a:ext uri="{FF2B5EF4-FFF2-40B4-BE49-F238E27FC236}">
                <a16:creationId xmlns:a16="http://schemas.microsoft.com/office/drawing/2014/main" id="{535A93D5-10E7-0F55-6F38-886E30CB6D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377174" y="6212831"/>
            <a:ext cx="2387026" cy="294649"/>
          </a:xfrm>
          <a:prstGeom prst="rect">
            <a:avLst/>
          </a:prstGeom>
        </p:spPr>
      </p:pic>
      <p:cxnSp>
        <p:nvCxnSpPr>
          <p:cNvPr id="74" name="Straight Connector">
            <a:extLst>
              <a:ext uri="{FF2B5EF4-FFF2-40B4-BE49-F238E27FC236}">
                <a16:creationId xmlns:a16="http://schemas.microsoft.com/office/drawing/2014/main" id="{50F6A164-9CE6-63EE-86A9-F994ADBD56C2}"/>
              </a:ext>
            </a:extLst>
          </p:cNvPr>
          <p:cNvCxnSpPr/>
          <p:nvPr userDrawn="1"/>
        </p:nvCxnSpPr>
        <p:spPr bwMode="auto">
          <a:xfrm>
            <a:off x="7104743" y="3240612"/>
            <a:ext cx="5087257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ate Placeholder">
            <a:extLst>
              <a:ext uri="{FF2B5EF4-FFF2-40B4-BE49-F238E27FC236}">
                <a16:creationId xmlns:a16="http://schemas.microsoft.com/office/drawing/2014/main" id="{CBCD7944-CD8D-73E9-3A6B-1E94037BA2CD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auto">
          <a:xfrm>
            <a:off x="8453628" y="3936054"/>
            <a:ext cx="3319272" cy="206754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B9BEDBF2-E921-4A45-B1D4-60770A3A0F8D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72" name="Subtitle">
            <a:extLst>
              <a:ext uri="{FF2B5EF4-FFF2-40B4-BE49-F238E27FC236}">
                <a16:creationId xmlns:a16="http://schemas.microsoft.com/office/drawing/2014/main" id="{13C97784-566A-086D-99CC-84C2A02D2A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40250" y="3473639"/>
            <a:ext cx="7232650" cy="414338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282575" indent="0">
              <a:buNone/>
              <a:defRPr sz="2800"/>
            </a:lvl2pPr>
            <a:lvl3pPr marL="692150" indent="0">
              <a:buNone/>
              <a:defRPr sz="2800"/>
            </a:lvl3pPr>
            <a:lvl4pPr marL="1028700" indent="0">
              <a:buNone/>
              <a:defRPr sz="2800"/>
            </a:lvl4pPr>
            <a:lvl5pPr marL="1317625" indent="0">
              <a:buNone/>
              <a:defRPr sz="2800"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71" name="Title">
            <a:extLst>
              <a:ext uri="{FF2B5EF4-FFF2-40B4-BE49-F238E27FC236}">
                <a16:creationId xmlns:a16="http://schemas.microsoft.com/office/drawing/2014/main" id="{4CDEF08A-78B0-C77C-0EF9-92532320D19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40626" y="853012"/>
            <a:ext cx="7232274" cy="238760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347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4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>
            <a:extLst>
              <a:ext uri="{FF2B5EF4-FFF2-40B4-BE49-F238E27FC236}">
                <a16:creationId xmlns:a16="http://schemas.microsoft.com/office/drawing/2014/main" id="{FF05C510-5C17-EA36-99B4-4BC7E54C3A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5" y="508566"/>
            <a:ext cx="2395725" cy="295723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EE87C99-D950-33A8-7CD1-BD3BF89DF3A9}"/>
              </a:ext>
            </a:extLst>
          </p:cNvPr>
          <p:cNvCxnSpPr/>
          <p:nvPr userDrawn="1"/>
        </p:nvCxnSpPr>
        <p:spPr>
          <a:xfrm>
            <a:off x="0" y="4731124"/>
            <a:ext cx="508725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">
            <a:extLst>
              <a:ext uri="{FF2B5EF4-FFF2-40B4-BE49-F238E27FC236}">
                <a16:creationId xmlns:a16="http://schemas.microsoft.com/office/drawing/2014/main" id="{C928E653-EBE9-492F-BAC6-76561F37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9099" y="5418590"/>
            <a:ext cx="3319272" cy="206754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6EE5225-7705-401E-81A4-4D8726992C1B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19100" y="4956880"/>
            <a:ext cx="7232276" cy="413626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19100" y="2335549"/>
            <a:ext cx="723227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3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2E6A-44A3-466C-BA8B-51FE30FD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DD9F677-0D8A-4BE2-A701-98986ABC26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620838"/>
            <a:ext cx="9652000" cy="4437062"/>
          </a:xfrm>
        </p:spPr>
        <p:txBody>
          <a:bodyPr rIns="0">
            <a:normAutofit/>
          </a:bodyPr>
          <a:lstStyle>
            <a:lvl1pPr marL="0" indent="0" defTabSz="174625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913B2AB-16CD-4D5F-A49B-91533DB55E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71100" y="1620838"/>
            <a:ext cx="1701800" cy="4437062"/>
          </a:xfrm>
        </p:spPr>
        <p:txBody>
          <a:bodyPr lIns="0">
            <a:norm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B8238E3-F65D-5363-5A08-00B3406AAA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18AFDA5-C4BD-490F-95A5-5C04BF734F6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8C97DF2-A9E7-0E0D-6855-2DF2E386CB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7E1AF1-38A9-82F8-4B9F-4B6BFCBF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89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0511-6C5D-4774-B8C0-969736F59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404EAF-1D16-4387-B008-B7209069CD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295400"/>
            <a:ext cx="11353800" cy="4762500"/>
          </a:xfrm>
        </p:spPr>
        <p:txBody>
          <a:bodyPr>
            <a:normAutofit/>
          </a:bodyPr>
          <a:lstStyle>
            <a:lvl1pPr marL="288925" indent="-288925">
              <a:defRPr sz="1600"/>
            </a:lvl1pPr>
            <a:lvl2pPr marL="631825" indent="-234950">
              <a:defRPr sz="1600"/>
            </a:lvl2pPr>
            <a:lvl3pPr marL="1028700" indent="-222250">
              <a:tabLst/>
              <a:defRPr sz="1400"/>
            </a:lvl3pPr>
            <a:lvl4pPr marL="1431925" indent="-234950">
              <a:defRPr sz="1400"/>
            </a:lvl4pPr>
            <a:lvl5pPr marL="1828800" indent="-222250">
              <a:tabLst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F443D-F5B7-EC8A-1640-94F9E56EEFA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298C73-C61A-478E-A239-5E10B1DE2EFA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25B00-904C-1305-9D36-563B44F29F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38891-94B2-2F97-FFD2-BDC396755A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2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236D1-CFF8-4C43-B51F-909F2CC64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85CDB3DF-69CC-41FB-B5B2-A3B8897402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1355" y="1434420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FAF0F3C-D492-4894-A9BB-0547AD4432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9100" y="2348818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6DE424D7-85FF-40CE-BF81-C9619551D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0426" y="1434420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176F67A2-C79A-4BF7-8343-C5DECAD1E3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1355" y="2588692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8677DA33-22D2-4564-9C9C-82114D5DD4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19100" y="3503090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D18595C8-58CD-4936-8FF3-30EE1B342E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0426" y="2588692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FFCADC86-DA1B-4B72-8237-2321E6357A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1355" y="374296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3FB4A009-408D-4A13-A401-9D8AC5F70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19100" y="465736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43" name="Text Placeholder 30">
            <a:extLst>
              <a:ext uri="{FF2B5EF4-FFF2-40B4-BE49-F238E27FC236}">
                <a16:creationId xmlns:a16="http://schemas.microsoft.com/office/drawing/2014/main" id="{1D74979F-D07F-44BD-BAE7-980092369E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0426" y="374296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A7DDA739-022D-412C-8739-8113AD9DBD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1355" y="489723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46" name="Text Placeholder 33">
            <a:extLst>
              <a:ext uri="{FF2B5EF4-FFF2-40B4-BE49-F238E27FC236}">
                <a16:creationId xmlns:a16="http://schemas.microsoft.com/office/drawing/2014/main" id="{2670D385-EACA-4AB4-8167-C6F817D607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19100" y="581163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47" name="Text Placeholder 30">
            <a:extLst>
              <a:ext uri="{FF2B5EF4-FFF2-40B4-BE49-F238E27FC236}">
                <a16:creationId xmlns:a16="http://schemas.microsoft.com/office/drawing/2014/main" id="{70FEB8F2-49F4-4DE2-9718-6B7F66A843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50426" y="489723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49" name="Text Placeholder 30">
            <a:extLst>
              <a:ext uri="{FF2B5EF4-FFF2-40B4-BE49-F238E27FC236}">
                <a16:creationId xmlns:a16="http://schemas.microsoft.com/office/drawing/2014/main" id="{367F725A-B26F-460F-944D-6014D2DE94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56731" y="1434420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:a16="http://schemas.microsoft.com/office/drawing/2014/main" id="{D52B017A-0EE3-421A-8BBE-5BE09F99EC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784476" y="2348818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51" name="Text Placeholder 30">
            <a:extLst>
              <a:ext uri="{FF2B5EF4-FFF2-40B4-BE49-F238E27FC236}">
                <a16:creationId xmlns:a16="http://schemas.microsoft.com/office/drawing/2014/main" id="{ED934037-A1ED-4A45-AB05-F5B7C208E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15802" y="1434420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53" name="Text Placeholder 30">
            <a:extLst>
              <a:ext uri="{FF2B5EF4-FFF2-40B4-BE49-F238E27FC236}">
                <a16:creationId xmlns:a16="http://schemas.microsoft.com/office/drawing/2014/main" id="{B4D4D84F-D1F5-491D-B561-A540A547E6B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56731" y="2588692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54" name="Text Placeholder 33">
            <a:extLst>
              <a:ext uri="{FF2B5EF4-FFF2-40B4-BE49-F238E27FC236}">
                <a16:creationId xmlns:a16="http://schemas.microsoft.com/office/drawing/2014/main" id="{91990923-9DA1-4782-9AD8-79E4349A49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5784476" y="3503090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82EF29EB-66DD-44DF-9015-402C30B94B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15802" y="2588692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57" name="Text Placeholder 30">
            <a:extLst>
              <a:ext uri="{FF2B5EF4-FFF2-40B4-BE49-F238E27FC236}">
                <a16:creationId xmlns:a16="http://schemas.microsoft.com/office/drawing/2014/main" id="{171EED17-9D00-47A4-8C89-5E6E5A3E8B8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56731" y="374296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58" name="Text Placeholder 33">
            <a:extLst>
              <a:ext uri="{FF2B5EF4-FFF2-40B4-BE49-F238E27FC236}">
                <a16:creationId xmlns:a16="http://schemas.microsoft.com/office/drawing/2014/main" id="{B6B32A04-FDF6-460C-ABF9-3544E1B80E8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5784476" y="465736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EB401E16-9928-4491-8C73-48718D1994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15802" y="374296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61" name="Text Placeholder 30">
            <a:extLst>
              <a:ext uri="{FF2B5EF4-FFF2-40B4-BE49-F238E27FC236}">
                <a16:creationId xmlns:a16="http://schemas.microsoft.com/office/drawing/2014/main" id="{97060749-2D97-4CC5-902F-DA364A447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56731" y="4897233"/>
            <a:ext cx="659071" cy="914398"/>
          </a:xfrm>
        </p:spPr>
        <p:txBody>
          <a:bodyPr lIns="91440" tIns="45720">
            <a:noAutofit/>
          </a:bodyPr>
          <a:lstStyle>
            <a:lvl1pPr marL="0" indent="0" algn="ctr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&lt;#&gt;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:a16="http://schemas.microsoft.com/office/drawing/2014/main" id="{FEC6B385-DDC5-4FDD-85BE-A56D127510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784476" y="5811631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  <p:sp>
        <p:nvSpPr>
          <p:cNvPr id="63" name="Text Placeholder 30">
            <a:extLst>
              <a:ext uri="{FF2B5EF4-FFF2-40B4-BE49-F238E27FC236}">
                <a16:creationId xmlns:a16="http://schemas.microsoft.com/office/drawing/2014/main" id="{E2BB0AF8-5FAD-45B1-AF77-41CFF63D4D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15802" y="4897233"/>
            <a:ext cx="4096512" cy="914398"/>
          </a:xfrm>
        </p:spPr>
        <p:txBody>
          <a:bodyPr lIns="91440">
            <a:noAutofit/>
          </a:bodyPr>
          <a:lstStyle>
            <a:lvl1pPr marL="0" indent="0" defTabSz="571500">
              <a:buNone/>
              <a:defRPr sz="1800">
                <a:solidFill>
                  <a:schemeClr val="accent2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 dirty="0"/>
              <a:t>Item name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F2B1E9-5CE9-71C5-BF53-A056B0C7FEE5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BFE1AD8F-EFCB-4BD5-9DDC-D5FCA742679A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056B63-89F2-877A-319D-265C8A32C0E5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1745D-9A60-CF64-D119-58B359DF758C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1B8EB1E3-69BF-0785-A3DF-2D4A3B3ADA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9100" y="2348818"/>
            <a:ext cx="4919472" cy="0"/>
          </a:xfrm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tIns="9144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is a li5.38"ne. Do not type text here.</a:t>
            </a:r>
          </a:p>
        </p:txBody>
      </p:sp>
    </p:spTree>
    <p:extLst>
      <p:ext uri="{BB962C8B-B14F-4D97-AF65-F5344CB8AC3E}">
        <p14:creationId xmlns:p14="http://schemas.microsoft.com/office/powerpoint/2010/main" val="186396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7435ABD-706C-450F-8A2E-7C2DD34613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Logo">
            <a:extLst>
              <a:ext uri="{FF2B5EF4-FFF2-40B4-BE49-F238E27FC236}">
                <a16:creationId xmlns:a16="http://schemas.microsoft.com/office/drawing/2014/main" id="{71B0669F-9D5A-4F1A-A851-4E72E329E0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F4653BFB-AF56-463E-BC3F-B512C4476D39}"/>
              </a:ext>
            </a:extLst>
          </p:cNvPr>
          <p:cNvCxnSpPr/>
          <p:nvPr/>
        </p:nvCxnSpPr>
        <p:spPr bwMode="auto">
          <a:xfrm>
            <a:off x="0" y="5086007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"/>
          <p:cNvSpPr>
            <a:spLocks noGrp="1"/>
          </p:cNvSpPr>
          <p:nvPr>
            <p:ph type="body" idx="1"/>
          </p:nvPr>
        </p:nvSpPr>
        <p:spPr bwMode="auto">
          <a:xfrm>
            <a:off x="419100" y="5218008"/>
            <a:ext cx="5381753" cy="36932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 bwMode="auto">
          <a:xfrm>
            <a:off x="419100" y="3827328"/>
            <a:ext cx="5381753" cy="120033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0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3EB43123-1F84-475B-9A0A-098ED30A1D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1">
                  <a:alpha val="70000"/>
                </a:schemeClr>
              </a:gs>
              <a:gs pos="0">
                <a:schemeClr val="accent1">
                  <a:alpha val="75000"/>
                </a:schemeClr>
              </a:gs>
              <a:gs pos="100000">
                <a:schemeClr val="accent1"/>
              </a:gs>
              <a:gs pos="61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328A8E04-EC74-4CB9-A654-F3BBA349CE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F4653BFB-AF56-463E-BC3F-B512C4476D39}"/>
              </a:ext>
            </a:extLst>
          </p:cNvPr>
          <p:cNvCxnSpPr/>
          <p:nvPr/>
        </p:nvCxnSpPr>
        <p:spPr bwMode="auto">
          <a:xfrm>
            <a:off x="10043160" y="4372500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"/>
          <p:cNvSpPr>
            <a:spLocks noGrp="1"/>
          </p:cNvSpPr>
          <p:nvPr>
            <p:ph type="body" idx="1"/>
          </p:nvPr>
        </p:nvSpPr>
        <p:spPr bwMode="auto">
          <a:xfrm>
            <a:off x="6391147" y="4504501"/>
            <a:ext cx="5381753" cy="369321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 bwMode="auto">
          <a:xfrm>
            <a:off x="6391147" y="3113821"/>
            <a:ext cx="5381753" cy="1200339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2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1" y="381000"/>
            <a:ext cx="11353800" cy="495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596820"/>
            <a:ext cx="11353800" cy="44859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0A152FB-D6AC-4861-B50B-FD4B1927AE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8DDC2-FB35-0895-2076-99182641387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72E68A-E00C-4104-B43A-51F9D4E63FE1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6F0A4-C6F2-D2B5-D24B-A692A5E552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CEF38-5745-4BDD-3C59-B3FDB68459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3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295400"/>
            <a:ext cx="11353800" cy="478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B12AC-4688-AD75-E85A-B33D832CC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F92E-0FDB-40F6-B13A-A41BFAC75A2E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EFD4D-FE26-4B9C-2D24-090734689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ACD66-89F5-A451-EB11-9ED30AAF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82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596820"/>
            <a:ext cx="5508575" cy="4461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4325" y="1596820"/>
            <a:ext cx="5508575" cy="4461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3CA6BE0-B63C-499B-8008-7CF7D9A9EE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4E3ECA5-69CC-D3B9-8361-6C816492D2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940640-A394-4668-BBEF-D10C9856908A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C0CE34C-FCFC-73BB-4795-B973817C6C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8190C22-06E5-E838-F79E-963553782F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28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295400"/>
            <a:ext cx="5508575" cy="4762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4325" y="1295400"/>
            <a:ext cx="5508575" cy="4762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9C7164-A9C1-14F1-6B32-79E7842C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B422-4487-4B40-A8D5-42E10CE621AA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B29C62-52AB-85BD-4138-F580672C4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97D2E5-4647-A24D-57F1-4E33263F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14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596820"/>
            <a:ext cx="5508577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" y="2204180"/>
            <a:ext cx="5508577" cy="3853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7194" y="1596820"/>
            <a:ext cx="5535706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7194" y="2204180"/>
            <a:ext cx="5535706" cy="3853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C0FC88F-EADC-4078-9CA5-FB66B13B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5C0A3F4-AD99-4184-AF6B-975EE89A1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20EE8C-2876-2354-05FB-580A4D75A6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C44DFA-C7C6-4054-8B7B-AA831F6BB17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DEB55-32C7-9777-92C5-C025DA5BD3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00F166-BE7E-F145-37EC-FBCAE07521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97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295400"/>
            <a:ext cx="5508577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" y="1902758"/>
            <a:ext cx="5508577" cy="4155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7194" y="1295400"/>
            <a:ext cx="5535706" cy="60735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7194" y="1902758"/>
            <a:ext cx="5535706" cy="4155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C0FC88F-EADC-4078-9CA5-FB66B13B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C6DD2F-92FE-BB18-3D5C-06F61D5D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44962-F644-424D-87AE-675695B1CAB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23E33F1-B5B5-2D25-4D2B-090109DC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EC4A2FD-C521-5EA1-785F-8BF37834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1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A1D4FA-9291-4979-AF04-FE853D5C5124}"/>
              </a:ext>
            </a:extLst>
          </p:cNvPr>
          <p:cNvSpPr/>
          <p:nvPr/>
        </p:nvSpPr>
        <p:spPr bwMode="white">
          <a:xfrm>
            <a:off x="0" y="1596820"/>
            <a:ext cx="5109882" cy="447506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1CFB78-1456-4473-97D5-CAF4DF6C0B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419100" y="1898240"/>
            <a:ext cx="4352925" cy="3872229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20870" y="1596820"/>
            <a:ext cx="6152030" cy="446108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200"/>
            </a:lvl2pPr>
            <a:lvl3pPr marL="860425" indent="-168275"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Insert text or any kind of other element, such as a picture, table or chart.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FF3A69-2EAB-40DE-A83B-992E904F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485F59D-40D8-4767-8940-F1DF0150E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46B65-E765-CA9F-B16A-5BCAC081F30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FEC1A30-6C09-4276-86F6-74D990EEA13B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2E073F-952A-F8C9-125C-7836555594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8F5A7F4-851C-74BD-1D44-15D134CC5C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32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3E6959-AAC3-47D0-82D6-BF247CF07102}"/>
              </a:ext>
            </a:extLst>
          </p:cNvPr>
          <p:cNvSpPr/>
          <p:nvPr/>
        </p:nvSpPr>
        <p:spPr bwMode="white">
          <a:xfrm>
            <a:off x="0" y="1295400"/>
            <a:ext cx="5109882" cy="47625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1CFB78-1456-4473-97D5-CAF4DF6C0B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419100" y="1582831"/>
            <a:ext cx="4352925" cy="4187638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20870" y="1295400"/>
            <a:ext cx="6152029" cy="47625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200"/>
            </a:lvl2pPr>
            <a:lvl3pPr marL="860425" indent="-168275"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Insert text or any kind of other element, such as a picture, table or chart.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FF3A69-2EAB-40DE-A83B-992E904F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AC3C1DB-08B6-85EE-CD7C-A58E34E3D1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3FD9602-9E27-4C79-844E-8EC4AA0A9884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3FE8FA-74ED-C5CC-6FAD-A9F9BAD3DA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5DF5361-E9C3-B35D-EE3B-E537F80EB5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22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5C6BF17B-4DF6-4A6A-AD80-EE33BFEEF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2241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796A4681-C141-4F67-8DB3-F677E17AB8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03BFB46-73DB-4CBE-A6A6-CE32933ED1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1019521"/>
            <a:ext cx="685800" cy="4818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43822E7-0AB3-41B7-AAF6-0DEB736E63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9448800" y="1019521"/>
            <a:ext cx="2743200" cy="4818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259BC4-4B80-48B9-8252-990C75E9B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1181100" y="1019521"/>
            <a:ext cx="7772400" cy="1266479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3000" b="1">
                <a:solidFill>
                  <a:schemeClr val="bg1"/>
                </a:solidFill>
              </a:defRPr>
            </a:lvl1pPr>
            <a:lvl2pPr marL="282575" indent="0">
              <a:buFontTx/>
              <a:buNone/>
              <a:defRPr>
                <a:solidFill>
                  <a:schemeClr val="bg1"/>
                </a:solidFill>
              </a:defRPr>
            </a:lvl2pPr>
            <a:lvl3pPr marL="69215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176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90B648B-A9AD-48FD-80B9-8FA851D4C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auto">
          <a:xfrm>
            <a:off x="1181100" y="2590800"/>
            <a:ext cx="7772400" cy="3247679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2400" b="0">
                <a:solidFill>
                  <a:schemeClr val="bg1"/>
                </a:solidFill>
              </a:defRPr>
            </a:lvl1pPr>
            <a:lvl2pPr marL="282575" indent="0">
              <a:buFontTx/>
              <a:buNone/>
              <a:defRPr>
                <a:solidFill>
                  <a:schemeClr val="bg1"/>
                </a:solidFill>
              </a:defRPr>
            </a:lvl2pPr>
            <a:lvl3pPr marL="69215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176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8026C-F053-2006-8F58-EC958BD75B0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FE08FCE-6A22-4FB7-B52F-026C5FFCC750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74417-6CD8-06A1-A689-530828421C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1236F-E273-9AAA-636C-0CE485B320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27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278CC42A-6FC7-42D7-AFCD-868577458F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-1" y="1596820"/>
            <a:ext cx="12192001" cy="44750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6D29BB4-2609-4AB9-9508-DBA7A3676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gray">
          <a:xfrm>
            <a:off x="0" y="1596820"/>
            <a:ext cx="76200" cy="4461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9AD190F-89D8-4CC7-9127-6BDF7B40D1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898240"/>
            <a:ext cx="4717676" cy="38722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21725" y="1898240"/>
            <a:ext cx="6051175" cy="387223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3A24C5-3432-4A15-ACF4-891C00619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AB77C8F-5DB3-4216-9A28-7FA402C02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DF77C-C4DD-C27A-5577-7027E258ABB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6864723-290F-4EAA-B290-C1927AAF6F59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286BB8-ED4B-362A-C335-ECFB82C979C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20AF87-E274-2F5B-5AB7-0584EEFBA01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3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2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C0DBB3C2-4066-4954-87B0-4544BEAEBEEA}"/>
              </a:ext>
            </a:extLst>
          </p:cNvPr>
          <p:cNvSpPr/>
          <p:nvPr/>
        </p:nvSpPr>
        <p:spPr>
          <a:xfrm>
            <a:off x="7295938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0E889C-C111-4707-BAC0-DAD747AA3BC6}"/>
              </a:ext>
            </a:extLst>
          </p:cNvPr>
          <p:cNvSpPr/>
          <p:nvPr/>
        </p:nvSpPr>
        <p:spPr>
          <a:xfrm>
            <a:off x="3066373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665EFD5-65DB-4DE1-8B94-6100B6CD2E11}"/>
              </a:ext>
            </a:extLst>
          </p:cNvPr>
          <p:cNvSpPr/>
          <p:nvPr/>
        </p:nvSpPr>
        <p:spPr bwMode="ltGray">
          <a:xfrm>
            <a:off x="7202253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2972688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23634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lIns="137160" tIns="137160" rIns="137160" bIns="13716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A926C3A-4658-4BE7-B1A8-4A6030F4E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3200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lIns="137160" tIns="137160" rIns="137160" bIns="13716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3292009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5" name="Content Placeholder 23">
            <a:extLst>
              <a:ext uri="{FF2B5EF4-FFF2-40B4-BE49-F238E27FC236}">
                <a16:creationId xmlns:a16="http://schemas.microsoft.com/office/drawing/2014/main" id="{56C6DFF4-A106-4BEC-9E52-F7697C19133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auto">
          <a:xfrm>
            <a:off x="7522041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7FF4035-DBB3-4D5D-0900-A43B8A4AF5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671BC9-A75A-8245-6223-143DFA96637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FFBA332-0E7E-4A98-A459-A32E05A7B73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33172E-E4AD-A63B-D409-6CB335B60A9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32128-209D-07FD-5AA4-8D14A91A9D6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65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51CE37A6-6278-4D60-8B61-C9201405397F}"/>
              </a:ext>
            </a:extLst>
          </p:cNvPr>
          <p:cNvSpPr/>
          <p:nvPr/>
        </p:nvSpPr>
        <p:spPr>
          <a:xfrm>
            <a:off x="5169699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292F11A-3F21-43CA-84BC-B73CC2287235}"/>
              </a:ext>
            </a:extLst>
          </p:cNvPr>
          <p:cNvSpPr/>
          <p:nvPr/>
        </p:nvSpPr>
        <p:spPr>
          <a:xfrm>
            <a:off x="8868993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4F27D75-866F-46BB-AB78-1B4BF2DA5DD5}"/>
              </a:ext>
            </a:extLst>
          </p:cNvPr>
          <p:cNvSpPr/>
          <p:nvPr/>
        </p:nvSpPr>
        <p:spPr>
          <a:xfrm>
            <a:off x="1470405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1388177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123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1707498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1BF37F-DBCB-478A-B610-9DDFF85BBAD9}"/>
              </a:ext>
            </a:extLst>
          </p:cNvPr>
          <p:cNvSpPr/>
          <p:nvPr/>
        </p:nvSpPr>
        <p:spPr bwMode="ltGray">
          <a:xfrm>
            <a:off x="5087471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A83F265C-B8EB-4FB2-8495-7A96EBC5A7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38417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3">
            <a:extLst>
              <a:ext uri="{FF2B5EF4-FFF2-40B4-BE49-F238E27FC236}">
                <a16:creationId xmlns:a16="http://schemas.microsoft.com/office/drawing/2014/main" id="{FF872161-8F5E-4E3C-B6D6-61C82864BD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auto">
          <a:xfrm>
            <a:off x="5406792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5FC2F1D-89B2-432F-96C3-49BA786A8217}"/>
              </a:ext>
            </a:extLst>
          </p:cNvPr>
          <p:cNvSpPr/>
          <p:nvPr/>
        </p:nvSpPr>
        <p:spPr bwMode="ltGray">
          <a:xfrm>
            <a:off x="8786765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1C85244-E38C-4C62-8744-2B3F596DBC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7711" y="3261938"/>
            <a:ext cx="3315166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3">
            <a:extLst>
              <a:ext uri="{FF2B5EF4-FFF2-40B4-BE49-F238E27FC236}">
                <a16:creationId xmlns:a16="http://schemas.microsoft.com/office/drawing/2014/main" id="{4A55A338-65EE-4D1E-AFF3-739D37D22DB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auto">
          <a:xfrm>
            <a:off x="9106086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3304B72B-A6F2-8D2D-DBAA-301DD22D7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C1477-8916-BA65-0988-DC3B127ACB1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E589345-D3EF-4AE5-BDB9-48A5C0611FE1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E8084-A2F5-2A9B-C4B1-970EC31D174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7DA2A-949D-7379-C46E-1A7F732B89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41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85ECB424-140C-48E4-8246-93904CE0A52D}"/>
              </a:ext>
            </a:extLst>
          </p:cNvPr>
          <p:cNvSpPr/>
          <p:nvPr/>
        </p:nvSpPr>
        <p:spPr>
          <a:xfrm>
            <a:off x="811500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267F848-7CED-4883-AF10-B75B318FB9BD}"/>
              </a:ext>
            </a:extLst>
          </p:cNvPr>
          <p:cNvSpPr/>
          <p:nvPr/>
        </p:nvSpPr>
        <p:spPr>
          <a:xfrm>
            <a:off x="3705902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DC7DBAC-F100-449B-8BB4-8BB2DD24CA05}"/>
              </a:ext>
            </a:extLst>
          </p:cNvPr>
          <p:cNvSpPr/>
          <p:nvPr/>
        </p:nvSpPr>
        <p:spPr>
          <a:xfrm>
            <a:off x="6600304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11AFB5-6CB4-4F71-B659-6987ED97EB4F}"/>
              </a:ext>
            </a:extLst>
          </p:cNvPr>
          <p:cNvSpPr/>
          <p:nvPr/>
        </p:nvSpPr>
        <p:spPr>
          <a:xfrm>
            <a:off x="9494706" y="1736916"/>
            <a:ext cx="2017059" cy="20170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745867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1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1063182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F07B9E-1EA3-4400-AE1F-2BA30617581D}"/>
              </a:ext>
            </a:extLst>
          </p:cNvPr>
          <p:cNvSpPr/>
          <p:nvPr/>
        </p:nvSpPr>
        <p:spPr bwMode="ltGray">
          <a:xfrm>
            <a:off x="3640270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C17C5411-EBE6-4FBF-89D3-7EB522AAAC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14250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3">
            <a:extLst>
              <a:ext uri="{FF2B5EF4-FFF2-40B4-BE49-F238E27FC236}">
                <a16:creationId xmlns:a16="http://schemas.microsoft.com/office/drawing/2014/main" id="{F1E5AA74-6667-473A-9931-1A9E524322F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auto">
          <a:xfrm>
            <a:off x="3958331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0C879B8-5A7F-41B8-A720-C6C8ADCE6423}"/>
              </a:ext>
            </a:extLst>
          </p:cNvPr>
          <p:cNvSpPr/>
          <p:nvPr/>
        </p:nvSpPr>
        <p:spPr bwMode="ltGray">
          <a:xfrm>
            <a:off x="6534673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612C0A6-E583-4F30-A533-5FA082C866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9399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3">
            <a:extLst>
              <a:ext uri="{FF2B5EF4-FFF2-40B4-BE49-F238E27FC236}">
                <a16:creationId xmlns:a16="http://schemas.microsoft.com/office/drawing/2014/main" id="{6B171D80-C59E-4B1F-8CFB-2EABD8E87FB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auto">
          <a:xfrm>
            <a:off x="6853480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D68A0C-A077-4C0B-A3D4-E8276AFAE7B2}"/>
              </a:ext>
            </a:extLst>
          </p:cNvPr>
          <p:cNvSpPr/>
          <p:nvPr/>
        </p:nvSpPr>
        <p:spPr bwMode="ltGray">
          <a:xfrm>
            <a:off x="9429075" y="1676400"/>
            <a:ext cx="2017059" cy="201705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5A984196-E2A8-4218-BA74-22E2B3D559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04548" y="3261938"/>
            <a:ext cx="2666112" cy="2795962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23">
            <a:extLst>
              <a:ext uri="{FF2B5EF4-FFF2-40B4-BE49-F238E27FC236}">
                <a16:creationId xmlns:a16="http://schemas.microsoft.com/office/drawing/2014/main" id="{47BFA288-531F-4061-A1A5-7C3E2EFC44C5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 bwMode="auto">
          <a:xfrm>
            <a:off x="9748629" y="2087514"/>
            <a:ext cx="1377950" cy="1050925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27A0019-47E2-B80E-EEBB-8446DF619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D33E4-42FD-1321-D627-964D6246410B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E4045D4-D4F5-488E-A4E0-58984317F820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229750-B6FE-0D88-A455-12E0DC52231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5AB14-5C54-35A3-83AA-014175D5B0D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87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684AD475-2E90-D08A-F84A-8057CE995793}"/>
              </a:ext>
            </a:extLst>
          </p:cNvPr>
          <p:cNvSpPr/>
          <p:nvPr/>
        </p:nvSpPr>
        <p:spPr>
          <a:xfrm>
            <a:off x="7633191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058F790-6D2F-B971-1884-7C8ADAFE309A}"/>
              </a:ext>
            </a:extLst>
          </p:cNvPr>
          <p:cNvSpPr/>
          <p:nvPr/>
        </p:nvSpPr>
        <p:spPr>
          <a:xfrm>
            <a:off x="9951127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DFB3745-F199-4A95-9A9A-A1E4E58B2E0C}"/>
              </a:ext>
            </a:extLst>
          </p:cNvPr>
          <p:cNvSpPr/>
          <p:nvPr/>
        </p:nvSpPr>
        <p:spPr>
          <a:xfrm>
            <a:off x="2998920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A5F110C-71C1-4BD9-9DB0-D18318D7A718}"/>
              </a:ext>
            </a:extLst>
          </p:cNvPr>
          <p:cNvSpPr/>
          <p:nvPr/>
        </p:nvSpPr>
        <p:spPr>
          <a:xfrm>
            <a:off x="5315255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CA180BE-4BCE-48DD-A7CA-2B95F98C4F74}"/>
              </a:ext>
            </a:extLst>
          </p:cNvPr>
          <p:cNvSpPr/>
          <p:nvPr/>
        </p:nvSpPr>
        <p:spPr>
          <a:xfrm>
            <a:off x="680984" y="1710015"/>
            <a:ext cx="1670119" cy="16701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628D04-5F99-4BAA-8CE3-0357F1A6AF83}"/>
              </a:ext>
            </a:extLst>
          </p:cNvPr>
          <p:cNvSpPr/>
          <p:nvPr/>
        </p:nvSpPr>
        <p:spPr bwMode="ltGray">
          <a:xfrm>
            <a:off x="625068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249F7-1A72-4D9F-B96D-BEFC104C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8B68DE-AC4B-4275-820C-CE1BCD4B0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1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4150E4C-B722-4941-ABE2-F9376A62AC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 bwMode="auto">
          <a:xfrm>
            <a:off x="889658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A494814-AE80-411C-8A50-FD91EF543E8F}"/>
              </a:ext>
            </a:extLst>
          </p:cNvPr>
          <p:cNvSpPr/>
          <p:nvPr/>
        </p:nvSpPr>
        <p:spPr bwMode="ltGray">
          <a:xfrm>
            <a:off x="5260941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4" name="Text Placeholder 6">
            <a:extLst>
              <a:ext uri="{FF2B5EF4-FFF2-40B4-BE49-F238E27FC236}">
                <a16:creationId xmlns:a16="http://schemas.microsoft.com/office/drawing/2014/main" id="{8A1C1511-4282-47F8-B05A-F43790E01C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54974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5" name="Content Placeholder 23">
            <a:extLst>
              <a:ext uri="{FF2B5EF4-FFF2-40B4-BE49-F238E27FC236}">
                <a16:creationId xmlns:a16="http://schemas.microsoft.com/office/drawing/2014/main" id="{F7C62DA6-E4B5-4FF4-9CCE-2A7F283366E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 bwMode="auto">
          <a:xfrm>
            <a:off x="5525531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3A0E7-3DC6-45D3-8B40-C5B7FADB3EF6}"/>
              </a:ext>
            </a:extLst>
          </p:cNvPr>
          <p:cNvSpPr/>
          <p:nvPr/>
        </p:nvSpPr>
        <p:spPr bwMode="ltGray">
          <a:xfrm>
            <a:off x="2943004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0" name="Text Placeholder 6">
            <a:extLst>
              <a:ext uri="{FF2B5EF4-FFF2-40B4-BE49-F238E27FC236}">
                <a16:creationId xmlns:a16="http://schemas.microsoft.com/office/drawing/2014/main" id="{A83D79E2-E77B-4FAC-A429-9E8A181ED7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37037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Content Placeholder 23">
            <a:extLst>
              <a:ext uri="{FF2B5EF4-FFF2-40B4-BE49-F238E27FC236}">
                <a16:creationId xmlns:a16="http://schemas.microsoft.com/office/drawing/2014/main" id="{50F9707B-F42F-461E-8406-79A2739D34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 bwMode="auto">
          <a:xfrm>
            <a:off x="3207594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2FFAB4C-339C-4514-A0B2-D0000B52830F}"/>
              </a:ext>
            </a:extLst>
          </p:cNvPr>
          <p:cNvSpPr/>
          <p:nvPr/>
        </p:nvSpPr>
        <p:spPr bwMode="ltGray">
          <a:xfrm>
            <a:off x="7578878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9" name="Text Placeholder 6">
            <a:extLst>
              <a:ext uri="{FF2B5EF4-FFF2-40B4-BE49-F238E27FC236}">
                <a16:creationId xmlns:a16="http://schemas.microsoft.com/office/drawing/2014/main" id="{E82431DB-5C77-4D1E-81C9-4D27B5347E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72911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0" name="Content Placeholder 23">
            <a:extLst>
              <a:ext uri="{FF2B5EF4-FFF2-40B4-BE49-F238E27FC236}">
                <a16:creationId xmlns:a16="http://schemas.microsoft.com/office/drawing/2014/main" id="{965F9246-5B9C-40B2-A477-C76A74ECF7D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 bwMode="auto">
          <a:xfrm>
            <a:off x="7843468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7A65DAC-44D5-45D6-AE32-0568FC352BF4}"/>
              </a:ext>
            </a:extLst>
          </p:cNvPr>
          <p:cNvSpPr/>
          <p:nvPr/>
        </p:nvSpPr>
        <p:spPr bwMode="ltGray">
          <a:xfrm>
            <a:off x="9896814" y="1676400"/>
            <a:ext cx="1670119" cy="167011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2" name="Text Placeholder 6">
            <a:extLst>
              <a:ext uri="{FF2B5EF4-FFF2-40B4-BE49-F238E27FC236}">
                <a16:creationId xmlns:a16="http://schemas.microsoft.com/office/drawing/2014/main" id="{DB5C6144-E5A3-4F6F-AD50-CB289C9A59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0847" y="3019892"/>
            <a:ext cx="2082052" cy="3038008"/>
          </a:xfrm>
          <a:solidFill>
            <a:schemeClr val="bg1">
              <a:lumMod val="95000"/>
            </a:schemeClr>
          </a:solidFill>
        </p:spPr>
        <p:txBody>
          <a:bodyPr vert="horz" lIns="137160" tIns="137160" rIns="137160" bIns="13716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3" name="Content Placeholder 23">
            <a:extLst>
              <a:ext uri="{FF2B5EF4-FFF2-40B4-BE49-F238E27FC236}">
                <a16:creationId xmlns:a16="http://schemas.microsoft.com/office/drawing/2014/main" id="{680645FE-E20E-4FE3-A393-A02B8885856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 bwMode="auto">
          <a:xfrm>
            <a:off x="10161404" y="2015862"/>
            <a:ext cx="1140939" cy="870163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&lt;#&gt;, image, icon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AA1AE91-0256-E66C-A5C4-1E5DD59B7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D38C4-610A-899C-255A-E59A9EEAADDA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9899722D-045B-49DA-BE92-E95D1134CC1E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D0F01-0323-4B8E-BE32-4F4AF13095F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82364D-32D0-4AD6-BE2F-3E81BE6DE9A0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897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077C2CD7-5D01-4FDE-B1FD-7C07AAC736B7}"/>
              </a:ext>
            </a:extLst>
          </p:cNvPr>
          <p:cNvSpPr/>
          <p:nvPr/>
        </p:nvSpPr>
        <p:spPr bwMode="gray">
          <a:xfrm>
            <a:off x="1129553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F765884-4330-44CB-8AA6-EA4AA54F83FF}"/>
              </a:ext>
            </a:extLst>
          </p:cNvPr>
          <p:cNvSpPr/>
          <p:nvPr/>
        </p:nvSpPr>
        <p:spPr bwMode="gray">
          <a:xfrm>
            <a:off x="1129553" y="4063934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62DD276E-170F-4D43-9664-F8DA45DBC8C3}"/>
              </a:ext>
            </a:extLst>
          </p:cNvPr>
          <p:cNvSpPr/>
          <p:nvPr/>
        </p:nvSpPr>
        <p:spPr bwMode="gray">
          <a:xfrm>
            <a:off x="6550957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6C52F7F4-0236-417E-9BAB-EF645BA4937B}"/>
              </a:ext>
            </a:extLst>
          </p:cNvPr>
          <p:cNvSpPr/>
          <p:nvPr/>
        </p:nvSpPr>
        <p:spPr bwMode="gray">
          <a:xfrm>
            <a:off x="6550957" y="4063934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F32C2-E047-4E79-B2A3-5CE497BF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5A85D14-A08D-470E-A39C-5D48EA8644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9553" y="1967885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947176-2C01-4819-9137-AFA7560D6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9553" y="4520021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27EED86-B105-43F0-A5AF-69C6D6F621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0957" y="1967885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80C9828-E85D-41F7-8CA0-39FE4F1FD1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50957" y="4520021"/>
            <a:ext cx="4511489" cy="1748678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F01A7B7-6316-4FEB-A387-385B09CD34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ltGray">
          <a:xfrm>
            <a:off x="1203512" y="1506199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Strengths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A57E3A5-5982-4011-B7BF-0689D8BB44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ltGray">
          <a:xfrm>
            <a:off x="6624916" y="1506199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Weaknesses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210B7902-669B-43E5-9A2F-A033B2CBD6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ltGray">
          <a:xfrm>
            <a:off x="1203512" y="4058335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Opportunities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AA0F487-7BA5-41BB-A0DA-2CCC68AF57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ltGray">
          <a:xfrm>
            <a:off x="6624916" y="4058335"/>
            <a:ext cx="443753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Threats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F7EB0279-6EE4-620C-C137-55029562138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9099" y="819841"/>
            <a:ext cx="11353802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DFADF9D-96BF-E4CE-A31D-6A41C17ECD45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1C89C1F-2754-4C8B-828E-94096F1AA42A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A871225-9443-3CFF-F727-4D7CAECE496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5DF565D-96C5-1421-77C4-E2A89456679B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77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6B8B3-FF03-C241-FD92-A8775089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650709-4D4A-14C1-CA04-467B52E7F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80182-983D-201F-3ECE-01A75513DF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059D0DB-CEB3-4CEE-B31B-221D954110D8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F4F01-84B4-01AE-673A-65FE4BCFD0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0801DA-2D79-A22D-379B-8E985701C1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9E9208A-9486-3E59-319C-C4568E51AE67}"/>
              </a:ext>
            </a:extLst>
          </p:cNvPr>
          <p:cNvSpPr/>
          <p:nvPr userDrawn="1"/>
        </p:nvSpPr>
        <p:spPr bwMode="gray">
          <a:xfrm>
            <a:off x="433478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6531DAE-D42D-C1BF-F596-426E61F20ECC}"/>
              </a:ext>
            </a:extLst>
          </p:cNvPr>
          <p:cNvSpPr/>
          <p:nvPr userDrawn="1"/>
        </p:nvSpPr>
        <p:spPr bwMode="gray">
          <a:xfrm>
            <a:off x="419101" y="4612424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56D38CC-A991-7033-3840-3357225DA745}"/>
              </a:ext>
            </a:extLst>
          </p:cNvPr>
          <p:cNvSpPr/>
          <p:nvPr userDrawn="1"/>
        </p:nvSpPr>
        <p:spPr bwMode="gray">
          <a:xfrm>
            <a:off x="4314044" y="1504238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1411F23-AC02-9AC8-F091-300C493FC2DC}"/>
              </a:ext>
            </a:extLst>
          </p:cNvPr>
          <p:cNvSpPr/>
          <p:nvPr userDrawn="1"/>
        </p:nvSpPr>
        <p:spPr bwMode="gray">
          <a:xfrm>
            <a:off x="8194611" y="1509837"/>
            <a:ext cx="73959" cy="4616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88E3657-79D0-7E7A-48F3-2028F235E0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479" y="1967885"/>
            <a:ext cx="3637928" cy="2453676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82B36F9-C8F0-8760-01BC-EEEF00B1A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1" y="5068511"/>
            <a:ext cx="11353797" cy="1118779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EFE0A77-13C6-93D2-8F53-8E02E9FA4C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14044" y="1967885"/>
            <a:ext cx="3637929" cy="2453676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296740BF-433C-12C1-FEB0-B7FEFB5C3B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4611" y="1965924"/>
            <a:ext cx="3578290" cy="2453676"/>
          </a:xfrm>
          <a:solidFill>
            <a:schemeClr val="bg1">
              <a:lumMod val="95000"/>
            </a:schemeClr>
          </a:solidFill>
        </p:spPr>
        <p:txBody>
          <a:bodyPr lIns="182880" tIns="91440" rIns="18288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3F8DB35-4ADE-24EB-BB90-0560FB10ED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ltGray">
          <a:xfrm>
            <a:off x="507437" y="1506199"/>
            <a:ext cx="3578290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Situation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1802E7C-E061-5EA2-B679-D130CB498D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ltGray">
          <a:xfrm>
            <a:off x="4388002" y="1506199"/>
            <a:ext cx="3578291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Background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04E12963-4B9C-716A-983B-E9C7F677DA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ltGray">
          <a:xfrm>
            <a:off x="493059" y="4606825"/>
            <a:ext cx="11279839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Recommendation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F92C909-005C-B2B0-4273-BDB8E8768D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ltGray">
          <a:xfrm>
            <a:off x="8253272" y="1504238"/>
            <a:ext cx="3519629" cy="461686"/>
          </a:xfr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3493383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keaway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7A038A14-ED03-4C9D-82DB-B0227B9339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1447800"/>
            <a:ext cx="6252882" cy="48512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B9C9B9-DAD4-4DC5-8160-0DDA0A98B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0" y="2209854"/>
            <a:ext cx="5676900" cy="3886146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4E0B62-B929-4BFE-BF84-76B5938075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100" y="1589044"/>
            <a:ext cx="5676900" cy="449715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9E1B16-86A3-4783-8B2A-0334705BE98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5738" y="1447800"/>
            <a:ext cx="5237162" cy="48512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DC6D5F-526D-458C-86C7-54F95FDCFA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9099" y="819841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830363-64C8-837E-613C-E60BE61CC98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BAFB1F2-689D-4D31-9457-F9D4EFEB71CF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B9AB28A-2CA4-3E09-EDAF-E1D37DBDECD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21C4A4F-81B8-4600-932B-D52050180A9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313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keaway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5C95A08A-E629-4920-A64E-AC5D8D32BA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419100" y="4725334"/>
            <a:ext cx="11353800" cy="1599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1" y="381000"/>
            <a:ext cx="11353800" cy="495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B9C9B9-DAD4-4DC5-8160-0DDA0A98B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0" y="2405025"/>
            <a:ext cx="5676900" cy="215531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4E0B62-B929-4BFE-BF84-76B5938075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100" y="1447800"/>
            <a:ext cx="5676900" cy="784357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9E1B16-86A3-4783-8B2A-0334705BE98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5738" y="1447800"/>
            <a:ext cx="5237162" cy="31125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B652EA3-A55F-4FF7-8D80-0CA37CFA3B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8968" y="5170674"/>
            <a:ext cx="10959119" cy="1001526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D558D37-3468-4E06-A99E-224826463F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68" y="4815721"/>
            <a:ext cx="10959119" cy="305996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929530-2FD1-4DAF-A89B-65A1CE23ED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01AED0-6BCF-6BE5-D43D-2E6A36EA19B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78F0F27-6912-484C-9E0A-53D373E35E07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47D6C-FA7B-7BD3-4DB2-609832EE4BC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72514E4-3B4C-0198-4AAE-F9F17758C64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5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3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6A83DF4-39E4-4753-9D56-B8CCDAB1874D}"/>
              </a:ext>
            </a:extLst>
          </p:cNvPr>
          <p:cNvSpPr/>
          <p:nvPr/>
        </p:nvSpPr>
        <p:spPr bwMode="ltGray">
          <a:xfrm>
            <a:off x="5071856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205BC6-2ABF-41FD-96C5-E4BBD888C1D9}"/>
              </a:ext>
            </a:extLst>
          </p:cNvPr>
          <p:cNvSpPr/>
          <p:nvPr/>
        </p:nvSpPr>
        <p:spPr bwMode="ltGray">
          <a:xfrm>
            <a:off x="8419431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802F54-724B-4375-A0BE-7C8AA72B2194}"/>
              </a:ext>
            </a:extLst>
          </p:cNvPr>
          <p:cNvSpPr/>
          <p:nvPr/>
        </p:nvSpPr>
        <p:spPr bwMode="ltGray">
          <a:xfrm>
            <a:off x="1616633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2E9DE3-09B0-4F72-9CFA-FB14695F6A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1383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A56D3F76-5340-476D-A185-DDBBC63639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1088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60DA507D-EC24-4167-BC4A-56116ADDC5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28663" y="1833282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5FB57-C325-4870-A5B4-56EDA93935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1382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DF5C47C-F0D8-4A01-A87A-3B1A6DFCB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21382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2E84D32-355C-45CF-BD52-0EC8C09D33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1087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27B615A-4974-46B2-87D2-E9459494F8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81087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1D6906E-084A-4588-AE1C-01569273CEB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28662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CD51BD5-BB01-4679-8F07-D3BCF88AAC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28662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929C5FE9-6DDD-33A7-CA1C-B8A44D9AB2D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E8D06D-33B5-4B27-0924-BFD56DC1511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2E24608E-5CE5-4300-92A4-74F8F43D2F95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E0417-9EC8-12D9-4624-063D9DB58FB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0C21D-FFED-A59C-E810-7FF6A9B097F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211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6A83DF4-39E4-4753-9D56-B8CCDAB1874D}"/>
              </a:ext>
            </a:extLst>
          </p:cNvPr>
          <p:cNvSpPr/>
          <p:nvPr/>
        </p:nvSpPr>
        <p:spPr bwMode="ltGray">
          <a:xfrm>
            <a:off x="3379196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205BC6-2ABF-41FD-96C5-E4BBD888C1D9}"/>
              </a:ext>
            </a:extLst>
          </p:cNvPr>
          <p:cNvSpPr/>
          <p:nvPr/>
        </p:nvSpPr>
        <p:spPr bwMode="ltGray">
          <a:xfrm>
            <a:off x="6253005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802F54-724B-4375-A0BE-7C8AA72B2194}"/>
              </a:ext>
            </a:extLst>
          </p:cNvPr>
          <p:cNvSpPr/>
          <p:nvPr/>
        </p:nvSpPr>
        <p:spPr bwMode="ltGray">
          <a:xfrm>
            <a:off x="505387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2E9DE3-09B0-4F72-9CFA-FB14695F6A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137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A56D3F76-5340-476D-A185-DDBBC63639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85440" y="1828800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60DA507D-EC24-4167-BC4A-56116ADDC5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0743" y="1833282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5FB57-C325-4870-A5B4-56EDA93935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0136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DF5C47C-F0D8-4A01-A87A-3B1A6DFCB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0136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2E84D32-355C-45CF-BD52-0EC8C09D33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5439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27B615A-4974-46B2-87D2-E9459494F8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85439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1D6906E-084A-4588-AE1C-01569273CEB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60742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CD51BD5-BB01-4679-8F07-D3BCF88AAC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60742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D86342-D7C5-46E6-8CC1-FFCEC45096CD}"/>
              </a:ext>
            </a:extLst>
          </p:cNvPr>
          <p:cNvSpPr/>
          <p:nvPr/>
        </p:nvSpPr>
        <p:spPr bwMode="ltGray">
          <a:xfrm>
            <a:off x="9126815" y="1898277"/>
            <a:ext cx="2246704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4FB30EC2-20D3-4A6E-8862-5313538745B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36047" y="1833282"/>
            <a:ext cx="2246704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45EA5FFB-C6C2-433B-920F-D007B1FB33E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036046" y="4114800"/>
            <a:ext cx="2745817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1C82DB53-D124-4AC6-9F3A-A306F6AEFA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36046" y="4648200"/>
            <a:ext cx="2745817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3EE49B4-BD36-D027-61FB-DAC6007DDB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64CD26-BBAB-86C6-6794-50E3353B1677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732F8AC1-C8EB-413B-B690-4D484FC0AD61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EBBC5-BB6D-69E7-A2F3-55F8655313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A930E-9028-B138-9D0C-18B2E91FED8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10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5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A802F54-724B-4375-A0BE-7C8AA72B2194}"/>
              </a:ext>
            </a:extLst>
          </p:cNvPr>
          <p:cNvSpPr/>
          <p:nvPr/>
        </p:nvSpPr>
        <p:spPr bwMode="ltGray">
          <a:xfrm>
            <a:off x="505387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2E9DE3-09B0-4F72-9CFA-FB14695F6A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137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5FB57-C325-4870-A5B4-56EDA93935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0137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DF5C47C-F0D8-4A01-A87A-3B1A6DFCB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0137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30C4D6-6945-476B-B559-25A010FF3E15}"/>
              </a:ext>
            </a:extLst>
          </p:cNvPr>
          <p:cNvSpPr/>
          <p:nvPr/>
        </p:nvSpPr>
        <p:spPr bwMode="ltGray">
          <a:xfrm>
            <a:off x="2860303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A7B739F5-4708-41B2-A253-5C6FFA38D3A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65053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03D8388-D47A-479C-BB35-8044FE5B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65053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1EE332F8-2ED7-4487-B14A-35FEE391A3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65053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4AC490-AB28-4BD2-81A9-A3CF44FB30FF}"/>
              </a:ext>
            </a:extLst>
          </p:cNvPr>
          <p:cNvSpPr/>
          <p:nvPr/>
        </p:nvSpPr>
        <p:spPr bwMode="ltGray">
          <a:xfrm>
            <a:off x="5215218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3" name="Picture Placeholder 7">
            <a:extLst>
              <a:ext uri="{FF2B5EF4-FFF2-40B4-BE49-F238E27FC236}">
                <a16:creationId xmlns:a16="http://schemas.microsoft.com/office/drawing/2014/main" id="{2F241E54-EEBD-4532-8405-2CE9E80F272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19968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59E57578-9A18-4221-AC90-DD9856F07AF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19968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A30032EC-3A63-44CB-982C-4F4B6C416B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19968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6BB17-7666-4805-8AE4-1DAAF93D3392}"/>
              </a:ext>
            </a:extLst>
          </p:cNvPr>
          <p:cNvSpPr/>
          <p:nvPr/>
        </p:nvSpPr>
        <p:spPr bwMode="ltGray">
          <a:xfrm>
            <a:off x="7570133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B41FB262-14CA-4C73-971C-014CDF42039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474883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9CF1F917-05FF-4108-BCA5-209E8CD6EAB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74883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BD1415F9-0A42-4858-93F1-BCA9AC6892F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4883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A3968E-09C9-4372-9072-0206508E29FC}"/>
              </a:ext>
            </a:extLst>
          </p:cNvPr>
          <p:cNvSpPr/>
          <p:nvPr/>
        </p:nvSpPr>
        <p:spPr bwMode="ltGray">
          <a:xfrm>
            <a:off x="9929530" y="1898277"/>
            <a:ext cx="1952063" cy="1983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1" name="Picture Placeholder 7">
            <a:extLst>
              <a:ext uri="{FF2B5EF4-FFF2-40B4-BE49-F238E27FC236}">
                <a16:creationId xmlns:a16="http://schemas.microsoft.com/office/drawing/2014/main" id="{8551637F-79BE-47D4-9473-D0CB0AE61AA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834280" y="1828800"/>
            <a:ext cx="1952063" cy="19834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936E62E2-5F27-4FCB-A47F-B6055500FE2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4280" y="4114800"/>
            <a:ext cx="1952063" cy="533400"/>
          </a:xfrm>
        </p:spPr>
        <p:txBody>
          <a:bodyPr anchor="b"/>
          <a:lstStyle>
            <a:lvl1pPr marL="0" indent="0">
              <a:buNone/>
              <a:defRPr b="1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7DAC4D45-8EBE-4E97-815E-56D76141CF3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34280" y="4648200"/>
            <a:ext cx="1952063" cy="885830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F5906206-66FC-46CE-CD5D-359BC9813C0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A2C646-DB13-4E41-C424-285122E9A6B7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659C7635-BF67-4099-B4F7-ADF1F1E7DFDB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06C7B-569E-E514-0845-62000ABF469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E32D52-3DEB-D903-9293-2A6802CAE1E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307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EAB1AE64-2E78-4F25-B0C9-339243CB27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1">
                  <a:alpha val="70000"/>
                </a:schemeClr>
              </a:gs>
              <a:gs pos="0">
                <a:schemeClr val="accent1">
                  <a:alpha val="75000"/>
                </a:schemeClr>
              </a:gs>
              <a:gs pos="100000">
                <a:schemeClr val="accent1"/>
              </a:gs>
              <a:gs pos="61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38455832-0915-423F-88E8-0C9D752FE6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8AB47E24-462B-4835-8D3F-6061A7F3FE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10820400" y="1381133"/>
            <a:ext cx="1371600" cy="441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A0BFEE1C-E8F2-42C0-B5EA-9CB4B95C0A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1381133"/>
            <a:ext cx="1371600" cy="441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6" name="Quote2">
            <a:extLst>
              <a:ext uri="{FF2B5EF4-FFF2-40B4-BE49-F238E27FC236}">
                <a16:creationId xmlns:a16="http://schemas.microsoft.com/office/drawing/2014/main" id="{AE184945-DA4B-42DD-84AF-8E4905DEC335}"/>
              </a:ext>
            </a:extLst>
          </p:cNvPr>
          <p:cNvSpPr txBox="1"/>
          <p:nvPr/>
        </p:nvSpPr>
        <p:spPr bwMode="auto">
          <a:xfrm rot="10800000">
            <a:off x="10455088" y="304800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5" name="Quote 1">
            <a:extLst>
              <a:ext uri="{FF2B5EF4-FFF2-40B4-BE49-F238E27FC236}">
                <a16:creationId xmlns:a16="http://schemas.microsoft.com/office/drawing/2014/main" id="{7C9F3B1D-71D3-45BB-93D0-A02397E610B0}"/>
              </a:ext>
            </a:extLst>
          </p:cNvPr>
          <p:cNvSpPr txBox="1"/>
          <p:nvPr/>
        </p:nvSpPr>
        <p:spPr bwMode="auto">
          <a:xfrm>
            <a:off x="685800" y="103629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E3FCB97-D703-4A50-8670-CF3A902EFF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6889830" y="4724400"/>
            <a:ext cx="3124200" cy="5334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82575" indent="0" algn="r">
              <a:buNone/>
              <a:defRPr>
                <a:solidFill>
                  <a:schemeClr val="bg1"/>
                </a:solidFill>
              </a:defRPr>
            </a:lvl2pPr>
            <a:lvl3pPr marL="692150" indent="0" algn="r">
              <a:buNone/>
              <a:defRPr>
                <a:solidFill>
                  <a:schemeClr val="bg1"/>
                </a:solidFill>
              </a:defRPr>
            </a:lvl3pPr>
            <a:lvl4pPr marL="1028700" indent="0" algn="r">
              <a:buNone/>
              <a:defRPr>
                <a:solidFill>
                  <a:schemeClr val="bg1"/>
                </a:solidFill>
              </a:defRPr>
            </a:lvl4pPr>
            <a:lvl5pPr marL="13176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37446D9B-5409-4EF4-A234-9322C0398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auto">
          <a:xfrm>
            <a:off x="2177969" y="2133600"/>
            <a:ext cx="7836061" cy="25908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282575" indent="0" algn="r">
              <a:buNone/>
              <a:defRPr>
                <a:solidFill>
                  <a:schemeClr val="bg1"/>
                </a:solidFill>
              </a:defRPr>
            </a:lvl2pPr>
            <a:lvl3pPr marL="692150" indent="0" algn="r">
              <a:buNone/>
              <a:defRPr>
                <a:solidFill>
                  <a:schemeClr val="bg1"/>
                </a:solidFill>
              </a:defRPr>
            </a:lvl3pPr>
            <a:lvl4pPr marL="1028700" indent="0" algn="r">
              <a:buNone/>
              <a:defRPr>
                <a:solidFill>
                  <a:schemeClr val="bg1"/>
                </a:solidFill>
              </a:defRPr>
            </a:lvl4pPr>
            <a:lvl5pPr marL="13176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22BAE-5018-8AA1-AE02-8B0CB7DF4F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181DD5E-6805-4634-85F5-90ED1CB19421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E300C-710A-D8FA-AA34-912E34ABAB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0AAEB3-2D82-6B8B-B096-1ACD123CB1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8EA93D-EFE4-E928-2F45-AEAAC85FFD2A}"/>
              </a:ext>
            </a:extLst>
          </p:cNvPr>
          <p:cNvSpPr txBox="1"/>
          <p:nvPr userDrawn="1"/>
        </p:nvSpPr>
        <p:spPr bwMode="auto">
          <a:xfrm>
            <a:off x="685800" y="103629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28C60C-393C-4431-12DA-DBF75E1D35DB}"/>
              </a:ext>
            </a:extLst>
          </p:cNvPr>
          <p:cNvSpPr txBox="1"/>
          <p:nvPr userDrawn="1"/>
        </p:nvSpPr>
        <p:spPr bwMode="auto">
          <a:xfrm rot="10800000">
            <a:off x="10455088" y="3048000"/>
            <a:ext cx="1066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9900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33198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248429F3-4C8C-4AB6-928E-F8BF1C6A8C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1">
                  <a:alpha val="70000"/>
                </a:schemeClr>
              </a:gs>
              <a:gs pos="0">
                <a:schemeClr val="accent1">
                  <a:alpha val="75000"/>
                </a:schemeClr>
              </a:gs>
              <a:gs pos="100000">
                <a:schemeClr val="accent1"/>
              </a:gs>
              <a:gs pos="61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C6FEC394-D5EE-4A6E-97CB-3B377C616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64834578-01D9-4134-AE0D-5292C3F36BF2}"/>
              </a:ext>
            </a:extLst>
          </p:cNvPr>
          <p:cNvCxnSpPr/>
          <p:nvPr/>
        </p:nvCxnSpPr>
        <p:spPr bwMode="auto">
          <a:xfrm>
            <a:off x="5021580" y="4467912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87DD015B-5F53-4C1B-99B5-12AF41F5E3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2457450" y="4599913"/>
            <a:ext cx="7277100" cy="64928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B3E4981-7324-430B-839C-0AF0C51F1B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457450" y="2429908"/>
            <a:ext cx="7277099" cy="1970407"/>
          </a:xfrm>
        </p:spPr>
        <p:txBody>
          <a:bodyPr anchor="b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60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73AFF331-E076-48C8-8331-9CD220B014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4C020688-9C29-4620-B2B4-0422405BE4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1D75A02F-54E9-4CD5-8731-1C6077F42B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gray">
          <a:xfrm>
            <a:off x="0" y="1019521"/>
            <a:ext cx="2819400" cy="48189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E86F-10E9-420E-9AB5-3DE3193085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486400" y="1295400"/>
            <a:ext cx="5486400" cy="495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9986920-AA8D-4390-BA3B-98D34DCFCA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5486399" y="1761135"/>
            <a:ext cx="5486401" cy="3381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/>
            </a:lvl2pPr>
            <a:lvl3pPr marL="692150" indent="0">
              <a:buNone/>
              <a:defRPr/>
            </a:lvl3pPr>
            <a:lvl4pPr marL="1028700" indent="0">
              <a:buNone/>
              <a:defRPr/>
            </a:lvl4pPr>
            <a:lvl5pPr marL="131762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2BACF3-5CDD-4BB6-859A-CE89317039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295400"/>
            <a:ext cx="3886200" cy="4267200"/>
          </a:xfrm>
          <a:custGeom>
            <a:avLst/>
            <a:gdLst>
              <a:gd name="connsiteX0" fmla="*/ 206391 w 3886200"/>
              <a:gd name="connsiteY0" fmla="*/ 226624 h 4267200"/>
              <a:gd name="connsiteX1" fmla="*/ 3679810 w 3886200"/>
              <a:gd name="connsiteY1" fmla="*/ 226624 h 4267200"/>
              <a:gd name="connsiteX2" fmla="*/ 3679810 w 3886200"/>
              <a:gd name="connsiteY2" fmla="*/ 4040576 h 4267200"/>
              <a:gd name="connsiteX3" fmla="*/ 206391 w 3886200"/>
              <a:gd name="connsiteY3" fmla="*/ 4040576 h 4267200"/>
              <a:gd name="connsiteX4" fmla="*/ 107577 w 3886200"/>
              <a:gd name="connsiteY4" fmla="*/ 118123 h 4267200"/>
              <a:gd name="connsiteX5" fmla="*/ 107577 w 3886200"/>
              <a:gd name="connsiteY5" fmla="*/ 4149077 h 4267200"/>
              <a:gd name="connsiteX6" fmla="*/ 3778624 w 3886200"/>
              <a:gd name="connsiteY6" fmla="*/ 4149077 h 4267200"/>
              <a:gd name="connsiteX7" fmla="*/ 3778624 w 3886200"/>
              <a:gd name="connsiteY7" fmla="*/ 118123 h 4267200"/>
              <a:gd name="connsiteX8" fmla="*/ 0 w 3886200"/>
              <a:gd name="connsiteY8" fmla="*/ 0 h 4267200"/>
              <a:gd name="connsiteX9" fmla="*/ 3886200 w 3886200"/>
              <a:gd name="connsiteY9" fmla="*/ 0 h 4267200"/>
              <a:gd name="connsiteX10" fmla="*/ 3886200 w 3886200"/>
              <a:gd name="connsiteY10" fmla="*/ 4267200 h 4267200"/>
              <a:gd name="connsiteX11" fmla="*/ 0 w 3886200"/>
              <a:gd name="connsiteY11" fmla="*/ 42672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86200" h="4267200">
                <a:moveTo>
                  <a:pt x="206391" y="226624"/>
                </a:moveTo>
                <a:lnTo>
                  <a:pt x="3679810" y="226624"/>
                </a:lnTo>
                <a:lnTo>
                  <a:pt x="3679810" y="4040576"/>
                </a:lnTo>
                <a:lnTo>
                  <a:pt x="206391" y="4040576"/>
                </a:lnTo>
                <a:close/>
                <a:moveTo>
                  <a:pt x="107577" y="118123"/>
                </a:moveTo>
                <a:lnTo>
                  <a:pt x="107577" y="4149077"/>
                </a:lnTo>
                <a:lnTo>
                  <a:pt x="3778624" y="4149077"/>
                </a:lnTo>
                <a:lnTo>
                  <a:pt x="3778624" y="118123"/>
                </a:lnTo>
                <a:close/>
                <a:moveTo>
                  <a:pt x="0" y="0"/>
                </a:moveTo>
                <a:lnTo>
                  <a:pt x="3886200" y="0"/>
                </a:lnTo>
                <a:lnTo>
                  <a:pt x="3886200" y="4267200"/>
                </a:lnTo>
                <a:lnTo>
                  <a:pt x="0" y="4267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9277A1A-FBEF-4878-A420-2844535A48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auto">
          <a:xfrm>
            <a:off x="5486399" y="2438400"/>
            <a:ext cx="5486401" cy="3124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A8703D0-699C-405E-A7BC-0C209F4E5758}"/>
              </a:ext>
            </a:extLst>
          </p:cNvPr>
          <p:cNvCxnSpPr>
            <a:cxnSpLocks/>
          </p:cNvCxnSpPr>
          <p:nvPr/>
        </p:nvCxnSpPr>
        <p:spPr bwMode="auto">
          <a:xfrm>
            <a:off x="5486399" y="22098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F2401B-146F-917A-D35F-0EDFBAA0A3E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8476D410-E476-43FF-984C-7F3CE7BE60B9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C89AEB-4E17-5431-384B-9EA78BA13D7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88C139D-B66C-E590-79A1-59BD40F8638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8865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F33405F-152C-CBB3-0C3B-F77B802E5B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101" y="819150"/>
            <a:ext cx="11353800" cy="3381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F12F98-08BE-0941-AB2A-AF8E2411161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5D3130A-3131-403C-95D8-669ADE073469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40FFBF-83B0-AFD3-4645-C4A7FD58B63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DB7B15-FD53-ED95-8F29-211E532F435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26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EEC52D-926C-6BCD-921C-946850BA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A34C9-E5CC-6493-BBA4-557645247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85FB6-6F6B-59FE-D07E-A6E3D98AD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852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">
            <a:extLst>
              <a:ext uri="{FF2B5EF4-FFF2-40B4-BE49-F238E27FC236}">
                <a16:creationId xmlns:a16="http://schemas.microsoft.com/office/drawing/2014/main" id="{4E8B83A9-59AA-43C3-A764-1DFD1D6853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C6FEC394-D5EE-4A6E-97CB-3B377C616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64834578-01D9-4134-AE0D-5292C3F36BF2}"/>
              </a:ext>
            </a:extLst>
          </p:cNvPr>
          <p:cNvCxnSpPr/>
          <p:nvPr/>
        </p:nvCxnSpPr>
        <p:spPr bwMode="auto">
          <a:xfrm>
            <a:off x="0" y="5086007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">
            <a:extLst>
              <a:ext uri="{FF2B5EF4-FFF2-40B4-BE49-F238E27FC236}">
                <a16:creationId xmlns:a16="http://schemas.microsoft.com/office/drawing/2014/main" id="{87DD015B-5F53-4C1B-99B5-12AF41F5E3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419100" y="5218008"/>
            <a:ext cx="7277100" cy="6492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B3E4981-7324-430B-839C-0AF0C51F1B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9101" y="3048003"/>
            <a:ext cx="7277099" cy="197040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5909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">
            <a:extLst>
              <a:ext uri="{FF2B5EF4-FFF2-40B4-BE49-F238E27FC236}">
                <a16:creationId xmlns:a16="http://schemas.microsoft.com/office/drawing/2014/main" id="{4E8B83A9-59AA-43C3-A764-1DFD1D6853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C6FEC394-D5EE-4A6E-97CB-3B377C616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19004" y="6520911"/>
            <a:ext cx="1453896" cy="179465"/>
          </a:xfrm>
          <a:prstGeom prst="rect">
            <a:avLst/>
          </a:prstGeom>
        </p:spPr>
      </p:pic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64834578-01D9-4134-AE0D-5292C3F36BF2}"/>
              </a:ext>
            </a:extLst>
          </p:cNvPr>
          <p:cNvCxnSpPr/>
          <p:nvPr/>
        </p:nvCxnSpPr>
        <p:spPr bwMode="auto">
          <a:xfrm>
            <a:off x="0" y="4572000"/>
            <a:ext cx="214884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act Info 5">
            <a:extLst>
              <a:ext uri="{FF2B5EF4-FFF2-40B4-BE49-F238E27FC236}">
                <a16:creationId xmlns:a16="http://schemas.microsoft.com/office/drawing/2014/main" id="{D8F36581-5F92-4903-BA9D-A819011E92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19100" y="5778450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5</a:t>
            </a:r>
          </a:p>
        </p:txBody>
      </p:sp>
      <p:sp>
        <p:nvSpPr>
          <p:cNvPr id="18" name="Contact Info 4">
            <a:extLst>
              <a:ext uri="{FF2B5EF4-FFF2-40B4-BE49-F238E27FC236}">
                <a16:creationId xmlns:a16="http://schemas.microsoft.com/office/drawing/2014/main" id="{C856191B-A6CB-479B-B87F-71465BAE10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19100" y="5509838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4</a:t>
            </a:r>
          </a:p>
        </p:txBody>
      </p:sp>
      <p:sp>
        <p:nvSpPr>
          <p:cNvPr id="17" name="Contact Info 3">
            <a:extLst>
              <a:ext uri="{FF2B5EF4-FFF2-40B4-BE49-F238E27FC236}">
                <a16:creationId xmlns:a16="http://schemas.microsoft.com/office/drawing/2014/main" id="{789F408B-E82D-4BF1-A4D3-985F71C809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19100" y="5241226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3</a:t>
            </a:r>
          </a:p>
        </p:txBody>
      </p:sp>
      <p:sp>
        <p:nvSpPr>
          <p:cNvPr id="13" name="Contact Info 2">
            <a:extLst>
              <a:ext uri="{FF2B5EF4-FFF2-40B4-BE49-F238E27FC236}">
                <a16:creationId xmlns:a16="http://schemas.microsoft.com/office/drawing/2014/main" id="{BAE337A4-5982-4375-BE7C-65DA9753AB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19100" y="4972614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2</a:t>
            </a:r>
          </a:p>
        </p:txBody>
      </p:sp>
      <p:sp>
        <p:nvSpPr>
          <p:cNvPr id="15" name="Contact Info 1">
            <a:extLst>
              <a:ext uri="{FF2B5EF4-FFF2-40B4-BE49-F238E27FC236}">
                <a16:creationId xmlns:a16="http://schemas.microsoft.com/office/drawing/2014/main" id="{87DD015B-5F53-4C1B-99B5-12AF41F5E3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19100" y="4724400"/>
            <a:ext cx="7277100" cy="284397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82575" indent="0">
              <a:buNone/>
              <a:defRPr>
                <a:solidFill>
                  <a:schemeClr val="bg1"/>
                </a:solidFill>
              </a:defRPr>
            </a:lvl2pPr>
            <a:lvl3pPr marL="69215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17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info 1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B3E4981-7324-430B-839C-0AF0C51F1B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9101" y="2533996"/>
            <a:ext cx="7277099" cy="197040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1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2690B4F-77B6-4286-9B44-519AE7EBFA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ltGray">
          <a:xfrm flipH="1">
            <a:off x="0" y="6515100"/>
            <a:ext cx="12192000" cy="342900"/>
          </a:xfrm>
          <a:prstGeom prst="rect">
            <a:avLst/>
          </a:prstGeom>
          <a:gradFill flip="none" rotWithShape="1">
            <a:gsLst>
              <a:gs pos="17000">
                <a:srgbClr val="0275AF"/>
              </a:gs>
              <a:gs pos="0">
                <a:schemeClr val="accent1">
                  <a:alpha val="84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653ED0A7-2313-4CC3-8668-DA0445A885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629900" y="6636252"/>
            <a:ext cx="1143000" cy="141089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 bwMode="auto">
          <a:xfrm>
            <a:off x="9995649" y="6580747"/>
            <a:ext cx="612887" cy="206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436DF479-7476-4076-86FD-1C41B7E33810}" type="slidenum">
              <a:rPr lang="en-US" smtClean="0"/>
              <a:pPr/>
              <a:t>‹#›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4" name="Date Placeholder"/>
          <p:cNvSpPr>
            <a:spLocks noGrp="1"/>
          </p:cNvSpPr>
          <p:nvPr>
            <p:ph type="dt" sz="half" idx="2"/>
          </p:nvPr>
        </p:nvSpPr>
        <p:spPr bwMode="auto">
          <a:xfrm>
            <a:off x="8397277" y="6580747"/>
            <a:ext cx="1460755" cy="206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059D0DB-CEB3-4CEE-B31B-221D954110D8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3"/>
          </p:nvPr>
        </p:nvSpPr>
        <p:spPr bwMode="auto">
          <a:xfrm>
            <a:off x="423599" y="6580747"/>
            <a:ext cx="7836061" cy="206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19100" y="1295400"/>
            <a:ext cx="11353800" cy="4787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19101" y="381000"/>
            <a:ext cx="113538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3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801" r:id="rId25"/>
    <p:sldLayoutId id="2147483789" r:id="rId26"/>
    <p:sldLayoutId id="2147483790" r:id="rId27"/>
    <p:sldLayoutId id="2147483791" r:id="rId28"/>
    <p:sldLayoutId id="2147483792" r:id="rId29"/>
    <p:sldLayoutId id="2147483793" r:id="rId30"/>
    <p:sldLayoutId id="2147483794" r:id="rId31"/>
    <p:sldLayoutId id="2147483795" r:id="rId32"/>
    <p:sldLayoutId id="2147483796" r:id="rId33"/>
    <p:sldLayoutId id="2147483797" r:id="rId34"/>
    <p:sldLayoutId id="2147483798" r:id="rId35"/>
    <p:sldLayoutId id="2147483799" r:id="rId36"/>
    <p:sldLayoutId id="2147483800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60425" indent="-16827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325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indent="-16827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 pos="2160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264" userDrawn="1">
          <p15:clr>
            <a:srgbClr val="F26B43"/>
          </p15:clr>
        </p15:guide>
        <p15:guide id="13" pos="7416" userDrawn="1">
          <p15:clr>
            <a:srgbClr val="F26B43"/>
          </p15:clr>
        </p15:guide>
        <p15:guide id="14" orient="horz" pos="240" userDrawn="1">
          <p15:clr>
            <a:srgbClr val="F26B43"/>
          </p15:clr>
        </p15:guide>
        <p15:guide id="15" orient="horz" pos="552" userDrawn="1">
          <p15:clr>
            <a:srgbClr val="F26B43"/>
          </p15:clr>
        </p15:guide>
        <p15:guide id="16" orient="horz" pos="816" userDrawn="1">
          <p15:clr>
            <a:srgbClr val="F26B43"/>
          </p15:clr>
        </p15:guide>
        <p15:guide id="17" orient="horz" pos="4104" userDrawn="1">
          <p15:clr>
            <a:srgbClr val="F26B43"/>
          </p15:clr>
        </p15:guide>
        <p15:guide id="18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7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5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1.svg"/><Relationship Id="rId21" Type="http://schemas.openxmlformats.org/officeDocument/2006/relationships/image" Target="../media/image55.svg"/><Relationship Id="rId42" Type="http://schemas.openxmlformats.org/officeDocument/2006/relationships/image" Target="../media/image76.png"/><Relationship Id="rId63" Type="http://schemas.openxmlformats.org/officeDocument/2006/relationships/image" Target="../media/image97.svg"/><Relationship Id="rId84" Type="http://schemas.openxmlformats.org/officeDocument/2006/relationships/image" Target="../media/image118.png"/><Relationship Id="rId138" Type="http://schemas.openxmlformats.org/officeDocument/2006/relationships/image" Target="../media/image172.png"/><Relationship Id="rId159" Type="http://schemas.openxmlformats.org/officeDocument/2006/relationships/image" Target="../media/image193.svg"/><Relationship Id="rId170" Type="http://schemas.openxmlformats.org/officeDocument/2006/relationships/image" Target="../media/image204.png"/><Relationship Id="rId107" Type="http://schemas.openxmlformats.org/officeDocument/2006/relationships/image" Target="../media/image141.svg"/><Relationship Id="rId11" Type="http://schemas.openxmlformats.org/officeDocument/2006/relationships/image" Target="../media/image45.svg"/><Relationship Id="rId32" Type="http://schemas.openxmlformats.org/officeDocument/2006/relationships/image" Target="../media/image66.png"/><Relationship Id="rId53" Type="http://schemas.openxmlformats.org/officeDocument/2006/relationships/image" Target="../media/image87.svg"/><Relationship Id="rId74" Type="http://schemas.openxmlformats.org/officeDocument/2006/relationships/image" Target="../media/image108.png"/><Relationship Id="rId128" Type="http://schemas.openxmlformats.org/officeDocument/2006/relationships/image" Target="../media/image162.png"/><Relationship Id="rId149" Type="http://schemas.openxmlformats.org/officeDocument/2006/relationships/image" Target="../media/image183.svg"/><Relationship Id="rId5" Type="http://schemas.openxmlformats.org/officeDocument/2006/relationships/image" Target="../media/image39.svg"/><Relationship Id="rId95" Type="http://schemas.openxmlformats.org/officeDocument/2006/relationships/image" Target="../media/image129.svg"/><Relationship Id="rId160" Type="http://schemas.openxmlformats.org/officeDocument/2006/relationships/image" Target="../media/image194.png"/><Relationship Id="rId22" Type="http://schemas.openxmlformats.org/officeDocument/2006/relationships/image" Target="../media/image56.png"/><Relationship Id="rId43" Type="http://schemas.openxmlformats.org/officeDocument/2006/relationships/image" Target="../media/image77.svg"/><Relationship Id="rId64" Type="http://schemas.openxmlformats.org/officeDocument/2006/relationships/image" Target="../media/image98.png"/><Relationship Id="rId118" Type="http://schemas.openxmlformats.org/officeDocument/2006/relationships/image" Target="../media/image152.png"/><Relationship Id="rId139" Type="http://schemas.openxmlformats.org/officeDocument/2006/relationships/image" Target="../media/image173.svg"/><Relationship Id="rId85" Type="http://schemas.openxmlformats.org/officeDocument/2006/relationships/image" Target="../media/image119.svg"/><Relationship Id="rId150" Type="http://schemas.openxmlformats.org/officeDocument/2006/relationships/image" Target="../media/image184.png"/><Relationship Id="rId171" Type="http://schemas.openxmlformats.org/officeDocument/2006/relationships/image" Target="../media/image205.svg"/><Relationship Id="rId12" Type="http://schemas.openxmlformats.org/officeDocument/2006/relationships/image" Target="../media/image46.png"/><Relationship Id="rId33" Type="http://schemas.openxmlformats.org/officeDocument/2006/relationships/image" Target="../media/image67.svg"/><Relationship Id="rId108" Type="http://schemas.openxmlformats.org/officeDocument/2006/relationships/image" Target="../media/image142.png"/><Relationship Id="rId129" Type="http://schemas.openxmlformats.org/officeDocument/2006/relationships/image" Target="../media/image163.svg"/><Relationship Id="rId54" Type="http://schemas.openxmlformats.org/officeDocument/2006/relationships/image" Target="../media/image88.png"/><Relationship Id="rId75" Type="http://schemas.openxmlformats.org/officeDocument/2006/relationships/image" Target="../media/image109.svg"/><Relationship Id="rId96" Type="http://schemas.openxmlformats.org/officeDocument/2006/relationships/image" Target="../media/image130.png"/><Relationship Id="rId140" Type="http://schemas.openxmlformats.org/officeDocument/2006/relationships/image" Target="../media/image174.png"/><Relationship Id="rId161" Type="http://schemas.openxmlformats.org/officeDocument/2006/relationships/image" Target="../media/image195.sv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23" Type="http://schemas.openxmlformats.org/officeDocument/2006/relationships/image" Target="../media/image57.svg"/><Relationship Id="rId28" Type="http://schemas.openxmlformats.org/officeDocument/2006/relationships/image" Target="../media/image62.png"/><Relationship Id="rId49" Type="http://schemas.openxmlformats.org/officeDocument/2006/relationships/image" Target="../media/image83.svg"/><Relationship Id="rId114" Type="http://schemas.openxmlformats.org/officeDocument/2006/relationships/image" Target="../media/image148.png"/><Relationship Id="rId119" Type="http://schemas.openxmlformats.org/officeDocument/2006/relationships/image" Target="../media/image153.svg"/><Relationship Id="rId44" Type="http://schemas.openxmlformats.org/officeDocument/2006/relationships/image" Target="../media/image78.png"/><Relationship Id="rId60" Type="http://schemas.openxmlformats.org/officeDocument/2006/relationships/image" Target="../media/image94.png"/><Relationship Id="rId65" Type="http://schemas.openxmlformats.org/officeDocument/2006/relationships/image" Target="../media/image99.svg"/><Relationship Id="rId81" Type="http://schemas.openxmlformats.org/officeDocument/2006/relationships/image" Target="../media/image115.svg"/><Relationship Id="rId86" Type="http://schemas.openxmlformats.org/officeDocument/2006/relationships/image" Target="../media/image120.png"/><Relationship Id="rId130" Type="http://schemas.openxmlformats.org/officeDocument/2006/relationships/image" Target="../media/image164.png"/><Relationship Id="rId135" Type="http://schemas.openxmlformats.org/officeDocument/2006/relationships/image" Target="../media/image169.svg"/><Relationship Id="rId151" Type="http://schemas.openxmlformats.org/officeDocument/2006/relationships/image" Target="../media/image185.svg"/><Relationship Id="rId156" Type="http://schemas.openxmlformats.org/officeDocument/2006/relationships/image" Target="../media/image190.png"/><Relationship Id="rId172" Type="http://schemas.openxmlformats.org/officeDocument/2006/relationships/image" Target="../media/image206.png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39" Type="http://schemas.openxmlformats.org/officeDocument/2006/relationships/image" Target="../media/image73.svg"/><Relationship Id="rId109" Type="http://schemas.openxmlformats.org/officeDocument/2006/relationships/image" Target="../media/image143.svg"/><Relationship Id="rId34" Type="http://schemas.openxmlformats.org/officeDocument/2006/relationships/image" Target="../media/image68.png"/><Relationship Id="rId50" Type="http://schemas.openxmlformats.org/officeDocument/2006/relationships/image" Target="../media/image84.png"/><Relationship Id="rId55" Type="http://schemas.openxmlformats.org/officeDocument/2006/relationships/image" Target="../media/image89.svg"/><Relationship Id="rId76" Type="http://schemas.openxmlformats.org/officeDocument/2006/relationships/image" Target="../media/image110.png"/><Relationship Id="rId97" Type="http://schemas.openxmlformats.org/officeDocument/2006/relationships/image" Target="../media/image131.svg"/><Relationship Id="rId104" Type="http://schemas.openxmlformats.org/officeDocument/2006/relationships/image" Target="../media/image138.png"/><Relationship Id="rId120" Type="http://schemas.openxmlformats.org/officeDocument/2006/relationships/image" Target="../media/image154.png"/><Relationship Id="rId125" Type="http://schemas.openxmlformats.org/officeDocument/2006/relationships/image" Target="../media/image159.svg"/><Relationship Id="rId141" Type="http://schemas.openxmlformats.org/officeDocument/2006/relationships/image" Target="../media/image175.svg"/><Relationship Id="rId146" Type="http://schemas.openxmlformats.org/officeDocument/2006/relationships/image" Target="../media/image180.png"/><Relationship Id="rId167" Type="http://schemas.openxmlformats.org/officeDocument/2006/relationships/image" Target="../media/image201.svg"/><Relationship Id="rId7" Type="http://schemas.openxmlformats.org/officeDocument/2006/relationships/image" Target="../media/image41.svg"/><Relationship Id="rId71" Type="http://schemas.openxmlformats.org/officeDocument/2006/relationships/image" Target="../media/image105.svg"/><Relationship Id="rId92" Type="http://schemas.openxmlformats.org/officeDocument/2006/relationships/image" Target="../media/image126.png"/><Relationship Id="rId162" Type="http://schemas.openxmlformats.org/officeDocument/2006/relationships/image" Target="../media/image196.png"/><Relationship Id="rId2" Type="http://schemas.openxmlformats.org/officeDocument/2006/relationships/image" Target="../media/image36.png"/><Relationship Id="rId29" Type="http://schemas.openxmlformats.org/officeDocument/2006/relationships/image" Target="../media/image63.svg"/><Relationship Id="rId24" Type="http://schemas.openxmlformats.org/officeDocument/2006/relationships/image" Target="../media/image58.png"/><Relationship Id="rId40" Type="http://schemas.openxmlformats.org/officeDocument/2006/relationships/image" Target="../media/image74.png"/><Relationship Id="rId45" Type="http://schemas.openxmlformats.org/officeDocument/2006/relationships/image" Target="../media/image79.svg"/><Relationship Id="rId66" Type="http://schemas.openxmlformats.org/officeDocument/2006/relationships/image" Target="../media/image100.png"/><Relationship Id="rId87" Type="http://schemas.openxmlformats.org/officeDocument/2006/relationships/image" Target="../media/image121.svg"/><Relationship Id="rId110" Type="http://schemas.openxmlformats.org/officeDocument/2006/relationships/image" Target="../media/image144.png"/><Relationship Id="rId115" Type="http://schemas.openxmlformats.org/officeDocument/2006/relationships/image" Target="../media/image149.svg"/><Relationship Id="rId131" Type="http://schemas.openxmlformats.org/officeDocument/2006/relationships/image" Target="../media/image165.svg"/><Relationship Id="rId136" Type="http://schemas.openxmlformats.org/officeDocument/2006/relationships/image" Target="../media/image170.png"/><Relationship Id="rId157" Type="http://schemas.openxmlformats.org/officeDocument/2006/relationships/image" Target="../media/image191.svg"/><Relationship Id="rId61" Type="http://schemas.openxmlformats.org/officeDocument/2006/relationships/image" Target="../media/image95.svg"/><Relationship Id="rId82" Type="http://schemas.openxmlformats.org/officeDocument/2006/relationships/image" Target="../media/image116.png"/><Relationship Id="rId152" Type="http://schemas.openxmlformats.org/officeDocument/2006/relationships/image" Target="../media/image186.png"/><Relationship Id="rId173" Type="http://schemas.openxmlformats.org/officeDocument/2006/relationships/image" Target="../media/image207.svg"/><Relationship Id="rId19" Type="http://schemas.openxmlformats.org/officeDocument/2006/relationships/image" Target="../media/image53.svg"/><Relationship Id="rId14" Type="http://schemas.openxmlformats.org/officeDocument/2006/relationships/image" Target="../media/image48.png"/><Relationship Id="rId30" Type="http://schemas.openxmlformats.org/officeDocument/2006/relationships/image" Target="../media/image64.png"/><Relationship Id="rId35" Type="http://schemas.openxmlformats.org/officeDocument/2006/relationships/image" Target="../media/image69.svg"/><Relationship Id="rId56" Type="http://schemas.openxmlformats.org/officeDocument/2006/relationships/image" Target="../media/image90.png"/><Relationship Id="rId77" Type="http://schemas.openxmlformats.org/officeDocument/2006/relationships/image" Target="../media/image111.svg"/><Relationship Id="rId100" Type="http://schemas.openxmlformats.org/officeDocument/2006/relationships/image" Target="../media/image134.png"/><Relationship Id="rId105" Type="http://schemas.openxmlformats.org/officeDocument/2006/relationships/image" Target="../media/image139.svg"/><Relationship Id="rId126" Type="http://schemas.openxmlformats.org/officeDocument/2006/relationships/image" Target="../media/image160.png"/><Relationship Id="rId147" Type="http://schemas.openxmlformats.org/officeDocument/2006/relationships/image" Target="../media/image181.svg"/><Relationship Id="rId168" Type="http://schemas.openxmlformats.org/officeDocument/2006/relationships/image" Target="../media/image202.png"/><Relationship Id="rId8" Type="http://schemas.openxmlformats.org/officeDocument/2006/relationships/image" Target="../media/image42.png"/><Relationship Id="rId51" Type="http://schemas.openxmlformats.org/officeDocument/2006/relationships/image" Target="../media/image85.svg"/><Relationship Id="rId72" Type="http://schemas.openxmlformats.org/officeDocument/2006/relationships/image" Target="../media/image106.png"/><Relationship Id="rId93" Type="http://schemas.openxmlformats.org/officeDocument/2006/relationships/image" Target="../media/image127.svg"/><Relationship Id="rId98" Type="http://schemas.openxmlformats.org/officeDocument/2006/relationships/image" Target="../media/image132.png"/><Relationship Id="rId121" Type="http://schemas.openxmlformats.org/officeDocument/2006/relationships/image" Target="../media/image155.svg"/><Relationship Id="rId142" Type="http://schemas.openxmlformats.org/officeDocument/2006/relationships/image" Target="../media/image176.png"/><Relationship Id="rId163" Type="http://schemas.openxmlformats.org/officeDocument/2006/relationships/image" Target="../media/image197.svg"/><Relationship Id="rId3" Type="http://schemas.openxmlformats.org/officeDocument/2006/relationships/image" Target="../media/image37.svg"/><Relationship Id="rId25" Type="http://schemas.openxmlformats.org/officeDocument/2006/relationships/image" Target="../media/image59.svg"/><Relationship Id="rId46" Type="http://schemas.openxmlformats.org/officeDocument/2006/relationships/image" Target="../media/image80.png"/><Relationship Id="rId67" Type="http://schemas.openxmlformats.org/officeDocument/2006/relationships/image" Target="../media/image101.svg"/><Relationship Id="rId116" Type="http://schemas.openxmlformats.org/officeDocument/2006/relationships/image" Target="../media/image150.png"/><Relationship Id="rId137" Type="http://schemas.openxmlformats.org/officeDocument/2006/relationships/image" Target="../media/image171.svg"/><Relationship Id="rId158" Type="http://schemas.openxmlformats.org/officeDocument/2006/relationships/image" Target="../media/image192.png"/><Relationship Id="rId20" Type="http://schemas.openxmlformats.org/officeDocument/2006/relationships/image" Target="../media/image54.png"/><Relationship Id="rId41" Type="http://schemas.openxmlformats.org/officeDocument/2006/relationships/image" Target="../media/image75.svg"/><Relationship Id="rId62" Type="http://schemas.openxmlformats.org/officeDocument/2006/relationships/image" Target="../media/image96.png"/><Relationship Id="rId83" Type="http://schemas.openxmlformats.org/officeDocument/2006/relationships/image" Target="../media/image117.svg"/><Relationship Id="rId88" Type="http://schemas.openxmlformats.org/officeDocument/2006/relationships/image" Target="../media/image122.png"/><Relationship Id="rId111" Type="http://schemas.openxmlformats.org/officeDocument/2006/relationships/image" Target="../media/image145.svg"/><Relationship Id="rId132" Type="http://schemas.openxmlformats.org/officeDocument/2006/relationships/image" Target="../media/image166.png"/><Relationship Id="rId153" Type="http://schemas.openxmlformats.org/officeDocument/2006/relationships/image" Target="../media/image187.svg"/><Relationship Id="rId174" Type="http://schemas.openxmlformats.org/officeDocument/2006/relationships/image" Target="../media/image208.png"/><Relationship Id="rId15" Type="http://schemas.openxmlformats.org/officeDocument/2006/relationships/image" Target="../media/image49.svg"/><Relationship Id="rId36" Type="http://schemas.openxmlformats.org/officeDocument/2006/relationships/image" Target="../media/image70.png"/><Relationship Id="rId57" Type="http://schemas.openxmlformats.org/officeDocument/2006/relationships/image" Target="../media/image91.svg"/><Relationship Id="rId106" Type="http://schemas.openxmlformats.org/officeDocument/2006/relationships/image" Target="../media/image140.png"/><Relationship Id="rId127" Type="http://schemas.openxmlformats.org/officeDocument/2006/relationships/image" Target="../media/image161.svg"/><Relationship Id="rId10" Type="http://schemas.openxmlformats.org/officeDocument/2006/relationships/image" Target="../media/image44.png"/><Relationship Id="rId31" Type="http://schemas.openxmlformats.org/officeDocument/2006/relationships/image" Target="../media/image65.svg"/><Relationship Id="rId52" Type="http://schemas.openxmlformats.org/officeDocument/2006/relationships/image" Target="../media/image86.png"/><Relationship Id="rId73" Type="http://schemas.openxmlformats.org/officeDocument/2006/relationships/image" Target="../media/image107.svg"/><Relationship Id="rId78" Type="http://schemas.openxmlformats.org/officeDocument/2006/relationships/image" Target="../media/image112.png"/><Relationship Id="rId94" Type="http://schemas.openxmlformats.org/officeDocument/2006/relationships/image" Target="../media/image128.png"/><Relationship Id="rId99" Type="http://schemas.openxmlformats.org/officeDocument/2006/relationships/image" Target="../media/image133.svg"/><Relationship Id="rId101" Type="http://schemas.openxmlformats.org/officeDocument/2006/relationships/image" Target="../media/image135.svg"/><Relationship Id="rId122" Type="http://schemas.openxmlformats.org/officeDocument/2006/relationships/image" Target="../media/image156.png"/><Relationship Id="rId143" Type="http://schemas.openxmlformats.org/officeDocument/2006/relationships/image" Target="../media/image177.svg"/><Relationship Id="rId148" Type="http://schemas.openxmlformats.org/officeDocument/2006/relationships/image" Target="../media/image182.png"/><Relationship Id="rId164" Type="http://schemas.openxmlformats.org/officeDocument/2006/relationships/image" Target="../media/image198.png"/><Relationship Id="rId169" Type="http://schemas.openxmlformats.org/officeDocument/2006/relationships/image" Target="../media/image203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26" Type="http://schemas.openxmlformats.org/officeDocument/2006/relationships/image" Target="../media/image60.png"/><Relationship Id="rId47" Type="http://schemas.openxmlformats.org/officeDocument/2006/relationships/image" Target="../media/image81.svg"/><Relationship Id="rId68" Type="http://schemas.openxmlformats.org/officeDocument/2006/relationships/image" Target="../media/image102.png"/><Relationship Id="rId89" Type="http://schemas.openxmlformats.org/officeDocument/2006/relationships/image" Target="../media/image123.svg"/><Relationship Id="rId112" Type="http://schemas.openxmlformats.org/officeDocument/2006/relationships/image" Target="../media/image146.png"/><Relationship Id="rId133" Type="http://schemas.openxmlformats.org/officeDocument/2006/relationships/image" Target="../media/image167.svg"/><Relationship Id="rId154" Type="http://schemas.openxmlformats.org/officeDocument/2006/relationships/image" Target="../media/image188.png"/><Relationship Id="rId175" Type="http://schemas.openxmlformats.org/officeDocument/2006/relationships/image" Target="../media/image209.svg"/><Relationship Id="rId16" Type="http://schemas.openxmlformats.org/officeDocument/2006/relationships/image" Target="../media/image50.png"/><Relationship Id="rId37" Type="http://schemas.openxmlformats.org/officeDocument/2006/relationships/image" Target="../media/image71.svg"/><Relationship Id="rId58" Type="http://schemas.openxmlformats.org/officeDocument/2006/relationships/image" Target="../media/image92.png"/><Relationship Id="rId79" Type="http://schemas.openxmlformats.org/officeDocument/2006/relationships/image" Target="../media/image113.svg"/><Relationship Id="rId102" Type="http://schemas.openxmlformats.org/officeDocument/2006/relationships/image" Target="../media/image136.png"/><Relationship Id="rId123" Type="http://schemas.openxmlformats.org/officeDocument/2006/relationships/image" Target="../media/image157.svg"/><Relationship Id="rId144" Type="http://schemas.openxmlformats.org/officeDocument/2006/relationships/image" Target="../media/image178.png"/><Relationship Id="rId90" Type="http://schemas.openxmlformats.org/officeDocument/2006/relationships/image" Target="../media/image124.png"/><Relationship Id="rId165" Type="http://schemas.openxmlformats.org/officeDocument/2006/relationships/image" Target="../media/image199.svg"/><Relationship Id="rId27" Type="http://schemas.openxmlformats.org/officeDocument/2006/relationships/image" Target="../media/image61.svg"/><Relationship Id="rId48" Type="http://schemas.openxmlformats.org/officeDocument/2006/relationships/image" Target="../media/image82.png"/><Relationship Id="rId69" Type="http://schemas.openxmlformats.org/officeDocument/2006/relationships/image" Target="../media/image103.svg"/><Relationship Id="rId113" Type="http://schemas.openxmlformats.org/officeDocument/2006/relationships/image" Target="../media/image147.svg"/><Relationship Id="rId134" Type="http://schemas.openxmlformats.org/officeDocument/2006/relationships/image" Target="../media/image168.png"/><Relationship Id="rId80" Type="http://schemas.openxmlformats.org/officeDocument/2006/relationships/image" Target="../media/image114.png"/><Relationship Id="rId155" Type="http://schemas.openxmlformats.org/officeDocument/2006/relationships/image" Target="../media/image189.svg"/><Relationship Id="rId17" Type="http://schemas.openxmlformats.org/officeDocument/2006/relationships/image" Target="../media/image51.svg"/><Relationship Id="rId38" Type="http://schemas.openxmlformats.org/officeDocument/2006/relationships/image" Target="../media/image72.png"/><Relationship Id="rId59" Type="http://schemas.openxmlformats.org/officeDocument/2006/relationships/image" Target="../media/image93.svg"/><Relationship Id="rId103" Type="http://schemas.openxmlformats.org/officeDocument/2006/relationships/image" Target="../media/image137.svg"/><Relationship Id="rId124" Type="http://schemas.openxmlformats.org/officeDocument/2006/relationships/image" Target="../media/image158.png"/><Relationship Id="rId70" Type="http://schemas.openxmlformats.org/officeDocument/2006/relationships/image" Target="../media/image104.png"/><Relationship Id="rId91" Type="http://schemas.openxmlformats.org/officeDocument/2006/relationships/image" Target="../media/image125.svg"/><Relationship Id="rId145" Type="http://schemas.openxmlformats.org/officeDocument/2006/relationships/image" Target="../media/image179.svg"/><Relationship Id="rId166" Type="http://schemas.openxmlformats.org/officeDocument/2006/relationships/image" Target="../media/image200.png"/></Relationships>
</file>

<file path=ppt/slides/_rels/slide6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4.png"/><Relationship Id="rId21" Type="http://schemas.openxmlformats.org/officeDocument/2006/relationships/image" Target="../media/image229.svg"/><Relationship Id="rId42" Type="http://schemas.openxmlformats.org/officeDocument/2006/relationships/image" Target="../media/image250.png"/><Relationship Id="rId47" Type="http://schemas.openxmlformats.org/officeDocument/2006/relationships/image" Target="../media/image255.svg"/><Relationship Id="rId63" Type="http://schemas.openxmlformats.org/officeDocument/2006/relationships/image" Target="../media/image271.svg"/><Relationship Id="rId68" Type="http://schemas.openxmlformats.org/officeDocument/2006/relationships/image" Target="../media/image276.png"/><Relationship Id="rId84" Type="http://schemas.openxmlformats.org/officeDocument/2006/relationships/image" Target="../media/image292.png"/><Relationship Id="rId89" Type="http://schemas.openxmlformats.org/officeDocument/2006/relationships/image" Target="../media/image297.svg"/><Relationship Id="rId16" Type="http://schemas.openxmlformats.org/officeDocument/2006/relationships/image" Target="../media/image224.png"/><Relationship Id="rId11" Type="http://schemas.openxmlformats.org/officeDocument/2006/relationships/image" Target="../media/image219.svg"/><Relationship Id="rId32" Type="http://schemas.openxmlformats.org/officeDocument/2006/relationships/image" Target="../media/image240.png"/><Relationship Id="rId37" Type="http://schemas.openxmlformats.org/officeDocument/2006/relationships/image" Target="../media/image245.svg"/><Relationship Id="rId53" Type="http://schemas.openxmlformats.org/officeDocument/2006/relationships/image" Target="../media/image261.svg"/><Relationship Id="rId58" Type="http://schemas.openxmlformats.org/officeDocument/2006/relationships/image" Target="../media/image266.png"/><Relationship Id="rId74" Type="http://schemas.openxmlformats.org/officeDocument/2006/relationships/image" Target="../media/image282.png"/><Relationship Id="rId79" Type="http://schemas.openxmlformats.org/officeDocument/2006/relationships/image" Target="../media/image287.svg"/><Relationship Id="rId5" Type="http://schemas.openxmlformats.org/officeDocument/2006/relationships/image" Target="../media/image213.svg"/><Relationship Id="rId90" Type="http://schemas.openxmlformats.org/officeDocument/2006/relationships/image" Target="../media/image298.png"/><Relationship Id="rId22" Type="http://schemas.openxmlformats.org/officeDocument/2006/relationships/image" Target="../media/image230.png"/><Relationship Id="rId27" Type="http://schemas.openxmlformats.org/officeDocument/2006/relationships/image" Target="../media/image235.svg"/><Relationship Id="rId43" Type="http://schemas.openxmlformats.org/officeDocument/2006/relationships/image" Target="../media/image251.svg"/><Relationship Id="rId48" Type="http://schemas.openxmlformats.org/officeDocument/2006/relationships/image" Target="../media/image256.png"/><Relationship Id="rId64" Type="http://schemas.openxmlformats.org/officeDocument/2006/relationships/image" Target="../media/image272.png"/><Relationship Id="rId69" Type="http://schemas.openxmlformats.org/officeDocument/2006/relationships/image" Target="../media/image277.svg"/><Relationship Id="rId8" Type="http://schemas.openxmlformats.org/officeDocument/2006/relationships/image" Target="../media/image216.png"/><Relationship Id="rId51" Type="http://schemas.openxmlformats.org/officeDocument/2006/relationships/image" Target="../media/image259.svg"/><Relationship Id="rId72" Type="http://schemas.openxmlformats.org/officeDocument/2006/relationships/image" Target="../media/image280.png"/><Relationship Id="rId80" Type="http://schemas.openxmlformats.org/officeDocument/2006/relationships/image" Target="../media/image288.png"/><Relationship Id="rId85" Type="http://schemas.openxmlformats.org/officeDocument/2006/relationships/image" Target="../media/image293.svg"/><Relationship Id="rId93" Type="http://schemas.openxmlformats.org/officeDocument/2006/relationships/image" Target="../media/image301.svg"/><Relationship Id="rId3" Type="http://schemas.openxmlformats.org/officeDocument/2006/relationships/image" Target="../media/image211.svg"/><Relationship Id="rId12" Type="http://schemas.openxmlformats.org/officeDocument/2006/relationships/image" Target="../media/image220.png"/><Relationship Id="rId17" Type="http://schemas.openxmlformats.org/officeDocument/2006/relationships/image" Target="../media/image225.svg"/><Relationship Id="rId25" Type="http://schemas.openxmlformats.org/officeDocument/2006/relationships/image" Target="../media/image233.svg"/><Relationship Id="rId33" Type="http://schemas.openxmlformats.org/officeDocument/2006/relationships/image" Target="../media/image241.svg"/><Relationship Id="rId38" Type="http://schemas.openxmlformats.org/officeDocument/2006/relationships/image" Target="../media/image246.png"/><Relationship Id="rId46" Type="http://schemas.openxmlformats.org/officeDocument/2006/relationships/image" Target="../media/image254.png"/><Relationship Id="rId59" Type="http://schemas.openxmlformats.org/officeDocument/2006/relationships/image" Target="../media/image267.svg"/><Relationship Id="rId67" Type="http://schemas.openxmlformats.org/officeDocument/2006/relationships/image" Target="../media/image275.svg"/><Relationship Id="rId20" Type="http://schemas.openxmlformats.org/officeDocument/2006/relationships/image" Target="../media/image228.png"/><Relationship Id="rId41" Type="http://schemas.openxmlformats.org/officeDocument/2006/relationships/image" Target="../media/image249.svg"/><Relationship Id="rId54" Type="http://schemas.openxmlformats.org/officeDocument/2006/relationships/image" Target="../media/image262.png"/><Relationship Id="rId62" Type="http://schemas.openxmlformats.org/officeDocument/2006/relationships/image" Target="../media/image270.png"/><Relationship Id="rId70" Type="http://schemas.openxmlformats.org/officeDocument/2006/relationships/image" Target="../media/image278.png"/><Relationship Id="rId75" Type="http://schemas.openxmlformats.org/officeDocument/2006/relationships/image" Target="../media/image283.svg"/><Relationship Id="rId83" Type="http://schemas.openxmlformats.org/officeDocument/2006/relationships/image" Target="../media/image291.svg"/><Relationship Id="rId88" Type="http://schemas.openxmlformats.org/officeDocument/2006/relationships/image" Target="../media/image296.png"/><Relationship Id="rId91" Type="http://schemas.openxmlformats.org/officeDocument/2006/relationships/image" Target="../media/image299.sv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4.png"/><Relationship Id="rId15" Type="http://schemas.openxmlformats.org/officeDocument/2006/relationships/image" Target="../media/image223.svg"/><Relationship Id="rId23" Type="http://schemas.openxmlformats.org/officeDocument/2006/relationships/image" Target="../media/image231.svg"/><Relationship Id="rId28" Type="http://schemas.openxmlformats.org/officeDocument/2006/relationships/image" Target="../media/image236.png"/><Relationship Id="rId36" Type="http://schemas.openxmlformats.org/officeDocument/2006/relationships/image" Target="../media/image244.png"/><Relationship Id="rId49" Type="http://schemas.openxmlformats.org/officeDocument/2006/relationships/image" Target="../media/image257.svg"/><Relationship Id="rId57" Type="http://schemas.openxmlformats.org/officeDocument/2006/relationships/image" Target="../media/image265.svg"/><Relationship Id="rId10" Type="http://schemas.openxmlformats.org/officeDocument/2006/relationships/image" Target="../media/image218.png"/><Relationship Id="rId31" Type="http://schemas.openxmlformats.org/officeDocument/2006/relationships/image" Target="../media/image239.svg"/><Relationship Id="rId44" Type="http://schemas.openxmlformats.org/officeDocument/2006/relationships/image" Target="../media/image252.png"/><Relationship Id="rId52" Type="http://schemas.openxmlformats.org/officeDocument/2006/relationships/image" Target="../media/image260.png"/><Relationship Id="rId60" Type="http://schemas.openxmlformats.org/officeDocument/2006/relationships/image" Target="../media/image268.png"/><Relationship Id="rId65" Type="http://schemas.openxmlformats.org/officeDocument/2006/relationships/image" Target="../media/image273.svg"/><Relationship Id="rId73" Type="http://schemas.openxmlformats.org/officeDocument/2006/relationships/image" Target="../media/image281.svg"/><Relationship Id="rId78" Type="http://schemas.openxmlformats.org/officeDocument/2006/relationships/image" Target="../media/image286.png"/><Relationship Id="rId81" Type="http://schemas.openxmlformats.org/officeDocument/2006/relationships/image" Target="../media/image289.svg"/><Relationship Id="rId86" Type="http://schemas.openxmlformats.org/officeDocument/2006/relationships/image" Target="../media/image294.png"/><Relationship Id="rId4" Type="http://schemas.openxmlformats.org/officeDocument/2006/relationships/image" Target="../media/image212.png"/><Relationship Id="rId9" Type="http://schemas.openxmlformats.org/officeDocument/2006/relationships/image" Target="../media/image217.svg"/><Relationship Id="rId13" Type="http://schemas.openxmlformats.org/officeDocument/2006/relationships/image" Target="../media/image221.svg"/><Relationship Id="rId18" Type="http://schemas.openxmlformats.org/officeDocument/2006/relationships/image" Target="../media/image226.png"/><Relationship Id="rId39" Type="http://schemas.openxmlformats.org/officeDocument/2006/relationships/image" Target="../media/image247.svg"/><Relationship Id="rId34" Type="http://schemas.openxmlformats.org/officeDocument/2006/relationships/image" Target="../media/image242.png"/><Relationship Id="rId50" Type="http://schemas.openxmlformats.org/officeDocument/2006/relationships/image" Target="../media/image258.png"/><Relationship Id="rId55" Type="http://schemas.openxmlformats.org/officeDocument/2006/relationships/image" Target="../media/image263.svg"/><Relationship Id="rId76" Type="http://schemas.openxmlformats.org/officeDocument/2006/relationships/image" Target="../media/image284.png"/><Relationship Id="rId7" Type="http://schemas.openxmlformats.org/officeDocument/2006/relationships/image" Target="../media/image215.svg"/><Relationship Id="rId71" Type="http://schemas.openxmlformats.org/officeDocument/2006/relationships/image" Target="../media/image279.svg"/><Relationship Id="rId92" Type="http://schemas.openxmlformats.org/officeDocument/2006/relationships/image" Target="../media/image300.png"/><Relationship Id="rId2" Type="http://schemas.openxmlformats.org/officeDocument/2006/relationships/image" Target="../media/image210.png"/><Relationship Id="rId29" Type="http://schemas.openxmlformats.org/officeDocument/2006/relationships/image" Target="../media/image237.svg"/><Relationship Id="rId24" Type="http://schemas.openxmlformats.org/officeDocument/2006/relationships/image" Target="../media/image232.png"/><Relationship Id="rId40" Type="http://schemas.openxmlformats.org/officeDocument/2006/relationships/image" Target="../media/image248.png"/><Relationship Id="rId45" Type="http://schemas.openxmlformats.org/officeDocument/2006/relationships/image" Target="../media/image253.svg"/><Relationship Id="rId66" Type="http://schemas.openxmlformats.org/officeDocument/2006/relationships/image" Target="../media/image274.png"/><Relationship Id="rId87" Type="http://schemas.openxmlformats.org/officeDocument/2006/relationships/image" Target="../media/image295.svg"/><Relationship Id="rId61" Type="http://schemas.openxmlformats.org/officeDocument/2006/relationships/image" Target="../media/image269.svg"/><Relationship Id="rId82" Type="http://schemas.openxmlformats.org/officeDocument/2006/relationships/image" Target="../media/image290.png"/><Relationship Id="rId19" Type="http://schemas.openxmlformats.org/officeDocument/2006/relationships/image" Target="../media/image227.svg"/><Relationship Id="rId14" Type="http://schemas.openxmlformats.org/officeDocument/2006/relationships/image" Target="../media/image222.png"/><Relationship Id="rId30" Type="http://schemas.openxmlformats.org/officeDocument/2006/relationships/image" Target="../media/image238.png"/><Relationship Id="rId35" Type="http://schemas.openxmlformats.org/officeDocument/2006/relationships/image" Target="../media/image243.svg"/><Relationship Id="rId56" Type="http://schemas.openxmlformats.org/officeDocument/2006/relationships/image" Target="../media/image264.png"/><Relationship Id="rId77" Type="http://schemas.openxmlformats.org/officeDocument/2006/relationships/image" Target="../media/image285.svg"/></Relationships>
</file>

<file path=ppt/slides/_rels/slide6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6.png"/><Relationship Id="rId21" Type="http://schemas.openxmlformats.org/officeDocument/2006/relationships/image" Target="../media/image321.svg"/><Relationship Id="rId42" Type="http://schemas.openxmlformats.org/officeDocument/2006/relationships/image" Target="../media/image342.png"/><Relationship Id="rId47" Type="http://schemas.openxmlformats.org/officeDocument/2006/relationships/image" Target="../media/image347.svg"/><Relationship Id="rId63" Type="http://schemas.openxmlformats.org/officeDocument/2006/relationships/image" Target="../media/image363.svg"/><Relationship Id="rId68" Type="http://schemas.openxmlformats.org/officeDocument/2006/relationships/image" Target="../media/image368.png"/><Relationship Id="rId84" Type="http://schemas.openxmlformats.org/officeDocument/2006/relationships/image" Target="../media/image384.png"/><Relationship Id="rId89" Type="http://schemas.openxmlformats.org/officeDocument/2006/relationships/image" Target="../media/image389.svg"/><Relationship Id="rId16" Type="http://schemas.openxmlformats.org/officeDocument/2006/relationships/image" Target="../media/image316.png"/><Relationship Id="rId11" Type="http://schemas.openxmlformats.org/officeDocument/2006/relationships/image" Target="../media/image311.svg"/><Relationship Id="rId32" Type="http://schemas.openxmlformats.org/officeDocument/2006/relationships/image" Target="../media/image332.png"/><Relationship Id="rId37" Type="http://schemas.openxmlformats.org/officeDocument/2006/relationships/image" Target="../media/image337.svg"/><Relationship Id="rId53" Type="http://schemas.openxmlformats.org/officeDocument/2006/relationships/image" Target="../media/image353.svg"/><Relationship Id="rId58" Type="http://schemas.openxmlformats.org/officeDocument/2006/relationships/image" Target="../media/image358.png"/><Relationship Id="rId74" Type="http://schemas.openxmlformats.org/officeDocument/2006/relationships/image" Target="../media/image374.png"/><Relationship Id="rId79" Type="http://schemas.openxmlformats.org/officeDocument/2006/relationships/image" Target="../media/image379.svg"/><Relationship Id="rId5" Type="http://schemas.openxmlformats.org/officeDocument/2006/relationships/image" Target="../media/image305.svg"/><Relationship Id="rId90" Type="http://schemas.openxmlformats.org/officeDocument/2006/relationships/image" Target="../media/image390.png"/><Relationship Id="rId95" Type="http://schemas.openxmlformats.org/officeDocument/2006/relationships/image" Target="../media/image395.svg"/><Relationship Id="rId22" Type="http://schemas.openxmlformats.org/officeDocument/2006/relationships/image" Target="../media/image322.png"/><Relationship Id="rId27" Type="http://schemas.openxmlformats.org/officeDocument/2006/relationships/image" Target="../media/image327.svg"/><Relationship Id="rId43" Type="http://schemas.openxmlformats.org/officeDocument/2006/relationships/image" Target="../media/image343.svg"/><Relationship Id="rId48" Type="http://schemas.openxmlformats.org/officeDocument/2006/relationships/image" Target="../media/image348.png"/><Relationship Id="rId64" Type="http://schemas.openxmlformats.org/officeDocument/2006/relationships/image" Target="../media/image364.png"/><Relationship Id="rId69" Type="http://schemas.openxmlformats.org/officeDocument/2006/relationships/image" Target="../media/image369.svg"/><Relationship Id="rId80" Type="http://schemas.openxmlformats.org/officeDocument/2006/relationships/image" Target="../media/image380.png"/><Relationship Id="rId85" Type="http://schemas.openxmlformats.org/officeDocument/2006/relationships/image" Target="../media/image385.svg"/><Relationship Id="rId12" Type="http://schemas.openxmlformats.org/officeDocument/2006/relationships/image" Target="../media/image312.png"/><Relationship Id="rId17" Type="http://schemas.openxmlformats.org/officeDocument/2006/relationships/image" Target="../media/image317.svg"/><Relationship Id="rId25" Type="http://schemas.openxmlformats.org/officeDocument/2006/relationships/image" Target="../media/image325.svg"/><Relationship Id="rId33" Type="http://schemas.openxmlformats.org/officeDocument/2006/relationships/image" Target="../media/image333.svg"/><Relationship Id="rId38" Type="http://schemas.openxmlformats.org/officeDocument/2006/relationships/image" Target="../media/image338.png"/><Relationship Id="rId46" Type="http://schemas.openxmlformats.org/officeDocument/2006/relationships/image" Target="../media/image346.png"/><Relationship Id="rId59" Type="http://schemas.openxmlformats.org/officeDocument/2006/relationships/image" Target="../media/image359.svg"/><Relationship Id="rId67" Type="http://schemas.openxmlformats.org/officeDocument/2006/relationships/image" Target="../media/image367.svg"/><Relationship Id="rId20" Type="http://schemas.openxmlformats.org/officeDocument/2006/relationships/image" Target="../media/image320.png"/><Relationship Id="rId41" Type="http://schemas.openxmlformats.org/officeDocument/2006/relationships/image" Target="../media/image341.svg"/><Relationship Id="rId54" Type="http://schemas.openxmlformats.org/officeDocument/2006/relationships/image" Target="../media/image354.png"/><Relationship Id="rId62" Type="http://schemas.openxmlformats.org/officeDocument/2006/relationships/image" Target="../media/image362.png"/><Relationship Id="rId70" Type="http://schemas.openxmlformats.org/officeDocument/2006/relationships/image" Target="../media/image370.png"/><Relationship Id="rId75" Type="http://schemas.openxmlformats.org/officeDocument/2006/relationships/image" Target="../media/image375.svg"/><Relationship Id="rId83" Type="http://schemas.openxmlformats.org/officeDocument/2006/relationships/image" Target="../media/image383.svg"/><Relationship Id="rId88" Type="http://schemas.openxmlformats.org/officeDocument/2006/relationships/image" Target="../media/image388.png"/><Relationship Id="rId91" Type="http://schemas.openxmlformats.org/officeDocument/2006/relationships/image" Target="../media/image391.svg"/><Relationship Id="rId96" Type="http://schemas.openxmlformats.org/officeDocument/2006/relationships/image" Target="../media/image39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06.png"/><Relationship Id="rId15" Type="http://schemas.openxmlformats.org/officeDocument/2006/relationships/image" Target="../media/image315.svg"/><Relationship Id="rId23" Type="http://schemas.openxmlformats.org/officeDocument/2006/relationships/image" Target="../media/image323.svg"/><Relationship Id="rId28" Type="http://schemas.openxmlformats.org/officeDocument/2006/relationships/image" Target="../media/image328.png"/><Relationship Id="rId36" Type="http://schemas.openxmlformats.org/officeDocument/2006/relationships/image" Target="../media/image336.png"/><Relationship Id="rId49" Type="http://schemas.openxmlformats.org/officeDocument/2006/relationships/image" Target="../media/image349.svg"/><Relationship Id="rId57" Type="http://schemas.openxmlformats.org/officeDocument/2006/relationships/image" Target="../media/image357.svg"/><Relationship Id="rId10" Type="http://schemas.openxmlformats.org/officeDocument/2006/relationships/image" Target="../media/image310.png"/><Relationship Id="rId31" Type="http://schemas.openxmlformats.org/officeDocument/2006/relationships/image" Target="../media/image331.svg"/><Relationship Id="rId44" Type="http://schemas.openxmlformats.org/officeDocument/2006/relationships/image" Target="../media/image344.png"/><Relationship Id="rId52" Type="http://schemas.openxmlformats.org/officeDocument/2006/relationships/image" Target="../media/image352.png"/><Relationship Id="rId60" Type="http://schemas.openxmlformats.org/officeDocument/2006/relationships/image" Target="../media/image360.png"/><Relationship Id="rId65" Type="http://schemas.openxmlformats.org/officeDocument/2006/relationships/image" Target="../media/image365.svg"/><Relationship Id="rId73" Type="http://schemas.openxmlformats.org/officeDocument/2006/relationships/image" Target="../media/image373.svg"/><Relationship Id="rId78" Type="http://schemas.openxmlformats.org/officeDocument/2006/relationships/image" Target="../media/image378.png"/><Relationship Id="rId81" Type="http://schemas.openxmlformats.org/officeDocument/2006/relationships/image" Target="../media/image381.svg"/><Relationship Id="rId86" Type="http://schemas.openxmlformats.org/officeDocument/2006/relationships/image" Target="../media/image386.png"/><Relationship Id="rId94" Type="http://schemas.openxmlformats.org/officeDocument/2006/relationships/image" Target="../media/image394.png"/><Relationship Id="rId99" Type="http://schemas.openxmlformats.org/officeDocument/2006/relationships/image" Target="../media/image399.svg"/><Relationship Id="rId101" Type="http://schemas.openxmlformats.org/officeDocument/2006/relationships/image" Target="../media/image401.svg"/><Relationship Id="rId4" Type="http://schemas.openxmlformats.org/officeDocument/2006/relationships/image" Target="../media/image304.png"/><Relationship Id="rId9" Type="http://schemas.openxmlformats.org/officeDocument/2006/relationships/image" Target="../media/image309.svg"/><Relationship Id="rId13" Type="http://schemas.openxmlformats.org/officeDocument/2006/relationships/image" Target="../media/image313.svg"/><Relationship Id="rId18" Type="http://schemas.openxmlformats.org/officeDocument/2006/relationships/image" Target="../media/image318.png"/><Relationship Id="rId39" Type="http://schemas.openxmlformats.org/officeDocument/2006/relationships/image" Target="../media/image339.svg"/><Relationship Id="rId34" Type="http://schemas.openxmlformats.org/officeDocument/2006/relationships/image" Target="../media/image334.png"/><Relationship Id="rId50" Type="http://schemas.openxmlformats.org/officeDocument/2006/relationships/image" Target="../media/image350.png"/><Relationship Id="rId55" Type="http://schemas.openxmlformats.org/officeDocument/2006/relationships/image" Target="../media/image355.svg"/><Relationship Id="rId76" Type="http://schemas.openxmlformats.org/officeDocument/2006/relationships/image" Target="../media/image376.png"/><Relationship Id="rId97" Type="http://schemas.openxmlformats.org/officeDocument/2006/relationships/image" Target="../media/image397.svg"/><Relationship Id="rId7" Type="http://schemas.openxmlformats.org/officeDocument/2006/relationships/image" Target="../media/image307.svg"/><Relationship Id="rId71" Type="http://schemas.openxmlformats.org/officeDocument/2006/relationships/image" Target="../media/image371.svg"/><Relationship Id="rId92" Type="http://schemas.openxmlformats.org/officeDocument/2006/relationships/image" Target="../media/image392.png"/><Relationship Id="rId2" Type="http://schemas.openxmlformats.org/officeDocument/2006/relationships/image" Target="../media/image302.png"/><Relationship Id="rId29" Type="http://schemas.openxmlformats.org/officeDocument/2006/relationships/image" Target="../media/image329.svg"/><Relationship Id="rId24" Type="http://schemas.openxmlformats.org/officeDocument/2006/relationships/image" Target="../media/image324.png"/><Relationship Id="rId40" Type="http://schemas.openxmlformats.org/officeDocument/2006/relationships/image" Target="../media/image340.png"/><Relationship Id="rId45" Type="http://schemas.openxmlformats.org/officeDocument/2006/relationships/image" Target="../media/image345.svg"/><Relationship Id="rId66" Type="http://schemas.openxmlformats.org/officeDocument/2006/relationships/image" Target="../media/image366.png"/><Relationship Id="rId87" Type="http://schemas.openxmlformats.org/officeDocument/2006/relationships/image" Target="../media/image387.svg"/><Relationship Id="rId61" Type="http://schemas.openxmlformats.org/officeDocument/2006/relationships/image" Target="../media/image361.svg"/><Relationship Id="rId82" Type="http://schemas.openxmlformats.org/officeDocument/2006/relationships/image" Target="../media/image382.png"/><Relationship Id="rId19" Type="http://schemas.openxmlformats.org/officeDocument/2006/relationships/image" Target="../media/image319.svg"/><Relationship Id="rId14" Type="http://schemas.openxmlformats.org/officeDocument/2006/relationships/image" Target="../media/image314.png"/><Relationship Id="rId30" Type="http://schemas.openxmlformats.org/officeDocument/2006/relationships/image" Target="../media/image330.png"/><Relationship Id="rId35" Type="http://schemas.openxmlformats.org/officeDocument/2006/relationships/image" Target="../media/image335.svg"/><Relationship Id="rId56" Type="http://schemas.openxmlformats.org/officeDocument/2006/relationships/image" Target="../media/image356.png"/><Relationship Id="rId77" Type="http://schemas.openxmlformats.org/officeDocument/2006/relationships/image" Target="../media/image377.svg"/><Relationship Id="rId100" Type="http://schemas.openxmlformats.org/officeDocument/2006/relationships/image" Target="../media/image400.png"/><Relationship Id="rId8" Type="http://schemas.openxmlformats.org/officeDocument/2006/relationships/image" Target="../media/image308.png"/><Relationship Id="rId51" Type="http://schemas.openxmlformats.org/officeDocument/2006/relationships/image" Target="../media/image351.svg"/><Relationship Id="rId72" Type="http://schemas.openxmlformats.org/officeDocument/2006/relationships/image" Target="../media/image372.png"/><Relationship Id="rId93" Type="http://schemas.openxmlformats.org/officeDocument/2006/relationships/image" Target="../media/image393.svg"/><Relationship Id="rId98" Type="http://schemas.openxmlformats.org/officeDocument/2006/relationships/image" Target="../media/image398.png"/><Relationship Id="rId3" Type="http://schemas.openxmlformats.org/officeDocument/2006/relationships/image" Target="../media/image303.svg"/></Relationships>
</file>

<file path=ppt/slides/_rels/slide6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7.svg"/><Relationship Id="rId21" Type="http://schemas.openxmlformats.org/officeDocument/2006/relationships/image" Target="../media/image421.svg"/><Relationship Id="rId42" Type="http://schemas.openxmlformats.org/officeDocument/2006/relationships/image" Target="../media/image442.png"/><Relationship Id="rId63" Type="http://schemas.openxmlformats.org/officeDocument/2006/relationships/image" Target="../media/image463.svg"/><Relationship Id="rId84" Type="http://schemas.openxmlformats.org/officeDocument/2006/relationships/image" Target="../media/image484.png"/><Relationship Id="rId138" Type="http://schemas.openxmlformats.org/officeDocument/2006/relationships/image" Target="../media/image538.png"/><Relationship Id="rId107" Type="http://schemas.openxmlformats.org/officeDocument/2006/relationships/image" Target="../media/image507.svg"/><Relationship Id="rId11" Type="http://schemas.openxmlformats.org/officeDocument/2006/relationships/image" Target="../media/image411.svg"/><Relationship Id="rId32" Type="http://schemas.openxmlformats.org/officeDocument/2006/relationships/image" Target="../media/image432.png"/><Relationship Id="rId37" Type="http://schemas.openxmlformats.org/officeDocument/2006/relationships/image" Target="../media/image437.svg"/><Relationship Id="rId53" Type="http://schemas.openxmlformats.org/officeDocument/2006/relationships/image" Target="../media/image453.svg"/><Relationship Id="rId58" Type="http://schemas.openxmlformats.org/officeDocument/2006/relationships/image" Target="../media/image458.png"/><Relationship Id="rId74" Type="http://schemas.openxmlformats.org/officeDocument/2006/relationships/image" Target="../media/image474.png"/><Relationship Id="rId79" Type="http://schemas.openxmlformats.org/officeDocument/2006/relationships/image" Target="../media/image479.svg"/><Relationship Id="rId102" Type="http://schemas.openxmlformats.org/officeDocument/2006/relationships/image" Target="../media/image502.png"/><Relationship Id="rId123" Type="http://schemas.openxmlformats.org/officeDocument/2006/relationships/image" Target="../media/image523.svg"/><Relationship Id="rId128" Type="http://schemas.openxmlformats.org/officeDocument/2006/relationships/image" Target="../media/image528.png"/><Relationship Id="rId5" Type="http://schemas.openxmlformats.org/officeDocument/2006/relationships/image" Target="../media/image405.svg"/><Relationship Id="rId90" Type="http://schemas.openxmlformats.org/officeDocument/2006/relationships/image" Target="../media/image490.png"/><Relationship Id="rId95" Type="http://schemas.openxmlformats.org/officeDocument/2006/relationships/image" Target="../media/image495.svg"/><Relationship Id="rId22" Type="http://schemas.openxmlformats.org/officeDocument/2006/relationships/image" Target="../media/image422.png"/><Relationship Id="rId27" Type="http://schemas.openxmlformats.org/officeDocument/2006/relationships/image" Target="../media/image427.svg"/><Relationship Id="rId43" Type="http://schemas.openxmlformats.org/officeDocument/2006/relationships/image" Target="../media/image443.svg"/><Relationship Id="rId48" Type="http://schemas.openxmlformats.org/officeDocument/2006/relationships/image" Target="../media/image448.png"/><Relationship Id="rId64" Type="http://schemas.openxmlformats.org/officeDocument/2006/relationships/image" Target="../media/image464.png"/><Relationship Id="rId69" Type="http://schemas.openxmlformats.org/officeDocument/2006/relationships/image" Target="../media/image469.svg"/><Relationship Id="rId113" Type="http://schemas.openxmlformats.org/officeDocument/2006/relationships/image" Target="../media/image513.svg"/><Relationship Id="rId118" Type="http://schemas.openxmlformats.org/officeDocument/2006/relationships/image" Target="../media/image518.png"/><Relationship Id="rId134" Type="http://schemas.openxmlformats.org/officeDocument/2006/relationships/image" Target="../media/image534.png"/><Relationship Id="rId139" Type="http://schemas.openxmlformats.org/officeDocument/2006/relationships/image" Target="../media/image539.svg"/><Relationship Id="rId80" Type="http://schemas.openxmlformats.org/officeDocument/2006/relationships/image" Target="../media/image480.png"/><Relationship Id="rId85" Type="http://schemas.openxmlformats.org/officeDocument/2006/relationships/image" Target="../media/image485.svg"/><Relationship Id="rId12" Type="http://schemas.openxmlformats.org/officeDocument/2006/relationships/image" Target="../media/image412.png"/><Relationship Id="rId17" Type="http://schemas.openxmlformats.org/officeDocument/2006/relationships/image" Target="../media/image417.svg"/><Relationship Id="rId33" Type="http://schemas.openxmlformats.org/officeDocument/2006/relationships/image" Target="../media/image433.svg"/><Relationship Id="rId38" Type="http://schemas.openxmlformats.org/officeDocument/2006/relationships/image" Target="../media/image438.png"/><Relationship Id="rId59" Type="http://schemas.openxmlformats.org/officeDocument/2006/relationships/image" Target="../media/image459.svg"/><Relationship Id="rId103" Type="http://schemas.openxmlformats.org/officeDocument/2006/relationships/image" Target="../media/image503.svg"/><Relationship Id="rId108" Type="http://schemas.openxmlformats.org/officeDocument/2006/relationships/image" Target="../media/image508.png"/><Relationship Id="rId124" Type="http://schemas.openxmlformats.org/officeDocument/2006/relationships/image" Target="../media/image524.png"/><Relationship Id="rId129" Type="http://schemas.openxmlformats.org/officeDocument/2006/relationships/image" Target="../media/image529.svg"/><Relationship Id="rId54" Type="http://schemas.openxmlformats.org/officeDocument/2006/relationships/image" Target="../media/image454.png"/><Relationship Id="rId70" Type="http://schemas.openxmlformats.org/officeDocument/2006/relationships/image" Target="../media/image470.png"/><Relationship Id="rId75" Type="http://schemas.openxmlformats.org/officeDocument/2006/relationships/image" Target="../media/image475.svg"/><Relationship Id="rId91" Type="http://schemas.openxmlformats.org/officeDocument/2006/relationships/image" Target="../media/image491.svg"/><Relationship Id="rId96" Type="http://schemas.openxmlformats.org/officeDocument/2006/relationships/image" Target="../media/image496.png"/><Relationship Id="rId140" Type="http://schemas.openxmlformats.org/officeDocument/2006/relationships/image" Target="../media/image5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6.png"/><Relationship Id="rId23" Type="http://schemas.openxmlformats.org/officeDocument/2006/relationships/image" Target="../media/image423.svg"/><Relationship Id="rId28" Type="http://schemas.openxmlformats.org/officeDocument/2006/relationships/image" Target="../media/image428.png"/><Relationship Id="rId49" Type="http://schemas.openxmlformats.org/officeDocument/2006/relationships/image" Target="../media/image449.svg"/><Relationship Id="rId114" Type="http://schemas.openxmlformats.org/officeDocument/2006/relationships/image" Target="../media/image514.png"/><Relationship Id="rId119" Type="http://schemas.openxmlformats.org/officeDocument/2006/relationships/image" Target="../media/image519.svg"/><Relationship Id="rId44" Type="http://schemas.openxmlformats.org/officeDocument/2006/relationships/image" Target="../media/image444.png"/><Relationship Id="rId60" Type="http://schemas.openxmlformats.org/officeDocument/2006/relationships/image" Target="../media/image460.png"/><Relationship Id="rId65" Type="http://schemas.openxmlformats.org/officeDocument/2006/relationships/image" Target="../media/image465.svg"/><Relationship Id="rId81" Type="http://schemas.openxmlformats.org/officeDocument/2006/relationships/image" Target="../media/image481.svg"/><Relationship Id="rId86" Type="http://schemas.openxmlformats.org/officeDocument/2006/relationships/image" Target="../media/image486.png"/><Relationship Id="rId130" Type="http://schemas.openxmlformats.org/officeDocument/2006/relationships/image" Target="../media/image530.png"/><Relationship Id="rId135" Type="http://schemas.openxmlformats.org/officeDocument/2006/relationships/image" Target="../media/image535.svg"/><Relationship Id="rId13" Type="http://schemas.openxmlformats.org/officeDocument/2006/relationships/image" Target="../media/image413.svg"/><Relationship Id="rId18" Type="http://schemas.openxmlformats.org/officeDocument/2006/relationships/image" Target="../media/image418.png"/><Relationship Id="rId39" Type="http://schemas.openxmlformats.org/officeDocument/2006/relationships/image" Target="../media/image439.svg"/><Relationship Id="rId109" Type="http://schemas.openxmlformats.org/officeDocument/2006/relationships/image" Target="../media/image509.svg"/><Relationship Id="rId34" Type="http://schemas.openxmlformats.org/officeDocument/2006/relationships/image" Target="../media/image434.png"/><Relationship Id="rId50" Type="http://schemas.openxmlformats.org/officeDocument/2006/relationships/image" Target="../media/image450.png"/><Relationship Id="rId55" Type="http://schemas.openxmlformats.org/officeDocument/2006/relationships/image" Target="../media/image455.svg"/><Relationship Id="rId76" Type="http://schemas.openxmlformats.org/officeDocument/2006/relationships/image" Target="../media/image476.png"/><Relationship Id="rId97" Type="http://schemas.openxmlformats.org/officeDocument/2006/relationships/image" Target="../media/image497.svg"/><Relationship Id="rId104" Type="http://schemas.openxmlformats.org/officeDocument/2006/relationships/image" Target="../media/image504.png"/><Relationship Id="rId120" Type="http://schemas.openxmlformats.org/officeDocument/2006/relationships/image" Target="../media/image520.png"/><Relationship Id="rId125" Type="http://schemas.openxmlformats.org/officeDocument/2006/relationships/image" Target="../media/image525.svg"/><Relationship Id="rId141" Type="http://schemas.openxmlformats.org/officeDocument/2006/relationships/image" Target="../media/image541.svg"/><Relationship Id="rId7" Type="http://schemas.openxmlformats.org/officeDocument/2006/relationships/image" Target="../media/image407.svg"/><Relationship Id="rId71" Type="http://schemas.openxmlformats.org/officeDocument/2006/relationships/image" Target="../media/image471.svg"/><Relationship Id="rId92" Type="http://schemas.openxmlformats.org/officeDocument/2006/relationships/image" Target="../media/image492.png"/><Relationship Id="rId2" Type="http://schemas.openxmlformats.org/officeDocument/2006/relationships/image" Target="../media/image402.png"/><Relationship Id="rId29" Type="http://schemas.openxmlformats.org/officeDocument/2006/relationships/image" Target="../media/image429.svg"/><Relationship Id="rId24" Type="http://schemas.openxmlformats.org/officeDocument/2006/relationships/image" Target="../media/image424.png"/><Relationship Id="rId40" Type="http://schemas.openxmlformats.org/officeDocument/2006/relationships/image" Target="../media/image440.png"/><Relationship Id="rId45" Type="http://schemas.openxmlformats.org/officeDocument/2006/relationships/image" Target="../media/image445.svg"/><Relationship Id="rId66" Type="http://schemas.openxmlformats.org/officeDocument/2006/relationships/image" Target="../media/image466.png"/><Relationship Id="rId87" Type="http://schemas.openxmlformats.org/officeDocument/2006/relationships/image" Target="../media/image487.svg"/><Relationship Id="rId110" Type="http://schemas.openxmlformats.org/officeDocument/2006/relationships/image" Target="../media/image510.png"/><Relationship Id="rId115" Type="http://schemas.openxmlformats.org/officeDocument/2006/relationships/image" Target="../media/image515.svg"/><Relationship Id="rId131" Type="http://schemas.openxmlformats.org/officeDocument/2006/relationships/image" Target="../media/image531.svg"/><Relationship Id="rId136" Type="http://schemas.openxmlformats.org/officeDocument/2006/relationships/image" Target="../media/image536.png"/><Relationship Id="rId61" Type="http://schemas.openxmlformats.org/officeDocument/2006/relationships/image" Target="../media/image461.svg"/><Relationship Id="rId82" Type="http://schemas.openxmlformats.org/officeDocument/2006/relationships/image" Target="../media/image482.png"/><Relationship Id="rId19" Type="http://schemas.openxmlformats.org/officeDocument/2006/relationships/image" Target="../media/image419.svg"/><Relationship Id="rId14" Type="http://schemas.openxmlformats.org/officeDocument/2006/relationships/image" Target="../media/image414.png"/><Relationship Id="rId30" Type="http://schemas.openxmlformats.org/officeDocument/2006/relationships/image" Target="../media/image430.png"/><Relationship Id="rId35" Type="http://schemas.openxmlformats.org/officeDocument/2006/relationships/image" Target="../media/image435.svg"/><Relationship Id="rId56" Type="http://schemas.openxmlformats.org/officeDocument/2006/relationships/image" Target="../media/image456.png"/><Relationship Id="rId77" Type="http://schemas.openxmlformats.org/officeDocument/2006/relationships/image" Target="../media/image477.svg"/><Relationship Id="rId100" Type="http://schemas.openxmlformats.org/officeDocument/2006/relationships/image" Target="../media/image500.png"/><Relationship Id="rId105" Type="http://schemas.openxmlformats.org/officeDocument/2006/relationships/image" Target="../media/image505.svg"/><Relationship Id="rId126" Type="http://schemas.openxmlformats.org/officeDocument/2006/relationships/image" Target="../media/image526.png"/><Relationship Id="rId8" Type="http://schemas.openxmlformats.org/officeDocument/2006/relationships/image" Target="../media/image408.png"/><Relationship Id="rId51" Type="http://schemas.openxmlformats.org/officeDocument/2006/relationships/image" Target="../media/image451.svg"/><Relationship Id="rId72" Type="http://schemas.openxmlformats.org/officeDocument/2006/relationships/image" Target="../media/image472.png"/><Relationship Id="rId93" Type="http://schemas.openxmlformats.org/officeDocument/2006/relationships/image" Target="../media/image493.svg"/><Relationship Id="rId98" Type="http://schemas.openxmlformats.org/officeDocument/2006/relationships/image" Target="../media/image498.png"/><Relationship Id="rId121" Type="http://schemas.openxmlformats.org/officeDocument/2006/relationships/image" Target="../media/image521.svg"/><Relationship Id="rId3" Type="http://schemas.openxmlformats.org/officeDocument/2006/relationships/image" Target="../media/image403.svg"/><Relationship Id="rId25" Type="http://schemas.openxmlformats.org/officeDocument/2006/relationships/image" Target="../media/image425.svg"/><Relationship Id="rId46" Type="http://schemas.openxmlformats.org/officeDocument/2006/relationships/image" Target="../media/image446.png"/><Relationship Id="rId67" Type="http://schemas.openxmlformats.org/officeDocument/2006/relationships/image" Target="../media/image467.svg"/><Relationship Id="rId116" Type="http://schemas.openxmlformats.org/officeDocument/2006/relationships/image" Target="../media/image516.png"/><Relationship Id="rId137" Type="http://schemas.openxmlformats.org/officeDocument/2006/relationships/image" Target="../media/image537.svg"/><Relationship Id="rId20" Type="http://schemas.openxmlformats.org/officeDocument/2006/relationships/image" Target="../media/image420.png"/><Relationship Id="rId41" Type="http://schemas.openxmlformats.org/officeDocument/2006/relationships/image" Target="../media/image441.svg"/><Relationship Id="rId62" Type="http://schemas.openxmlformats.org/officeDocument/2006/relationships/image" Target="../media/image462.png"/><Relationship Id="rId83" Type="http://schemas.openxmlformats.org/officeDocument/2006/relationships/image" Target="../media/image483.svg"/><Relationship Id="rId88" Type="http://schemas.openxmlformats.org/officeDocument/2006/relationships/image" Target="../media/image488.png"/><Relationship Id="rId111" Type="http://schemas.openxmlformats.org/officeDocument/2006/relationships/image" Target="../media/image511.svg"/><Relationship Id="rId132" Type="http://schemas.openxmlformats.org/officeDocument/2006/relationships/image" Target="../media/image532.png"/><Relationship Id="rId15" Type="http://schemas.openxmlformats.org/officeDocument/2006/relationships/image" Target="../media/image415.svg"/><Relationship Id="rId36" Type="http://schemas.openxmlformats.org/officeDocument/2006/relationships/image" Target="../media/image436.png"/><Relationship Id="rId57" Type="http://schemas.openxmlformats.org/officeDocument/2006/relationships/image" Target="../media/image457.svg"/><Relationship Id="rId106" Type="http://schemas.openxmlformats.org/officeDocument/2006/relationships/image" Target="../media/image506.png"/><Relationship Id="rId127" Type="http://schemas.openxmlformats.org/officeDocument/2006/relationships/image" Target="../media/image527.svg"/><Relationship Id="rId10" Type="http://schemas.openxmlformats.org/officeDocument/2006/relationships/image" Target="../media/image410.png"/><Relationship Id="rId31" Type="http://schemas.openxmlformats.org/officeDocument/2006/relationships/image" Target="../media/image431.svg"/><Relationship Id="rId52" Type="http://schemas.openxmlformats.org/officeDocument/2006/relationships/image" Target="../media/image452.png"/><Relationship Id="rId73" Type="http://schemas.openxmlformats.org/officeDocument/2006/relationships/image" Target="../media/image473.svg"/><Relationship Id="rId78" Type="http://schemas.openxmlformats.org/officeDocument/2006/relationships/image" Target="../media/image478.png"/><Relationship Id="rId94" Type="http://schemas.openxmlformats.org/officeDocument/2006/relationships/image" Target="../media/image494.png"/><Relationship Id="rId99" Type="http://schemas.openxmlformats.org/officeDocument/2006/relationships/image" Target="../media/image499.svg"/><Relationship Id="rId101" Type="http://schemas.openxmlformats.org/officeDocument/2006/relationships/image" Target="../media/image501.svg"/><Relationship Id="rId122" Type="http://schemas.openxmlformats.org/officeDocument/2006/relationships/image" Target="../media/image522.png"/><Relationship Id="rId4" Type="http://schemas.openxmlformats.org/officeDocument/2006/relationships/image" Target="../media/image404.png"/><Relationship Id="rId9" Type="http://schemas.openxmlformats.org/officeDocument/2006/relationships/image" Target="../media/image409.svg"/><Relationship Id="rId26" Type="http://schemas.openxmlformats.org/officeDocument/2006/relationships/image" Target="../media/image426.png"/><Relationship Id="rId47" Type="http://schemas.openxmlformats.org/officeDocument/2006/relationships/image" Target="../media/image447.svg"/><Relationship Id="rId68" Type="http://schemas.openxmlformats.org/officeDocument/2006/relationships/image" Target="../media/image468.png"/><Relationship Id="rId89" Type="http://schemas.openxmlformats.org/officeDocument/2006/relationships/image" Target="../media/image489.svg"/><Relationship Id="rId112" Type="http://schemas.openxmlformats.org/officeDocument/2006/relationships/image" Target="../media/image512.png"/><Relationship Id="rId133" Type="http://schemas.openxmlformats.org/officeDocument/2006/relationships/image" Target="../media/image533.svg"/><Relationship Id="rId16" Type="http://schemas.openxmlformats.org/officeDocument/2006/relationships/image" Target="../media/image416.png"/></Relationships>
</file>

<file path=ppt/slides/_rels/slide6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57.svg"/><Relationship Id="rId21" Type="http://schemas.openxmlformats.org/officeDocument/2006/relationships/image" Target="../media/image561.svg"/><Relationship Id="rId42" Type="http://schemas.openxmlformats.org/officeDocument/2006/relationships/image" Target="../media/image582.png"/><Relationship Id="rId63" Type="http://schemas.openxmlformats.org/officeDocument/2006/relationships/image" Target="../media/image603.svg"/><Relationship Id="rId84" Type="http://schemas.openxmlformats.org/officeDocument/2006/relationships/image" Target="../media/image624.png"/><Relationship Id="rId138" Type="http://schemas.openxmlformats.org/officeDocument/2006/relationships/image" Target="../media/image678.png"/><Relationship Id="rId107" Type="http://schemas.openxmlformats.org/officeDocument/2006/relationships/image" Target="../media/image647.svg"/><Relationship Id="rId11" Type="http://schemas.openxmlformats.org/officeDocument/2006/relationships/image" Target="../media/image551.svg"/><Relationship Id="rId32" Type="http://schemas.openxmlformats.org/officeDocument/2006/relationships/image" Target="../media/image572.png"/><Relationship Id="rId53" Type="http://schemas.openxmlformats.org/officeDocument/2006/relationships/image" Target="../media/image593.svg"/><Relationship Id="rId74" Type="http://schemas.openxmlformats.org/officeDocument/2006/relationships/image" Target="../media/image614.png"/><Relationship Id="rId128" Type="http://schemas.openxmlformats.org/officeDocument/2006/relationships/image" Target="../media/image668.png"/><Relationship Id="rId5" Type="http://schemas.openxmlformats.org/officeDocument/2006/relationships/image" Target="../media/image545.svg"/><Relationship Id="rId90" Type="http://schemas.openxmlformats.org/officeDocument/2006/relationships/image" Target="../media/image630.png"/><Relationship Id="rId95" Type="http://schemas.openxmlformats.org/officeDocument/2006/relationships/image" Target="../media/image635.svg"/><Relationship Id="rId22" Type="http://schemas.openxmlformats.org/officeDocument/2006/relationships/image" Target="../media/image562.png"/><Relationship Id="rId27" Type="http://schemas.openxmlformats.org/officeDocument/2006/relationships/image" Target="../media/image567.svg"/><Relationship Id="rId43" Type="http://schemas.openxmlformats.org/officeDocument/2006/relationships/image" Target="../media/image583.svg"/><Relationship Id="rId48" Type="http://schemas.openxmlformats.org/officeDocument/2006/relationships/image" Target="../media/image588.png"/><Relationship Id="rId64" Type="http://schemas.openxmlformats.org/officeDocument/2006/relationships/image" Target="../media/image604.png"/><Relationship Id="rId69" Type="http://schemas.openxmlformats.org/officeDocument/2006/relationships/image" Target="../media/image609.svg"/><Relationship Id="rId113" Type="http://schemas.openxmlformats.org/officeDocument/2006/relationships/image" Target="../media/image653.svg"/><Relationship Id="rId118" Type="http://schemas.openxmlformats.org/officeDocument/2006/relationships/image" Target="../media/image658.png"/><Relationship Id="rId134" Type="http://schemas.openxmlformats.org/officeDocument/2006/relationships/image" Target="../media/image674.png"/><Relationship Id="rId139" Type="http://schemas.openxmlformats.org/officeDocument/2006/relationships/image" Target="../media/image679.svg"/><Relationship Id="rId80" Type="http://schemas.openxmlformats.org/officeDocument/2006/relationships/image" Target="../media/image620.png"/><Relationship Id="rId85" Type="http://schemas.openxmlformats.org/officeDocument/2006/relationships/image" Target="../media/image625.svg"/><Relationship Id="rId12" Type="http://schemas.openxmlformats.org/officeDocument/2006/relationships/image" Target="../media/image552.png"/><Relationship Id="rId17" Type="http://schemas.openxmlformats.org/officeDocument/2006/relationships/image" Target="../media/image557.svg"/><Relationship Id="rId33" Type="http://schemas.openxmlformats.org/officeDocument/2006/relationships/image" Target="../media/image573.svg"/><Relationship Id="rId38" Type="http://schemas.openxmlformats.org/officeDocument/2006/relationships/image" Target="../media/image578.png"/><Relationship Id="rId59" Type="http://schemas.openxmlformats.org/officeDocument/2006/relationships/image" Target="../media/image599.svg"/><Relationship Id="rId103" Type="http://schemas.openxmlformats.org/officeDocument/2006/relationships/image" Target="../media/image643.svg"/><Relationship Id="rId108" Type="http://schemas.openxmlformats.org/officeDocument/2006/relationships/image" Target="../media/image648.png"/><Relationship Id="rId124" Type="http://schemas.openxmlformats.org/officeDocument/2006/relationships/image" Target="../media/image664.png"/><Relationship Id="rId129" Type="http://schemas.openxmlformats.org/officeDocument/2006/relationships/image" Target="../media/image669.svg"/><Relationship Id="rId54" Type="http://schemas.openxmlformats.org/officeDocument/2006/relationships/image" Target="../media/image594.png"/><Relationship Id="rId70" Type="http://schemas.openxmlformats.org/officeDocument/2006/relationships/image" Target="../media/image610.png"/><Relationship Id="rId75" Type="http://schemas.openxmlformats.org/officeDocument/2006/relationships/image" Target="../media/image615.svg"/><Relationship Id="rId91" Type="http://schemas.openxmlformats.org/officeDocument/2006/relationships/image" Target="../media/image631.svg"/><Relationship Id="rId96" Type="http://schemas.openxmlformats.org/officeDocument/2006/relationships/image" Target="../media/image636.png"/><Relationship Id="rId140" Type="http://schemas.openxmlformats.org/officeDocument/2006/relationships/image" Target="../media/image680.png"/><Relationship Id="rId145" Type="http://schemas.openxmlformats.org/officeDocument/2006/relationships/image" Target="../media/image685.sv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6.png"/><Relationship Id="rId23" Type="http://schemas.openxmlformats.org/officeDocument/2006/relationships/image" Target="../media/image563.svg"/><Relationship Id="rId28" Type="http://schemas.openxmlformats.org/officeDocument/2006/relationships/image" Target="../media/image568.png"/><Relationship Id="rId49" Type="http://schemas.openxmlformats.org/officeDocument/2006/relationships/image" Target="../media/image589.svg"/><Relationship Id="rId114" Type="http://schemas.openxmlformats.org/officeDocument/2006/relationships/image" Target="../media/image654.png"/><Relationship Id="rId119" Type="http://schemas.openxmlformats.org/officeDocument/2006/relationships/image" Target="../media/image659.svg"/><Relationship Id="rId44" Type="http://schemas.openxmlformats.org/officeDocument/2006/relationships/image" Target="../media/image584.png"/><Relationship Id="rId60" Type="http://schemas.openxmlformats.org/officeDocument/2006/relationships/image" Target="../media/image600.png"/><Relationship Id="rId65" Type="http://schemas.openxmlformats.org/officeDocument/2006/relationships/image" Target="../media/image605.svg"/><Relationship Id="rId81" Type="http://schemas.openxmlformats.org/officeDocument/2006/relationships/image" Target="../media/image621.svg"/><Relationship Id="rId86" Type="http://schemas.openxmlformats.org/officeDocument/2006/relationships/image" Target="../media/image626.png"/><Relationship Id="rId130" Type="http://schemas.openxmlformats.org/officeDocument/2006/relationships/image" Target="../media/image670.png"/><Relationship Id="rId135" Type="http://schemas.openxmlformats.org/officeDocument/2006/relationships/image" Target="../media/image675.svg"/><Relationship Id="rId13" Type="http://schemas.openxmlformats.org/officeDocument/2006/relationships/image" Target="../media/image553.svg"/><Relationship Id="rId18" Type="http://schemas.openxmlformats.org/officeDocument/2006/relationships/image" Target="../media/image558.png"/><Relationship Id="rId39" Type="http://schemas.openxmlformats.org/officeDocument/2006/relationships/image" Target="../media/image579.svg"/><Relationship Id="rId109" Type="http://schemas.openxmlformats.org/officeDocument/2006/relationships/image" Target="../media/image649.svg"/><Relationship Id="rId34" Type="http://schemas.openxmlformats.org/officeDocument/2006/relationships/image" Target="../media/image574.png"/><Relationship Id="rId50" Type="http://schemas.openxmlformats.org/officeDocument/2006/relationships/image" Target="../media/image590.png"/><Relationship Id="rId55" Type="http://schemas.openxmlformats.org/officeDocument/2006/relationships/image" Target="../media/image595.svg"/><Relationship Id="rId76" Type="http://schemas.openxmlformats.org/officeDocument/2006/relationships/image" Target="../media/image616.png"/><Relationship Id="rId97" Type="http://schemas.openxmlformats.org/officeDocument/2006/relationships/image" Target="../media/image637.svg"/><Relationship Id="rId104" Type="http://schemas.openxmlformats.org/officeDocument/2006/relationships/image" Target="../media/image644.png"/><Relationship Id="rId120" Type="http://schemas.openxmlformats.org/officeDocument/2006/relationships/image" Target="../media/image660.png"/><Relationship Id="rId125" Type="http://schemas.openxmlformats.org/officeDocument/2006/relationships/image" Target="../media/image665.svg"/><Relationship Id="rId141" Type="http://schemas.openxmlformats.org/officeDocument/2006/relationships/image" Target="../media/image681.svg"/><Relationship Id="rId7" Type="http://schemas.openxmlformats.org/officeDocument/2006/relationships/image" Target="../media/image547.svg"/><Relationship Id="rId71" Type="http://schemas.openxmlformats.org/officeDocument/2006/relationships/image" Target="../media/image611.svg"/><Relationship Id="rId92" Type="http://schemas.openxmlformats.org/officeDocument/2006/relationships/image" Target="../media/image632.png"/><Relationship Id="rId2" Type="http://schemas.openxmlformats.org/officeDocument/2006/relationships/image" Target="../media/image542.png"/><Relationship Id="rId29" Type="http://schemas.openxmlformats.org/officeDocument/2006/relationships/image" Target="../media/image569.svg"/><Relationship Id="rId24" Type="http://schemas.openxmlformats.org/officeDocument/2006/relationships/image" Target="../media/image564.png"/><Relationship Id="rId40" Type="http://schemas.openxmlformats.org/officeDocument/2006/relationships/image" Target="../media/image580.png"/><Relationship Id="rId45" Type="http://schemas.openxmlformats.org/officeDocument/2006/relationships/image" Target="../media/image585.svg"/><Relationship Id="rId66" Type="http://schemas.openxmlformats.org/officeDocument/2006/relationships/image" Target="../media/image606.png"/><Relationship Id="rId87" Type="http://schemas.openxmlformats.org/officeDocument/2006/relationships/image" Target="../media/image627.svg"/><Relationship Id="rId110" Type="http://schemas.openxmlformats.org/officeDocument/2006/relationships/image" Target="../media/image650.png"/><Relationship Id="rId115" Type="http://schemas.openxmlformats.org/officeDocument/2006/relationships/image" Target="../media/image655.svg"/><Relationship Id="rId131" Type="http://schemas.openxmlformats.org/officeDocument/2006/relationships/image" Target="../media/image671.svg"/><Relationship Id="rId136" Type="http://schemas.openxmlformats.org/officeDocument/2006/relationships/image" Target="../media/image676.png"/><Relationship Id="rId61" Type="http://schemas.openxmlformats.org/officeDocument/2006/relationships/image" Target="../media/image601.svg"/><Relationship Id="rId82" Type="http://schemas.openxmlformats.org/officeDocument/2006/relationships/image" Target="../media/image622.png"/><Relationship Id="rId19" Type="http://schemas.openxmlformats.org/officeDocument/2006/relationships/image" Target="../media/image559.svg"/><Relationship Id="rId14" Type="http://schemas.openxmlformats.org/officeDocument/2006/relationships/image" Target="../media/image554.png"/><Relationship Id="rId30" Type="http://schemas.openxmlformats.org/officeDocument/2006/relationships/image" Target="../media/image570.png"/><Relationship Id="rId35" Type="http://schemas.openxmlformats.org/officeDocument/2006/relationships/image" Target="../media/image575.svg"/><Relationship Id="rId56" Type="http://schemas.openxmlformats.org/officeDocument/2006/relationships/image" Target="../media/image596.png"/><Relationship Id="rId77" Type="http://schemas.openxmlformats.org/officeDocument/2006/relationships/image" Target="../media/image617.svg"/><Relationship Id="rId100" Type="http://schemas.openxmlformats.org/officeDocument/2006/relationships/image" Target="../media/image640.png"/><Relationship Id="rId105" Type="http://schemas.openxmlformats.org/officeDocument/2006/relationships/image" Target="../media/image645.svg"/><Relationship Id="rId126" Type="http://schemas.openxmlformats.org/officeDocument/2006/relationships/image" Target="../media/image666.png"/><Relationship Id="rId8" Type="http://schemas.openxmlformats.org/officeDocument/2006/relationships/image" Target="../media/image548.png"/><Relationship Id="rId51" Type="http://schemas.openxmlformats.org/officeDocument/2006/relationships/image" Target="../media/image591.svg"/><Relationship Id="rId72" Type="http://schemas.openxmlformats.org/officeDocument/2006/relationships/image" Target="../media/image612.png"/><Relationship Id="rId93" Type="http://schemas.openxmlformats.org/officeDocument/2006/relationships/image" Target="../media/image633.svg"/><Relationship Id="rId98" Type="http://schemas.openxmlformats.org/officeDocument/2006/relationships/image" Target="../media/image638.png"/><Relationship Id="rId121" Type="http://schemas.openxmlformats.org/officeDocument/2006/relationships/image" Target="../media/image661.svg"/><Relationship Id="rId142" Type="http://schemas.openxmlformats.org/officeDocument/2006/relationships/image" Target="../media/image682.png"/><Relationship Id="rId3" Type="http://schemas.openxmlformats.org/officeDocument/2006/relationships/image" Target="../media/image543.svg"/><Relationship Id="rId25" Type="http://schemas.openxmlformats.org/officeDocument/2006/relationships/image" Target="../media/image565.svg"/><Relationship Id="rId46" Type="http://schemas.openxmlformats.org/officeDocument/2006/relationships/image" Target="../media/image586.png"/><Relationship Id="rId67" Type="http://schemas.openxmlformats.org/officeDocument/2006/relationships/image" Target="../media/image607.svg"/><Relationship Id="rId116" Type="http://schemas.openxmlformats.org/officeDocument/2006/relationships/image" Target="../media/image656.png"/><Relationship Id="rId137" Type="http://schemas.openxmlformats.org/officeDocument/2006/relationships/image" Target="../media/image677.svg"/><Relationship Id="rId20" Type="http://schemas.openxmlformats.org/officeDocument/2006/relationships/image" Target="../media/image560.png"/><Relationship Id="rId41" Type="http://schemas.openxmlformats.org/officeDocument/2006/relationships/image" Target="../media/image581.svg"/><Relationship Id="rId62" Type="http://schemas.openxmlformats.org/officeDocument/2006/relationships/image" Target="../media/image602.png"/><Relationship Id="rId83" Type="http://schemas.openxmlformats.org/officeDocument/2006/relationships/image" Target="../media/image623.svg"/><Relationship Id="rId88" Type="http://schemas.openxmlformats.org/officeDocument/2006/relationships/image" Target="../media/image628.png"/><Relationship Id="rId111" Type="http://schemas.openxmlformats.org/officeDocument/2006/relationships/image" Target="../media/image651.svg"/><Relationship Id="rId132" Type="http://schemas.openxmlformats.org/officeDocument/2006/relationships/image" Target="../media/image672.png"/><Relationship Id="rId15" Type="http://schemas.openxmlformats.org/officeDocument/2006/relationships/image" Target="../media/image555.svg"/><Relationship Id="rId36" Type="http://schemas.openxmlformats.org/officeDocument/2006/relationships/image" Target="../media/image576.png"/><Relationship Id="rId57" Type="http://schemas.openxmlformats.org/officeDocument/2006/relationships/image" Target="../media/image597.svg"/><Relationship Id="rId106" Type="http://schemas.openxmlformats.org/officeDocument/2006/relationships/image" Target="../media/image646.png"/><Relationship Id="rId127" Type="http://schemas.openxmlformats.org/officeDocument/2006/relationships/image" Target="../media/image667.svg"/><Relationship Id="rId10" Type="http://schemas.openxmlformats.org/officeDocument/2006/relationships/image" Target="../media/image550.png"/><Relationship Id="rId31" Type="http://schemas.openxmlformats.org/officeDocument/2006/relationships/image" Target="../media/image571.svg"/><Relationship Id="rId52" Type="http://schemas.openxmlformats.org/officeDocument/2006/relationships/image" Target="../media/image592.png"/><Relationship Id="rId73" Type="http://schemas.openxmlformats.org/officeDocument/2006/relationships/image" Target="../media/image613.svg"/><Relationship Id="rId78" Type="http://schemas.openxmlformats.org/officeDocument/2006/relationships/image" Target="../media/image618.png"/><Relationship Id="rId94" Type="http://schemas.openxmlformats.org/officeDocument/2006/relationships/image" Target="../media/image634.png"/><Relationship Id="rId99" Type="http://schemas.openxmlformats.org/officeDocument/2006/relationships/image" Target="../media/image639.svg"/><Relationship Id="rId101" Type="http://schemas.openxmlformats.org/officeDocument/2006/relationships/image" Target="../media/image641.svg"/><Relationship Id="rId122" Type="http://schemas.openxmlformats.org/officeDocument/2006/relationships/image" Target="../media/image662.png"/><Relationship Id="rId143" Type="http://schemas.openxmlformats.org/officeDocument/2006/relationships/image" Target="../media/image683.svg"/><Relationship Id="rId4" Type="http://schemas.openxmlformats.org/officeDocument/2006/relationships/image" Target="../media/image544.png"/><Relationship Id="rId9" Type="http://schemas.openxmlformats.org/officeDocument/2006/relationships/image" Target="../media/image549.svg"/><Relationship Id="rId26" Type="http://schemas.openxmlformats.org/officeDocument/2006/relationships/image" Target="../media/image566.png"/><Relationship Id="rId47" Type="http://schemas.openxmlformats.org/officeDocument/2006/relationships/image" Target="../media/image587.svg"/><Relationship Id="rId68" Type="http://schemas.openxmlformats.org/officeDocument/2006/relationships/image" Target="../media/image608.png"/><Relationship Id="rId89" Type="http://schemas.openxmlformats.org/officeDocument/2006/relationships/image" Target="../media/image629.svg"/><Relationship Id="rId112" Type="http://schemas.openxmlformats.org/officeDocument/2006/relationships/image" Target="../media/image652.png"/><Relationship Id="rId133" Type="http://schemas.openxmlformats.org/officeDocument/2006/relationships/image" Target="../media/image673.svg"/><Relationship Id="rId16" Type="http://schemas.openxmlformats.org/officeDocument/2006/relationships/image" Target="../media/image556.png"/><Relationship Id="rId37" Type="http://schemas.openxmlformats.org/officeDocument/2006/relationships/image" Target="../media/image577.svg"/><Relationship Id="rId58" Type="http://schemas.openxmlformats.org/officeDocument/2006/relationships/image" Target="../media/image598.png"/><Relationship Id="rId79" Type="http://schemas.openxmlformats.org/officeDocument/2006/relationships/image" Target="../media/image619.svg"/><Relationship Id="rId102" Type="http://schemas.openxmlformats.org/officeDocument/2006/relationships/image" Target="../media/image642.png"/><Relationship Id="rId123" Type="http://schemas.openxmlformats.org/officeDocument/2006/relationships/image" Target="../media/image663.svg"/><Relationship Id="rId144" Type="http://schemas.openxmlformats.org/officeDocument/2006/relationships/image" Target="../media/image684.png"/></Relationships>
</file>

<file path=ppt/slides/_rels/slide6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97.svg"/><Relationship Id="rId21" Type="http://schemas.openxmlformats.org/officeDocument/2006/relationships/image" Target="../media/image703.svg"/><Relationship Id="rId42" Type="http://schemas.openxmlformats.org/officeDocument/2006/relationships/image" Target="../media/image722.png"/><Relationship Id="rId63" Type="http://schemas.openxmlformats.org/officeDocument/2006/relationships/image" Target="../media/image743.svg"/><Relationship Id="rId84" Type="http://schemas.openxmlformats.org/officeDocument/2006/relationships/image" Target="../media/image764.png"/><Relationship Id="rId138" Type="http://schemas.openxmlformats.org/officeDocument/2006/relationships/image" Target="../media/image818.png"/><Relationship Id="rId107" Type="http://schemas.openxmlformats.org/officeDocument/2006/relationships/image" Target="../media/image787.svg"/><Relationship Id="rId11" Type="http://schemas.openxmlformats.org/officeDocument/2006/relationships/image" Target="../media/image693.svg"/><Relationship Id="rId32" Type="http://schemas.openxmlformats.org/officeDocument/2006/relationships/image" Target="../media/image712.png"/><Relationship Id="rId53" Type="http://schemas.openxmlformats.org/officeDocument/2006/relationships/image" Target="../media/image733.svg"/><Relationship Id="rId74" Type="http://schemas.openxmlformats.org/officeDocument/2006/relationships/image" Target="../media/image754.png"/><Relationship Id="rId128" Type="http://schemas.openxmlformats.org/officeDocument/2006/relationships/image" Target="../media/image808.png"/><Relationship Id="rId149" Type="http://schemas.openxmlformats.org/officeDocument/2006/relationships/image" Target="../media/image829.svg"/><Relationship Id="rId5" Type="http://schemas.openxmlformats.org/officeDocument/2006/relationships/image" Target="../media/image687.svg"/><Relationship Id="rId95" Type="http://schemas.openxmlformats.org/officeDocument/2006/relationships/image" Target="../media/image775.svg"/><Relationship Id="rId22" Type="http://schemas.openxmlformats.org/officeDocument/2006/relationships/image" Target="../media/image704.png"/><Relationship Id="rId27" Type="http://schemas.openxmlformats.org/officeDocument/2006/relationships/image" Target="../media/image707.svg"/><Relationship Id="rId43" Type="http://schemas.openxmlformats.org/officeDocument/2006/relationships/image" Target="../media/image723.svg"/><Relationship Id="rId48" Type="http://schemas.openxmlformats.org/officeDocument/2006/relationships/image" Target="../media/image728.png"/><Relationship Id="rId64" Type="http://schemas.openxmlformats.org/officeDocument/2006/relationships/image" Target="../media/image744.png"/><Relationship Id="rId69" Type="http://schemas.openxmlformats.org/officeDocument/2006/relationships/image" Target="../media/image749.svg"/><Relationship Id="rId113" Type="http://schemas.openxmlformats.org/officeDocument/2006/relationships/image" Target="../media/image793.svg"/><Relationship Id="rId118" Type="http://schemas.openxmlformats.org/officeDocument/2006/relationships/image" Target="../media/image798.png"/><Relationship Id="rId134" Type="http://schemas.openxmlformats.org/officeDocument/2006/relationships/image" Target="../media/image814.png"/><Relationship Id="rId139" Type="http://schemas.openxmlformats.org/officeDocument/2006/relationships/image" Target="../media/image819.svg"/><Relationship Id="rId80" Type="http://schemas.openxmlformats.org/officeDocument/2006/relationships/image" Target="../media/image760.png"/><Relationship Id="rId85" Type="http://schemas.openxmlformats.org/officeDocument/2006/relationships/image" Target="../media/image765.svg"/><Relationship Id="rId150" Type="http://schemas.openxmlformats.org/officeDocument/2006/relationships/image" Target="../media/image830.png"/><Relationship Id="rId155" Type="http://schemas.openxmlformats.org/officeDocument/2006/relationships/image" Target="../media/image833.svg"/><Relationship Id="rId12" Type="http://schemas.openxmlformats.org/officeDocument/2006/relationships/image" Target="../media/image694.png"/><Relationship Id="rId17" Type="http://schemas.openxmlformats.org/officeDocument/2006/relationships/image" Target="../media/image699.svg"/><Relationship Id="rId33" Type="http://schemas.openxmlformats.org/officeDocument/2006/relationships/image" Target="../media/image713.svg"/><Relationship Id="rId38" Type="http://schemas.openxmlformats.org/officeDocument/2006/relationships/image" Target="../media/image718.png"/><Relationship Id="rId59" Type="http://schemas.openxmlformats.org/officeDocument/2006/relationships/image" Target="../media/image739.svg"/><Relationship Id="rId103" Type="http://schemas.openxmlformats.org/officeDocument/2006/relationships/image" Target="../media/image783.svg"/><Relationship Id="rId108" Type="http://schemas.openxmlformats.org/officeDocument/2006/relationships/image" Target="../media/image788.png"/><Relationship Id="rId124" Type="http://schemas.openxmlformats.org/officeDocument/2006/relationships/image" Target="../media/image804.png"/><Relationship Id="rId129" Type="http://schemas.openxmlformats.org/officeDocument/2006/relationships/image" Target="../media/image809.svg"/><Relationship Id="rId54" Type="http://schemas.openxmlformats.org/officeDocument/2006/relationships/image" Target="../media/image734.png"/><Relationship Id="rId70" Type="http://schemas.openxmlformats.org/officeDocument/2006/relationships/image" Target="../media/image750.png"/><Relationship Id="rId75" Type="http://schemas.openxmlformats.org/officeDocument/2006/relationships/image" Target="../media/image755.svg"/><Relationship Id="rId91" Type="http://schemas.openxmlformats.org/officeDocument/2006/relationships/image" Target="../media/image771.svg"/><Relationship Id="rId96" Type="http://schemas.openxmlformats.org/officeDocument/2006/relationships/image" Target="../media/image776.png"/><Relationship Id="rId140" Type="http://schemas.openxmlformats.org/officeDocument/2006/relationships/image" Target="../media/image820.png"/><Relationship Id="rId145" Type="http://schemas.openxmlformats.org/officeDocument/2006/relationships/image" Target="../media/image825.sv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88.png"/><Relationship Id="rId23" Type="http://schemas.openxmlformats.org/officeDocument/2006/relationships/image" Target="../media/image705.svg"/><Relationship Id="rId28" Type="http://schemas.openxmlformats.org/officeDocument/2006/relationships/image" Target="../media/image708.png"/><Relationship Id="rId49" Type="http://schemas.openxmlformats.org/officeDocument/2006/relationships/image" Target="../media/image729.svg"/><Relationship Id="rId114" Type="http://schemas.openxmlformats.org/officeDocument/2006/relationships/image" Target="../media/image794.png"/><Relationship Id="rId119" Type="http://schemas.openxmlformats.org/officeDocument/2006/relationships/image" Target="../media/image799.svg"/><Relationship Id="rId44" Type="http://schemas.openxmlformats.org/officeDocument/2006/relationships/image" Target="../media/image724.png"/><Relationship Id="rId60" Type="http://schemas.openxmlformats.org/officeDocument/2006/relationships/image" Target="../media/image740.png"/><Relationship Id="rId65" Type="http://schemas.openxmlformats.org/officeDocument/2006/relationships/image" Target="../media/image745.svg"/><Relationship Id="rId81" Type="http://schemas.openxmlformats.org/officeDocument/2006/relationships/image" Target="../media/image761.svg"/><Relationship Id="rId86" Type="http://schemas.openxmlformats.org/officeDocument/2006/relationships/image" Target="../media/image766.png"/><Relationship Id="rId130" Type="http://schemas.openxmlformats.org/officeDocument/2006/relationships/image" Target="../media/image810.png"/><Relationship Id="rId135" Type="http://schemas.openxmlformats.org/officeDocument/2006/relationships/image" Target="../media/image815.svg"/><Relationship Id="rId151" Type="http://schemas.openxmlformats.org/officeDocument/2006/relationships/image" Target="../media/image831.svg"/><Relationship Id="rId13" Type="http://schemas.openxmlformats.org/officeDocument/2006/relationships/image" Target="../media/image695.svg"/><Relationship Id="rId18" Type="http://schemas.openxmlformats.org/officeDocument/2006/relationships/image" Target="../media/image700.png"/><Relationship Id="rId39" Type="http://schemas.openxmlformats.org/officeDocument/2006/relationships/image" Target="../media/image719.svg"/><Relationship Id="rId109" Type="http://schemas.openxmlformats.org/officeDocument/2006/relationships/image" Target="../media/image789.svg"/><Relationship Id="rId34" Type="http://schemas.openxmlformats.org/officeDocument/2006/relationships/image" Target="../media/image714.png"/><Relationship Id="rId50" Type="http://schemas.openxmlformats.org/officeDocument/2006/relationships/image" Target="../media/image730.png"/><Relationship Id="rId55" Type="http://schemas.openxmlformats.org/officeDocument/2006/relationships/image" Target="../media/image735.svg"/><Relationship Id="rId76" Type="http://schemas.openxmlformats.org/officeDocument/2006/relationships/image" Target="../media/image756.png"/><Relationship Id="rId97" Type="http://schemas.openxmlformats.org/officeDocument/2006/relationships/image" Target="../media/image777.svg"/><Relationship Id="rId104" Type="http://schemas.openxmlformats.org/officeDocument/2006/relationships/image" Target="../media/image784.png"/><Relationship Id="rId120" Type="http://schemas.openxmlformats.org/officeDocument/2006/relationships/image" Target="../media/image800.png"/><Relationship Id="rId125" Type="http://schemas.openxmlformats.org/officeDocument/2006/relationships/image" Target="../media/image805.svg"/><Relationship Id="rId141" Type="http://schemas.openxmlformats.org/officeDocument/2006/relationships/image" Target="../media/image821.svg"/><Relationship Id="rId146" Type="http://schemas.openxmlformats.org/officeDocument/2006/relationships/image" Target="../media/image826.png"/><Relationship Id="rId7" Type="http://schemas.openxmlformats.org/officeDocument/2006/relationships/image" Target="../media/image689.svg"/><Relationship Id="rId71" Type="http://schemas.openxmlformats.org/officeDocument/2006/relationships/image" Target="../media/image751.svg"/><Relationship Id="rId92" Type="http://schemas.openxmlformats.org/officeDocument/2006/relationships/image" Target="../media/image772.png"/><Relationship Id="rId2" Type="http://schemas.openxmlformats.org/officeDocument/2006/relationships/image" Target="../media/image36.png"/><Relationship Id="rId29" Type="http://schemas.openxmlformats.org/officeDocument/2006/relationships/image" Target="../media/image709.svg"/><Relationship Id="rId24" Type="http://schemas.openxmlformats.org/officeDocument/2006/relationships/image" Target="../media/image38.png"/><Relationship Id="rId40" Type="http://schemas.openxmlformats.org/officeDocument/2006/relationships/image" Target="../media/image720.png"/><Relationship Id="rId45" Type="http://schemas.openxmlformats.org/officeDocument/2006/relationships/image" Target="../media/image725.svg"/><Relationship Id="rId66" Type="http://schemas.openxmlformats.org/officeDocument/2006/relationships/image" Target="../media/image746.png"/><Relationship Id="rId87" Type="http://schemas.openxmlformats.org/officeDocument/2006/relationships/image" Target="../media/image767.svg"/><Relationship Id="rId110" Type="http://schemas.openxmlformats.org/officeDocument/2006/relationships/image" Target="../media/image790.png"/><Relationship Id="rId115" Type="http://schemas.openxmlformats.org/officeDocument/2006/relationships/image" Target="../media/image795.svg"/><Relationship Id="rId131" Type="http://schemas.openxmlformats.org/officeDocument/2006/relationships/image" Target="../media/image811.svg"/><Relationship Id="rId136" Type="http://schemas.openxmlformats.org/officeDocument/2006/relationships/image" Target="../media/image816.png"/><Relationship Id="rId61" Type="http://schemas.openxmlformats.org/officeDocument/2006/relationships/image" Target="../media/image741.svg"/><Relationship Id="rId82" Type="http://schemas.openxmlformats.org/officeDocument/2006/relationships/image" Target="../media/image762.png"/><Relationship Id="rId152" Type="http://schemas.openxmlformats.org/officeDocument/2006/relationships/image" Target="../media/image40.png"/><Relationship Id="rId19" Type="http://schemas.openxmlformats.org/officeDocument/2006/relationships/image" Target="../media/image701.svg"/><Relationship Id="rId14" Type="http://schemas.openxmlformats.org/officeDocument/2006/relationships/image" Target="../media/image696.png"/><Relationship Id="rId30" Type="http://schemas.openxmlformats.org/officeDocument/2006/relationships/image" Target="../media/image710.png"/><Relationship Id="rId35" Type="http://schemas.openxmlformats.org/officeDocument/2006/relationships/image" Target="../media/image715.svg"/><Relationship Id="rId56" Type="http://schemas.openxmlformats.org/officeDocument/2006/relationships/image" Target="../media/image736.png"/><Relationship Id="rId77" Type="http://schemas.openxmlformats.org/officeDocument/2006/relationships/image" Target="../media/image757.svg"/><Relationship Id="rId100" Type="http://schemas.openxmlformats.org/officeDocument/2006/relationships/image" Target="../media/image780.png"/><Relationship Id="rId105" Type="http://schemas.openxmlformats.org/officeDocument/2006/relationships/image" Target="../media/image785.svg"/><Relationship Id="rId126" Type="http://schemas.openxmlformats.org/officeDocument/2006/relationships/image" Target="../media/image806.png"/><Relationship Id="rId147" Type="http://schemas.openxmlformats.org/officeDocument/2006/relationships/image" Target="../media/image827.svg"/><Relationship Id="rId8" Type="http://schemas.openxmlformats.org/officeDocument/2006/relationships/image" Target="../media/image690.png"/><Relationship Id="rId51" Type="http://schemas.openxmlformats.org/officeDocument/2006/relationships/image" Target="../media/image731.svg"/><Relationship Id="rId72" Type="http://schemas.openxmlformats.org/officeDocument/2006/relationships/image" Target="../media/image752.png"/><Relationship Id="rId93" Type="http://schemas.openxmlformats.org/officeDocument/2006/relationships/image" Target="../media/image773.svg"/><Relationship Id="rId98" Type="http://schemas.openxmlformats.org/officeDocument/2006/relationships/image" Target="../media/image778.png"/><Relationship Id="rId121" Type="http://schemas.openxmlformats.org/officeDocument/2006/relationships/image" Target="../media/image801.svg"/><Relationship Id="rId142" Type="http://schemas.openxmlformats.org/officeDocument/2006/relationships/image" Target="../media/image822.png"/><Relationship Id="rId3" Type="http://schemas.openxmlformats.org/officeDocument/2006/relationships/image" Target="../media/image37.svg"/><Relationship Id="rId25" Type="http://schemas.openxmlformats.org/officeDocument/2006/relationships/image" Target="../media/image39.svg"/><Relationship Id="rId46" Type="http://schemas.openxmlformats.org/officeDocument/2006/relationships/image" Target="../media/image726.png"/><Relationship Id="rId67" Type="http://schemas.openxmlformats.org/officeDocument/2006/relationships/image" Target="../media/image747.svg"/><Relationship Id="rId116" Type="http://schemas.openxmlformats.org/officeDocument/2006/relationships/image" Target="../media/image796.png"/><Relationship Id="rId137" Type="http://schemas.openxmlformats.org/officeDocument/2006/relationships/image" Target="../media/image817.svg"/><Relationship Id="rId20" Type="http://schemas.openxmlformats.org/officeDocument/2006/relationships/image" Target="../media/image702.png"/><Relationship Id="rId41" Type="http://schemas.openxmlformats.org/officeDocument/2006/relationships/image" Target="../media/image721.svg"/><Relationship Id="rId62" Type="http://schemas.openxmlformats.org/officeDocument/2006/relationships/image" Target="../media/image742.png"/><Relationship Id="rId83" Type="http://schemas.openxmlformats.org/officeDocument/2006/relationships/image" Target="../media/image763.svg"/><Relationship Id="rId88" Type="http://schemas.openxmlformats.org/officeDocument/2006/relationships/image" Target="../media/image768.png"/><Relationship Id="rId111" Type="http://schemas.openxmlformats.org/officeDocument/2006/relationships/image" Target="../media/image791.svg"/><Relationship Id="rId132" Type="http://schemas.openxmlformats.org/officeDocument/2006/relationships/image" Target="../media/image812.png"/><Relationship Id="rId153" Type="http://schemas.openxmlformats.org/officeDocument/2006/relationships/image" Target="../media/image41.svg"/><Relationship Id="rId15" Type="http://schemas.openxmlformats.org/officeDocument/2006/relationships/image" Target="../media/image697.svg"/><Relationship Id="rId36" Type="http://schemas.openxmlformats.org/officeDocument/2006/relationships/image" Target="../media/image716.png"/><Relationship Id="rId57" Type="http://schemas.openxmlformats.org/officeDocument/2006/relationships/image" Target="../media/image737.svg"/><Relationship Id="rId106" Type="http://schemas.openxmlformats.org/officeDocument/2006/relationships/image" Target="../media/image786.png"/><Relationship Id="rId127" Type="http://schemas.openxmlformats.org/officeDocument/2006/relationships/image" Target="../media/image807.svg"/><Relationship Id="rId10" Type="http://schemas.openxmlformats.org/officeDocument/2006/relationships/image" Target="../media/image692.png"/><Relationship Id="rId31" Type="http://schemas.openxmlformats.org/officeDocument/2006/relationships/image" Target="../media/image711.svg"/><Relationship Id="rId52" Type="http://schemas.openxmlformats.org/officeDocument/2006/relationships/image" Target="../media/image732.png"/><Relationship Id="rId73" Type="http://schemas.openxmlformats.org/officeDocument/2006/relationships/image" Target="../media/image753.svg"/><Relationship Id="rId78" Type="http://schemas.openxmlformats.org/officeDocument/2006/relationships/image" Target="../media/image758.png"/><Relationship Id="rId94" Type="http://schemas.openxmlformats.org/officeDocument/2006/relationships/image" Target="../media/image774.png"/><Relationship Id="rId99" Type="http://schemas.openxmlformats.org/officeDocument/2006/relationships/image" Target="../media/image779.svg"/><Relationship Id="rId101" Type="http://schemas.openxmlformats.org/officeDocument/2006/relationships/image" Target="../media/image781.svg"/><Relationship Id="rId122" Type="http://schemas.openxmlformats.org/officeDocument/2006/relationships/image" Target="../media/image802.png"/><Relationship Id="rId143" Type="http://schemas.openxmlformats.org/officeDocument/2006/relationships/image" Target="../media/image823.svg"/><Relationship Id="rId148" Type="http://schemas.openxmlformats.org/officeDocument/2006/relationships/image" Target="../media/image828.png"/><Relationship Id="rId4" Type="http://schemas.openxmlformats.org/officeDocument/2006/relationships/image" Target="../media/image686.png"/><Relationship Id="rId9" Type="http://schemas.openxmlformats.org/officeDocument/2006/relationships/image" Target="../media/image691.svg"/><Relationship Id="rId26" Type="http://schemas.openxmlformats.org/officeDocument/2006/relationships/image" Target="../media/image706.png"/><Relationship Id="rId47" Type="http://schemas.openxmlformats.org/officeDocument/2006/relationships/image" Target="../media/image727.svg"/><Relationship Id="rId68" Type="http://schemas.openxmlformats.org/officeDocument/2006/relationships/image" Target="../media/image748.png"/><Relationship Id="rId89" Type="http://schemas.openxmlformats.org/officeDocument/2006/relationships/image" Target="../media/image769.svg"/><Relationship Id="rId112" Type="http://schemas.openxmlformats.org/officeDocument/2006/relationships/image" Target="../media/image792.png"/><Relationship Id="rId133" Type="http://schemas.openxmlformats.org/officeDocument/2006/relationships/image" Target="../media/image813.svg"/><Relationship Id="rId154" Type="http://schemas.openxmlformats.org/officeDocument/2006/relationships/image" Target="../media/image832.png"/><Relationship Id="rId16" Type="http://schemas.openxmlformats.org/officeDocument/2006/relationships/image" Target="../media/image698.png"/><Relationship Id="rId37" Type="http://schemas.openxmlformats.org/officeDocument/2006/relationships/image" Target="../media/image717.svg"/><Relationship Id="rId58" Type="http://schemas.openxmlformats.org/officeDocument/2006/relationships/image" Target="../media/image738.png"/><Relationship Id="rId79" Type="http://schemas.openxmlformats.org/officeDocument/2006/relationships/image" Target="../media/image759.svg"/><Relationship Id="rId102" Type="http://schemas.openxmlformats.org/officeDocument/2006/relationships/image" Target="../media/image782.png"/><Relationship Id="rId123" Type="http://schemas.openxmlformats.org/officeDocument/2006/relationships/image" Target="../media/image803.svg"/><Relationship Id="rId144" Type="http://schemas.openxmlformats.org/officeDocument/2006/relationships/image" Target="../media/image824.png"/><Relationship Id="rId90" Type="http://schemas.openxmlformats.org/officeDocument/2006/relationships/image" Target="../media/image770.png"/></Relationships>
</file>

<file path=ppt/slides/_rels/slide6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49.svg"/><Relationship Id="rId21" Type="http://schemas.openxmlformats.org/officeDocument/2006/relationships/image" Target="../media/image853.svg"/><Relationship Id="rId42" Type="http://schemas.openxmlformats.org/officeDocument/2006/relationships/image" Target="../media/image874.png"/><Relationship Id="rId63" Type="http://schemas.openxmlformats.org/officeDocument/2006/relationships/image" Target="../media/image895.svg"/><Relationship Id="rId84" Type="http://schemas.openxmlformats.org/officeDocument/2006/relationships/image" Target="../media/image916.png"/><Relationship Id="rId138" Type="http://schemas.openxmlformats.org/officeDocument/2006/relationships/image" Target="../media/image970.png"/><Relationship Id="rId159" Type="http://schemas.openxmlformats.org/officeDocument/2006/relationships/image" Target="../media/image991.svg"/><Relationship Id="rId107" Type="http://schemas.openxmlformats.org/officeDocument/2006/relationships/image" Target="../media/image939.svg"/><Relationship Id="rId11" Type="http://schemas.openxmlformats.org/officeDocument/2006/relationships/image" Target="../media/image843.svg"/><Relationship Id="rId32" Type="http://schemas.openxmlformats.org/officeDocument/2006/relationships/image" Target="../media/image864.png"/><Relationship Id="rId53" Type="http://schemas.openxmlformats.org/officeDocument/2006/relationships/image" Target="../media/image885.svg"/><Relationship Id="rId74" Type="http://schemas.openxmlformats.org/officeDocument/2006/relationships/image" Target="../media/image906.png"/><Relationship Id="rId128" Type="http://schemas.openxmlformats.org/officeDocument/2006/relationships/image" Target="../media/image960.png"/><Relationship Id="rId149" Type="http://schemas.openxmlformats.org/officeDocument/2006/relationships/image" Target="../media/image981.svg"/><Relationship Id="rId5" Type="http://schemas.openxmlformats.org/officeDocument/2006/relationships/image" Target="../media/image837.svg"/><Relationship Id="rId95" Type="http://schemas.openxmlformats.org/officeDocument/2006/relationships/image" Target="../media/image927.svg"/><Relationship Id="rId160" Type="http://schemas.openxmlformats.org/officeDocument/2006/relationships/image" Target="../media/image992.png"/><Relationship Id="rId22" Type="http://schemas.openxmlformats.org/officeDocument/2006/relationships/image" Target="../media/image854.png"/><Relationship Id="rId43" Type="http://schemas.openxmlformats.org/officeDocument/2006/relationships/image" Target="../media/image875.svg"/><Relationship Id="rId64" Type="http://schemas.openxmlformats.org/officeDocument/2006/relationships/image" Target="../media/image896.png"/><Relationship Id="rId118" Type="http://schemas.openxmlformats.org/officeDocument/2006/relationships/image" Target="../media/image950.png"/><Relationship Id="rId139" Type="http://schemas.openxmlformats.org/officeDocument/2006/relationships/image" Target="../media/image971.svg"/><Relationship Id="rId85" Type="http://schemas.openxmlformats.org/officeDocument/2006/relationships/image" Target="../media/image917.svg"/><Relationship Id="rId150" Type="http://schemas.openxmlformats.org/officeDocument/2006/relationships/image" Target="../media/image982.png"/><Relationship Id="rId12" Type="http://schemas.openxmlformats.org/officeDocument/2006/relationships/image" Target="../media/image844.png"/><Relationship Id="rId33" Type="http://schemas.openxmlformats.org/officeDocument/2006/relationships/image" Target="../media/image865.svg"/><Relationship Id="rId108" Type="http://schemas.openxmlformats.org/officeDocument/2006/relationships/image" Target="../media/image940.png"/><Relationship Id="rId129" Type="http://schemas.openxmlformats.org/officeDocument/2006/relationships/image" Target="../media/image961.svg"/><Relationship Id="rId54" Type="http://schemas.openxmlformats.org/officeDocument/2006/relationships/image" Target="../media/image886.png"/><Relationship Id="rId70" Type="http://schemas.openxmlformats.org/officeDocument/2006/relationships/image" Target="../media/image902.png"/><Relationship Id="rId75" Type="http://schemas.openxmlformats.org/officeDocument/2006/relationships/image" Target="../media/image907.svg"/><Relationship Id="rId91" Type="http://schemas.openxmlformats.org/officeDocument/2006/relationships/image" Target="../media/image923.svg"/><Relationship Id="rId96" Type="http://schemas.openxmlformats.org/officeDocument/2006/relationships/image" Target="../media/image928.png"/><Relationship Id="rId140" Type="http://schemas.openxmlformats.org/officeDocument/2006/relationships/image" Target="../media/image972.png"/><Relationship Id="rId145" Type="http://schemas.openxmlformats.org/officeDocument/2006/relationships/image" Target="../media/image977.svg"/><Relationship Id="rId161" Type="http://schemas.openxmlformats.org/officeDocument/2006/relationships/image" Target="../media/image993.svg"/><Relationship Id="rId166" Type="http://schemas.openxmlformats.org/officeDocument/2006/relationships/image" Target="../media/image99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38.png"/><Relationship Id="rId23" Type="http://schemas.openxmlformats.org/officeDocument/2006/relationships/image" Target="../media/image855.svg"/><Relationship Id="rId28" Type="http://schemas.openxmlformats.org/officeDocument/2006/relationships/image" Target="../media/image860.png"/><Relationship Id="rId49" Type="http://schemas.openxmlformats.org/officeDocument/2006/relationships/image" Target="../media/image881.svg"/><Relationship Id="rId114" Type="http://schemas.openxmlformats.org/officeDocument/2006/relationships/image" Target="../media/image946.png"/><Relationship Id="rId119" Type="http://schemas.openxmlformats.org/officeDocument/2006/relationships/image" Target="../media/image951.svg"/><Relationship Id="rId44" Type="http://schemas.openxmlformats.org/officeDocument/2006/relationships/image" Target="../media/image876.png"/><Relationship Id="rId60" Type="http://schemas.openxmlformats.org/officeDocument/2006/relationships/image" Target="../media/image892.png"/><Relationship Id="rId65" Type="http://schemas.openxmlformats.org/officeDocument/2006/relationships/image" Target="../media/image897.svg"/><Relationship Id="rId81" Type="http://schemas.openxmlformats.org/officeDocument/2006/relationships/image" Target="../media/image913.svg"/><Relationship Id="rId86" Type="http://schemas.openxmlformats.org/officeDocument/2006/relationships/image" Target="../media/image918.png"/><Relationship Id="rId130" Type="http://schemas.openxmlformats.org/officeDocument/2006/relationships/image" Target="../media/image962.png"/><Relationship Id="rId135" Type="http://schemas.openxmlformats.org/officeDocument/2006/relationships/image" Target="../media/image967.svg"/><Relationship Id="rId151" Type="http://schemas.openxmlformats.org/officeDocument/2006/relationships/image" Target="../media/image983.svg"/><Relationship Id="rId156" Type="http://schemas.openxmlformats.org/officeDocument/2006/relationships/image" Target="../media/image988.png"/><Relationship Id="rId13" Type="http://schemas.openxmlformats.org/officeDocument/2006/relationships/image" Target="../media/image845.svg"/><Relationship Id="rId18" Type="http://schemas.openxmlformats.org/officeDocument/2006/relationships/image" Target="../media/image850.png"/><Relationship Id="rId39" Type="http://schemas.openxmlformats.org/officeDocument/2006/relationships/image" Target="../media/image871.svg"/><Relationship Id="rId109" Type="http://schemas.openxmlformats.org/officeDocument/2006/relationships/image" Target="../media/image941.svg"/><Relationship Id="rId34" Type="http://schemas.openxmlformats.org/officeDocument/2006/relationships/image" Target="../media/image866.png"/><Relationship Id="rId50" Type="http://schemas.openxmlformats.org/officeDocument/2006/relationships/image" Target="../media/image882.png"/><Relationship Id="rId55" Type="http://schemas.openxmlformats.org/officeDocument/2006/relationships/image" Target="../media/image887.svg"/><Relationship Id="rId76" Type="http://schemas.openxmlformats.org/officeDocument/2006/relationships/image" Target="../media/image908.png"/><Relationship Id="rId97" Type="http://schemas.openxmlformats.org/officeDocument/2006/relationships/image" Target="../media/image929.svg"/><Relationship Id="rId104" Type="http://schemas.openxmlformats.org/officeDocument/2006/relationships/image" Target="../media/image936.png"/><Relationship Id="rId120" Type="http://schemas.openxmlformats.org/officeDocument/2006/relationships/image" Target="../media/image952.png"/><Relationship Id="rId125" Type="http://schemas.openxmlformats.org/officeDocument/2006/relationships/image" Target="../media/image957.svg"/><Relationship Id="rId141" Type="http://schemas.openxmlformats.org/officeDocument/2006/relationships/image" Target="../media/image973.svg"/><Relationship Id="rId146" Type="http://schemas.openxmlformats.org/officeDocument/2006/relationships/image" Target="../media/image978.png"/><Relationship Id="rId167" Type="http://schemas.openxmlformats.org/officeDocument/2006/relationships/image" Target="../media/image999.svg"/><Relationship Id="rId7" Type="http://schemas.openxmlformats.org/officeDocument/2006/relationships/image" Target="../media/image839.svg"/><Relationship Id="rId71" Type="http://schemas.openxmlformats.org/officeDocument/2006/relationships/image" Target="../media/image903.svg"/><Relationship Id="rId92" Type="http://schemas.openxmlformats.org/officeDocument/2006/relationships/image" Target="../media/image924.png"/><Relationship Id="rId162" Type="http://schemas.openxmlformats.org/officeDocument/2006/relationships/image" Target="../media/image994.png"/><Relationship Id="rId2" Type="http://schemas.openxmlformats.org/officeDocument/2006/relationships/image" Target="../media/image834.png"/><Relationship Id="rId29" Type="http://schemas.openxmlformats.org/officeDocument/2006/relationships/image" Target="../media/image861.svg"/><Relationship Id="rId24" Type="http://schemas.openxmlformats.org/officeDocument/2006/relationships/image" Target="../media/image856.png"/><Relationship Id="rId40" Type="http://schemas.openxmlformats.org/officeDocument/2006/relationships/image" Target="../media/image872.png"/><Relationship Id="rId45" Type="http://schemas.openxmlformats.org/officeDocument/2006/relationships/image" Target="../media/image877.svg"/><Relationship Id="rId66" Type="http://schemas.openxmlformats.org/officeDocument/2006/relationships/image" Target="../media/image898.png"/><Relationship Id="rId87" Type="http://schemas.openxmlformats.org/officeDocument/2006/relationships/image" Target="../media/image919.svg"/><Relationship Id="rId110" Type="http://schemas.openxmlformats.org/officeDocument/2006/relationships/image" Target="../media/image942.png"/><Relationship Id="rId115" Type="http://schemas.openxmlformats.org/officeDocument/2006/relationships/image" Target="../media/image947.svg"/><Relationship Id="rId131" Type="http://schemas.openxmlformats.org/officeDocument/2006/relationships/image" Target="../media/image963.svg"/><Relationship Id="rId136" Type="http://schemas.openxmlformats.org/officeDocument/2006/relationships/image" Target="../media/image968.png"/><Relationship Id="rId157" Type="http://schemas.openxmlformats.org/officeDocument/2006/relationships/image" Target="../media/image989.svg"/><Relationship Id="rId61" Type="http://schemas.openxmlformats.org/officeDocument/2006/relationships/image" Target="../media/image893.svg"/><Relationship Id="rId82" Type="http://schemas.openxmlformats.org/officeDocument/2006/relationships/image" Target="../media/image914.png"/><Relationship Id="rId152" Type="http://schemas.openxmlformats.org/officeDocument/2006/relationships/image" Target="../media/image984.png"/><Relationship Id="rId19" Type="http://schemas.openxmlformats.org/officeDocument/2006/relationships/image" Target="../media/image851.svg"/><Relationship Id="rId14" Type="http://schemas.openxmlformats.org/officeDocument/2006/relationships/image" Target="../media/image846.png"/><Relationship Id="rId30" Type="http://schemas.openxmlformats.org/officeDocument/2006/relationships/image" Target="../media/image862.png"/><Relationship Id="rId35" Type="http://schemas.openxmlformats.org/officeDocument/2006/relationships/image" Target="../media/image867.svg"/><Relationship Id="rId56" Type="http://schemas.openxmlformats.org/officeDocument/2006/relationships/image" Target="../media/image888.png"/><Relationship Id="rId77" Type="http://schemas.openxmlformats.org/officeDocument/2006/relationships/image" Target="../media/image909.svg"/><Relationship Id="rId100" Type="http://schemas.openxmlformats.org/officeDocument/2006/relationships/image" Target="../media/image932.png"/><Relationship Id="rId105" Type="http://schemas.openxmlformats.org/officeDocument/2006/relationships/image" Target="../media/image937.svg"/><Relationship Id="rId126" Type="http://schemas.openxmlformats.org/officeDocument/2006/relationships/image" Target="../media/image958.png"/><Relationship Id="rId147" Type="http://schemas.openxmlformats.org/officeDocument/2006/relationships/image" Target="../media/image979.svg"/><Relationship Id="rId168" Type="http://schemas.openxmlformats.org/officeDocument/2006/relationships/image" Target="../media/image1000.png"/><Relationship Id="rId8" Type="http://schemas.openxmlformats.org/officeDocument/2006/relationships/image" Target="../media/image840.png"/><Relationship Id="rId51" Type="http://schemas.openxmlformats.org/officeDocument/2006/relationships/image" Target="../media/image883.svg"/><Relationship Id="rId72" Type="http://schemas.openxmlformats.org/officeDocument/2006/relationships/image" Target="../media/image904.png"/><Relationship Id="rId93" Type="http://schemas.openxmlformats.org/officeDocument/2006/relationships/image" Target="../media/image925.svg"/><Relationship Id="rId98" Type="http://schemas.openxmlformats.org/officeDocument/2006/relationships/image" Target="../media/image930.png"/><Relationship Id="rId121" Type="http://schemas.openxmlformats.org/officeDocument/2006/relationships/image" Target="../media/image953.svg"/><Relationship Id="rId142" Type="http://schemas.openxmlformats.org/officeDocument/2006/relationships/image" Target="../media/image974.png"/><Relationship Id="rId163" Type="http://schemas.openxmlformats.org/officeDocument/2006/relationships/image" Target="../media/image995.svg"/><Relationship Id="rId3" Type="http://schemas.openxmlformats.org/officeDocument/2006/relationships/image" Target="../media/image835.svg"/><Relationship Id="rId25" Type="http://schemas.openxmlformats.org/officeDocument/2006/relationships/image" Target="../media/image857.svg"/><Relationship Id="rId46" Type="http://schemas.openxmlformats.org/officeDocument/2006/relationships/image" Target="../media/image878.png"/><Relationship Id="rId67" Type="http://schemas.openxmlformats.org/officeDocument/2006/relationships/image" Target="../media/image899.svg"/><Relationship Id="rId116" Type="http://schemas.openxmlformats.org/officeDocument/2006/relationships/image" Target="../media/image948.png"/><Relationship Id="rId137" Type="http://schemas.openxmlformats.org/officeDocument/2006/relationships/image" Target="../media/image969.svg"/><Relationship Id="rId158" Type="http://schemas.openxmlformats.org/officeDocument/2006/relationships/image" Target="../media/image990.png"/><Relationship Id="rId20" Type="http://schemas.openxmlformats.org/officeDocument/2006/relationships/image" Target="../media/image852.png"/><Relationship Id="rId41" Type="http://schemas.openxmlformats.org/officeDocument/2006/relationships/image" Target="../media/image873.svg"/><Relationship Id="rId62" Type="http://schemas.openxmlformats.org/officeDocument/2006/relationships/image" Target="../media/image894.png"/><Relationship Id="rId83" Type="http://schemas.openxmlformats.org/officeDocument/2006/relationships/image" Target="../media/image915.svg"/><Relationship Id="rId88" Type="http://schemas.openxmlformats.org/officeDocument/2006/relationships/image" Target="../media/image920.png"/><Relationship Id="rId111" Type="http://schemas.openxmlformats.org/officeDocument/2006/relationships/image" Target="../media/image943.svg"/><Relationship Id="rId132" Type="http://schemas.openxmlformats.org/officeDocument/2006/relationships/image" Target="../media/image964.png"/><Relationship Id="rId153" Type="http://schemas.openxmlformats.org/officeDocument/2006/relationships/image" Target="../media/image985.svg"/><Relationship Id="rId15" Type="http://schemas.openxmlformats.org/officeDocument/2006/relationships/image" Target="../media/image847.svg"/><Relationship Id="rId36" Type="http://schemas.openxmlformats.org/officeDocument/2006/relationships/image" Target="../media/image868.png"/><Relationship Id="rId57" Type="http://schemas.openxmlformats.org/officeDocument/2006/relationships/image" Target="../media/image889.svg"/><Relationship Id="rId106" Type="http://schemas.openxmlformats.org/officeDocument/2006/relationships/image" Target="../media/image938.png"/><Relationship Id="rId127" Type="http://schemas.openxmlformats.org/officeDocument/2006/relationships/image" Target="../media/image959.svg"/><Relationship Id="rId10" Type="http://schemas.openxmlformats.org/officeDocument/2006/relationships/image" Target="../media/image842.png"/><Relationship Id="rId31" Type="http://schemas.openxmlformats.org/officeDocument/2006/relationships/image" Target="../media/image863.svg"/><Relationship Id="rId52" Type="http://schemas.openxmlformats.org/officeDocument/2006/relationships/image" Target="../media/image884.png"/><Relationship Id="rId73" Type="http://schemas.openxmlformats.org/officeDocument/2006/relationships/image" Target="../media/image905.svg"/><Relationship Id="rId78" Type="http://schemas.openxmlformats.org/officeDocument/2006/relationships/image" Target="../media/image910.png"/><Relationship Id="rId94" Type="http://schemas.openxmlformats.org/officeDocument/2006/relationships/image" Target="../media/image926.png"/><Relationship Id="rId99" Type="http://schemas.openxmlformats.org/officeDocument/2006/relationships/image" Target="../media/image931.svg"/><Relationship Id="rId101" Type="http://schemas.openxmlformats.org/officeDocument/2006/relationships/image" Target="../media/image933.svg"/><Relationship Id="rId122" Type="http://schemas.openxmlformats.org/officeDocument/2006/relationships/image" Target="../media/image954.png"/><Relationship Id="rId143" Type="http://schemas.openxmlformats.org/officeDocument/2006/relationships/image" Target="../media/image975.svg"/><Relationship Id="rId148" Type="http://schemas.openxmlformats.org/officeDocument/2006/relationships/image" Target="../media/image980.png"/><Relationship Id="rId164" Type="http://schemas.openxmlformats.org/officeDocument/2006/relationships/image" Target="../media/image996.png"/><Relationship Id="rId169" Type="http://schemas.openxmlformats.org/officeDocument/2006/relationships/image" Target="../media/image1001.svg"/><Relationship Id="rId4" Type="http://schemas.openxmlformats.org/officeDocument/2006/relationships/image" Target="../media/image836.png"/><Relationship Id="rId9" Type="http://schemas.openxmlformats.org/officeDocument/2006/relationships/image" Target="../media/image841.svg"/><Relationship Id="rId26" Type="http://schemas.openxmlformats.org/officeDocument/2006/relationships/image" Target="../media/image858.png"/><Relationship Id="rId47" Type="http://schemas.openxmlformats.org/officeDocument/2006/relationships/image" Target="../media/image879.svg"/><Relationship Id="rId68" Type="http://schemas.openxmlformats.org/officeDocument/2006/relationships/image" Target="../media/image900.png"/><Relationship Id="rId89" Type="http://schemas.openxmlformats.org/officeDocument/2006/relationships/image" Target="../media/image921.svg"/><Relationship Id="rId112" Type="http://schemas.openxmlformats.org/officeDocument/2006/relationships/image" Target="../media/image944.png"/><Relationship Id="rId133" Type="http://schemas.openxmlformats.org/officeDocument/2006/relationships/image" Target="../media/image965.svg"/><Relationship Id="rId154" Type="http://schemas.openxmlformats.org/officeDocument/2006/relationships/image" Target="../media/image986.png"/><Relationship Id="rId16" Type="http://schemas.openxmlformats.org/officeDocument/2006/relationships/image" Target="../media/image848.png"/><Relationship Id="rId37" Type="http://schemas.openxmlformats.org/officeDocument/2006/relationships/image" Target="../media/image869.svg"/><Relationship Id="rId58" Type="http://schemas.openxmlformats.org/officeDocument/2006/relationships/image" Target="../media/image890.png"/><Relationship Id="rId79" Type="http://schemas.openxmlformats.org/officeDocument/2006/relationships/image" Target="../media/image911.svg"/><Relationship Id="rId102" Type="http://schemas.openxmlformats.org/officeDocument/2006/relationships/image" Target="../media/image934.png"/><Relationship Id="rId123" Type="http://schemas.openxmlformats.org/officeDocument/2006/relationships/image" Target="../media/image955.svg"/><Relationship Id="rId144" Type="http://schemas.openxmlformats.org/officeDocument/2006/relationships/image" Target="../media/image976.png"/><Relationship Id="rId90" Type="http://schemas.openxmlformats.org/officeDocument/2006/relationships/image" Target="../media/image922.png"/><Relationship Id="rId165" Type="http://schemas.openxmlformats.org/officeDocument/2006/relationships/image" Target="../media/image997.svg"/><Relationship Id="rId27" Type="http://schemas.openxmlformats.org/officeDocument/2006/relationships/image" Target="../media/image859.svg"/><Relationship Id="rId48" Type="http://schemas.openxmlformats.org/officeDocument/2006/relationships/image" Target="../media/image880.png"/><Relationship Id="rId69" Type="http://schemas.openxmlformats.org/officeDocument/2006/relationships/image" Target="../media/image901.svg"/><Relationship Id="rId113" Type="http://schemas.openxmlformats.org/officeDocument/2006/relationships/image" Target="../media/image945.svg"/><Relationship Id="rId134" Type="http://schemas.openxmlformats.org/officeDocument/2006/relationships/image" Target="../media/image966.png"/><Relationship Id="rId80" Type="http://schemas.openxmlformats.org/officeDocument/2006/relationships/image" Target="../media/image912.png"/><Relationship Id="rId155" Type="http://schemas.openxmlformats.org/officeDocument/2006/relationships/image" Target="../media/image987.svg"/><Relationship Id="rId17" Type="http://schemas.openxmlformats.org/officeDocument/2006/relationships/image" Target="../media/image849.svg"/><Relationship Id="rId38" Type="http://schemas.openxmlformats.org/officeDocument/2006/relationships/image" Target="../media/image870.png"/><Relationship Id="rId59" Type="http://schemas.openxmlformats.org/officeDocument/2006/relationships/image" Target="../media/image891.svg"/><Relationship Id="rId103" Type="http://schemas.openxmlformats.org/officeDocument/2006/relationships/image" Target="../media/image935.svg"/><Relationship Id="rId124" Type="http://schemas.openxmlformats.org/officeDocument/2006/relationships/image" Target="../media/image956.png"/></Relationships>
</file>

<file path=ppt/slides/_rels/slide6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17.svg"/><Relationship Id="rId21" Type="http://schemas.openxmlformats.org/officeDocument/2006/relationships/image" Target="../media/image1021.svg"/><Relationship Id="rId42" Type="http://schemas.openxmlformats.org/officeDocument/2006/relationships/image" Target="../media/image1042.png"/><Relationship Id="rId63" Type="http://schemas.openxmlformats.org/officeDocument/2006/relationships/image" Target="../media/image1063.svg"/><Relationship Id="rId84" Type="http://schemas.openxmlformats.org/officeDocument/2006/relationships/image" Target="../media/image1084.png"/><Relationship Id="rId16" Type="http://schemas.openxmlformats.org/officeDocument/2006/relationships/image" Target="../media/image1016.png"/><Relationship Id="rId107" Type="http://schemas.openxmlformats.org/officeDocument/2006/relationships/image" Target="../media/image1107.svg"/><Relationship Id="rId11" Type="http://schemas.openxmlformats.org/officeDocument/2006/relationships/image" Target="../media/image1011.svg"/><Relationship Id="rId32" Type="http://schemas.openxmlformats.org/officeDocument/2006/relationships/image" Target="../media/image1032.png"/><Relationship Id="rId37" Type="http://schemas.openxmlformats.org/officeDocument/2006/relationships/image" Target="../media/image1037.svg"/><Relationship Id="rId53" Type="http://schemas.openxmlformats.org/officeDocument/2006/relationships/image" Target="../media/image1053.svg"/><Relationship Id="rId58" Type="http://schemas.openxmlformats.org/officeDocument/2006/relationships/image" Target="../media/image1058.png"/><Relationship Id="rId74" Type="http://schemas.openxmlformats.org/officeDocument/2006/relationships/image" Target="../media/image1074.png"/><Relationship Id="rId79" Type="http://schemas.openxmlformats.org/officeDocument/2006/relationships/image" Target="../media/image1079.svg"/><Relationship Id="rId102" Type="http://schemas.openxmlformats.org/officeDocument/2006/relationships/image" Target="../media/image1102.png"/><Relationship Id="rId123" Type="http://schemas.openxmlformats.org/officeDocument/2006/relationships/image" Target="../media/image1123.svg"/><Relationship Id="rId128" Type="http://schemas.openxmlformats.org/officeDocument/2006/relationships/image" Target="../media/image1128.png"/><Relationship Id="rId5" Type="http://schemas.openxmlformats.org/officeDocument/2006/relationships/image" Target="../media/image1005.svg"/><Relationship Id="rId90" Type="http://schemas.openxmlformats.org/officeDocument/2006/relationships/image" Target="../media/image1090.png"/><Relationship Id="rId95" Type="http://schemas.openxmlformats.org/officeDocument/2006/relationships/image" Target="../media/image1095.svg"/><Relationship Id="rId22" Type="http://schemas.openxmlformats.org/officeDocument/2006/relationships/image" Target="../media/image1022.png"/><Relationship Id="rId27" Type="http://schemas.openxmlformats.org/officeDocument/2006/relationships/image" Target="../media/image1027.svg"/><Relationship Id="rId43" Type="http://schemas.openxmlformats.org/officeDocument/2006/relationships/image" Target="../media/image1043.svg"/><Relationship Id="rId48" Type="http://schemas.openxmlformats.org/officeDocument/2006/relationships/image" Target="../media/image1048.png"/><Relationship Id="rId64" Type="http://schemas.openxmlformats.org/officeDocument/2006/relationships/image" Target="../media/image1064.png"/><Relationship Id="rId69" Type="http://schemas.openxmlformats.org/officeDocument/2006/relationships/image" Target="../media/image1069.svg"/><Relationship Id="rId113" Type="http://schemas.openxmlformats.org/officeDocument/2006/relationships/image" Target="../media/image1113.svg"/><Relationship Id="rId118" Type="http://schemas.openxmlformats.org/officeDocument/2006/relationships/image" Target="../media/image1118.png"/><Relationship Id="rId80" Type="http://schemas.openxmlformats.org/officeDocument/2006/relationships/image" Target="../media/image1080.png"/><Relationship Id="rId85" Type="http://schemas.openxmlformats.org/officeDocument/2006/relationships/image" Target="../media/image1085.svg"/><Relationship Id="rId12" Type="http://schemas.openxmlformats.org/officeDocument/2006/relationships/image" Target="../media/image1012.png"/><Relationship Id="rId17" Type="http://schemas.openxmlformats.org/officeDocument/2006/relationships/image" Target="../media/image1017.svg"/><Relationship Id="rId33" Type="http://schemas.openxmlformats.org/officeDocument/2006/relationships/image" Target="../media/image1033.svg"/><Relationship Id="rId38" Type="http://schemas.openxmlformats.org/officeDocument/2006/relationships/image" Target="../media/image1038.png"/><Relationship Id="rId59" Type="http://schemas.openxmlformats.org/officeDocument/2006/relationships/image" Target="../media/image1059.svg"/><Relationship Id="rId103" Type="http://schemas.openxmlformats.org/officeDocument/2006/relationships/image" Target="../media/image1103.svg"/><Relationship Id="rId108" Type="http://schemas.openxmlformats.org/officeDocument/2006/relationships/image" Target="../media/image1108.png"/><Relationship Id="rId124" Type="http://schemas.openxmlformats.org/officeDocument/2006/relationships/image" Target="../media/image1124.png"/><Relationship Id="rId129" Type="http://schemas.openxmlformats.org/officeDocument/2006/relationships/image" Target="../media/image1129.svg"/><Relationship Id="rId54" Type="http://schemas.openxmlformats.org/officeDocument/2006/relationships/image" Target="../media/image1054.png"/><Relationship Id="rId70" Type="http://schemas.openxmlformats.org/officeDocument/2006/relationships/image" Target="../media/image1070.png"/><Relationship Id="rId75" Type="http://schemas.openxmlformats.org/officeDocument/2006/relationships/image" Target="../media/image1075.svg"/><Relationship Id="rId91" Type="http://schemas.openxmlformats.org/officeDocument/2006/relationships/image" Target="../media/image1091.svg"/><Relationship Id="rId96" Type="http://schemas.openxmlformats.org/officeDocument/2006/relationships/image" Target="../media/image109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06.png"/><Relationship Id="rId23" Type="http://schemas.openxmlformats.org/officeDocument/2006/relationships/image" Target="../media/image1023.svg"/><Relationship Id="rId28" Type="http://schemas.openxmlformats.org/officeDocument/2006/relationships/image" Target="../media/image1028.png"/><Relationship Id="rId49" Type="http://schemas.openxmlformats.org/officeDocument/2006/relationships/image" Target="../media/image1049.svg"/><Relationship Id="rId114" Type="http://schemas.openxmlformats.org/officeDocument/2006/relationships/image" Target="../media/image1114.png"/><Relationship Id="rId119" Type="http://schemas.openxmlformats.org/officeDocument/2006/relationships/image" Target="../media/image1119.svg"/><Relationship Id="rId44" Type="http://schemas.openxmlformats.org/officeDocument/2006/relationships/image" Target="../media/image1044.png"/><Relationship Id="rId60" Type="http://schemas.openxmlformats.org/officeDocument/2006/relationships/image" Target="../media/image1060.png"/><Relationship Id="rId65" Type="http://schemas.openxmlformats.org/officeDocument/2006/relationships/image" Target="../media/image1065.svg"/><Relationship Id="rId81" Type="http://schemas.openxmlformats.org/officeDocument/2006/relationships/image" Target="../media/image1081.svg"/><Relationship Id="rId86" Type="http://schemas.openxmlformats.org/officeDocument/2006/relationships/image" Target="../media/image1086.png"/><Relationship Id="rId130" Type="http://schemas.openxmlformats.org/officeDocument/2006/relationships/image" Target="../media/image1130.png"/><Relationship Id="rId13" Type="http://schemas.openxmlformats.org/officeDocument/2006/relationships/image" Target="../media/image1013.svg"/><Relationship Id="rId18" Type="http://schemas.openxmlformats.org/officeDocument/2006/relationships/image" Target="../media/image1018.png"/><Relationship Id="rId39" Type="http://schemas.openxmlformats.org/officeDocument/2006/relationships/image" Target="../media/image1039.svg"/><Relationship Id="rId109" Type="http://schemas.openxmlformats.org/officeDocument/2006/relationships/image" Target="../media/image1109.svg"/><Relationship Id="rId34" Type="http://schemas.openxmlformats.org/officeDocument/2006/relationships/image" Target="../media/image1034.png"/><Relationship Id="rId50" Type="http://schemas.openxmlformats.org/officeDocument/2006/relationships/image" Target="../media/image1050.png"/><Relationship Id="rId55" Type="http://schemas.openxmlformats.org/officeDocument/2006/relationships/image" Target="../media/image1055.svg"/><Relationship Id="rId76" Type="http://schemas.openxmlformats.org/officeDocument/2006/relationships/image" Target="../media/image1076.png"/><Relationship Id="rId97" Type="http://schemas.openxmlformats.org/officeDocument/2006/relationships/image" Target="../media/image1097.svg"/><Relationship Id="rId104" Type="http://schemas.openxmlformats.org/officeDocument/2006/relationships/image" Target="../media/image1104.png"/><Relationship Id="rId120" Type="http://schemas.openxmlformats.org/officeDocument/2006/relationships/image" Target="../media/image1120.png"/><Relationship Id="rId125" Type="http://schemas.openxmlformats.org/officeDocument/2006/relationships/image" Target="../media/image1125.svg"/><Relationship Id="rId7" Type="http://schemas.openxmlformats.org/officeDocument/2006/relationships/image" Target="../media/image1007.svg"/><Relationship Id="rId71" Type="http://schemas.openxmlformats.org/officeDocument/2006/relationships/image" Target="../media/image1071.svg"/><Relationship Id="rId92" Type="http://schemas.openxmlformats.org/officeDocument/2006/relationships/image" Target="../media/image1092.png"/><Relationship Id="rId2" Type="http://schemas.openxmlformats.org/officeDocument/2006/relationships/image" Target="../media/image1002.png"/><Relationship Id="rId29" Type="http://schemas.openxmlformats.org/officeDocument/2006/relationships/image" Target="../media/image1029.svg"/><Relationship Id="rId24" Type="http://schemas.openxmlformats.org/officeDocument/2006/relationships/image" Target="../media/image1024.png"/><Relationship Id="rId40" Type="http://schemas.openxmlformats.org/officeDocument/2006/relationships/image" Target="../media/image1040.png"/><Relationship Id="rId45" Type="http://schemas.openxmlformats.org/officeDocument/2006/relationships/image" Target="../media/image1045.svg"/><Relationship Id="rId66" Type="http://schemas.openxmlformats.org/officeDocument/2006/relationships/image" Target="../media/image1066.png"/><Relationship Id="rId87" Type="http://schemas.openxmlformats.org/officeDocument/2006/relationships/image" Target="../media/image1087.svg"/><Relationship Id="rId110" Type="http://schemas.openxmlformats.org/officeDocument/2006/relationships/image" Target="../media/image1110.png"/><Relationship Id="rId115" Type="http://schemas.openxmlformats.org/officeDocument/2006/relationships/image" Target="../media/image1115.svg"/><Relationship Id="rId131" Type="http://schemas.openxmlformats.org/officeDocument/2006/relationships/image" Target="../media/image1131.svg"/><Relationship Id="rId61" Type="http://schemas.openxmlformats.org/officeDocument/2006/relationships/image" Target="../media/image1061.svg"/><Relationship Id="rId82" Type="http://schemas.openxmlformats.org/officeDocument/2006/relationships/image" Target="../media/image1082.png"/><Relationship Id="rId19" Type="http://schemas.openxmlformats.org/officeDocument/2006/relationships/image" Target="../media/image1019.svg"/><Relationship Id="rId14" Type="http://schemas.openxmlformats.org/officeDocument/2006/relationships/image" Target="../media/image1014.png"/><Relationship Id="rId30" Type="http://schemas.openxmlformats.org/officeDocument/2006/relationships/image" Target="../media/image1030.png"/><Relationship Id="rId35" Type="http://schemas.openxmlformats.org/officeDocument/2006/relationships/image" Target="../media/image1035.svg"/><Relationship Id="rId56" Type="http://schemas.openxmlformats.org/officeDocument/2006/relationships/image" Target="../media/image1056.png"/><Relationship Id="rId77" Type="http://schemas.openxmlformats.org/officeDocument/2006/relationships/image" Target="../media/image1077.svg"/><Relationship Id="rId100" Type="http://schemas.openxmlformats.org/officeDocument/2006/relationships/image" Target="../media/image1100.png"/><Relationship Id="rId105" Type="http://schemas.openxmlformats.org/officeDocument/2006/relationships/image" Target="../media/image1105.svg"/><Relationship Id="rId126" Type="http://schemas.openxmlformats.org/officeDocument/2006/relationships/image" Target="../media/image1126.png"/><Relationship Id="rId8" Type="http://schemas.openxmlformats.org/officeDocument/2006/relationships/image" Target="../media/image1008.png"/><Relationship Id="rId51" Type="http://schemas.openxmlformats.org/officeDocument/2006/relationships/image" Target="../media/image1051.svg"/><Relationship Id="rId72" Type="http://schemas.openxmlformats.org/officeDocument/2006/relationships/image" Target="../media/image1072.png"/><Relationship Id="rId93" Type="http://schemas.openxmlformats.org/officeDocument/2006/relationships/image" Target="../media/image1093.svg"/><Relationship Id="rId98" Type="http://schemas.openxmlformats.org/officeDocument/2006/relationships/image" Target="../media/image1098.png"/><Relationship Id="rId121" Type="http://schemas.openxmlformats.org/officeDocument/2006/relationships/image" Target="../media/image1121.svg"/><Relationship Id="rId3" Type="http://schemas.openxmlformats.org/officeDocument/2006/relationships/image" Target="../media/image1003.svg"/><Relationship Id="rId25" Type="http://schemas.openxmlformats.org/officeDocument/2006/relationships/image" Target="../media/image1025.svg"/><Relationship Id="rId46" Type="http://schemas.openxmlformats.org/officeDocument/2006/relationships/image" Target="../media/image1046.png"/><Relationship Id="rId67" Type="http://schemas.openxmlformats.org/officeDocument/2006/relationships/image" Target="../media/image1067.svg"/><Relationship Id="rId116" Type="http://schemas.openxmlformats.org/officeDocument/2006/relationships/image" Target="../media/image1116.png"/><Relationship Id="rId20" Type="http://schemas.openxmlformats.org/officeDocument/2006/relationships/image" Target="../media/image1020.png"/><Relationship Id="rId41" Type="http://schemas.openxmlformats.org/officeDocument/2006/relationships/image" Target="../media/image1041.svg"/><Relationship Id="rId62" Type="http://schemas.openxmlformats.org/officeDocument/2006/relationships/image" Target="../media/image1062.png"/><Relationship Id="rId83" Type="http://schemas.openxmlformats.org/officeDocument/2006/relationships/image" Target="../media/image1083.svg"/><Relationship Id="rId88" Type="http://schemas.openxmlformats.org/officeDocument/2006/relationships/image" Target="../media/image1088.png"/><Relationship Id="rId111" Type="http://schemas.openxmlformats.org/officeDocument/2006/relationships/image" Target="../media/image1111.svg"/><Relationship Id="rId132" Type="http://schemas.openxmlformats.org/officeDocument/2006/relationships/image" Target="../media/image1132.png"/><Relationship Id="rId15" Type="http://schemas.openxmlformats.org/officeDocument/2006/relationships/image" Target="../media/image1015.svg"/><Relationship Id="rId36" Type="http://schemas.openxmlformats.org/officeDocument/2006/relationships/image" Target="../media/image1036.png"/><Relationship Id="rId57" Type="http://schemas.openxmlformats.org/officeDocument/2006/relationships/image" Target="../media/image1057.svg"/><Relationship Id="rId106" Type="http://schemas.openxmlformats.org/officeDocument/2006/relationships/image" Target="../media/image1106.png"/><Relationship Id="rId127" Type="http://schemas.openxmlformats.org/officeDocument/2006/relationships/image" Target="../media/image1127.svg"/><Relationship Id="rId10" Type="http://schemas.openxmlformats.org/officeDocument/2006/relationships/image" Target="../media/image1010.png"/><Relationship Id="rId31" Type="http://schemas.openxmlformats.org/officeDocument/2006/relationships/image" Target="../media/image1031.svg"/><Relationship Id="rId52" Type="http://schemas.openxmlformats.org/officeDocument/2006/relationships/image" Target="../media/image1052.png"/><Relationship Id="rId73" Type="http://schemas.openxmlformats.org/officeDocument/2006/relationships/image" Target="../media/image1073.svg"/><Relationship Id="rId78" Type="http://schemas.openxmlformats.org/officeDocument/2006/relationships/image" Target="../media/image1078.png"/><Relationship Id="rId94" Type="http://schemas.openxmlformats.org/officeDocument/2006/relationships/image" Target="../media/image1094.png"/><Relationship Id="rId99" Type="http://schemas.openxmlformats.org/officeDocument/2006/relationships/image" Target="../media/image1099.svg"/><Relationship Id="rId101" Type="http://schemas.openxmlformats.org/officeDocument/2006/relationships/image" Target="../media/image1101.svg"/><Relationship Id="rId122" Type="http://schemas.openxmlformats.org/officeDocument/2006/relationships/image" Target="../media/image1122.png"/><Relationship Id="rId4" Type="http://schemas.openxmlformats.org/officeDocument/2006/relationships/image" Target="../media/image1004.png"/><Relationship Id="rId9" Type="http://schemas.openxmlformats.org/officeDocument/2006/relationships/image" Target="../media/image1009.svg"/><Relationship Id="rId26" Type="http://schemas.openxmlformats.org/officeDocument/2006/relationships/image" Target="../media/image1026.png"/><Relationship Id="rId47" Type="http://schemas.openxmlformats.org/officeDocument/2006/relationships/image" Target="../media/image1047.svg"/><Relationship Id="rId68" Type="http://schemas.openxmlformats.org/officeDocument/2006/relationships/image" Target="../media/image1068.png"/><Relationship Id="rId89" Type="http://schemas.openxmlformats.org/officeDocument/2006/relationships/image" Target="../media/image1089.svg"/><Relationship Id="rId112" Type="http://schemas.openxmlformats.org/officeDocument/2006/relationships/image" Target="../media/image1112.png"/><Relationship Id="rId133" Type="http://schemas.openxmlformats.org/officeDocument/2006/relationships/image" Target="../media/image1133.svg"/></Relationships>
</file>

<file path=ppt/slides/_rels/slide6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58.png"/><Relationship Id="rId21" Type="http://schemas.openxmlformats.org/officeDocument/2006/relationships/image" Target="../media/image1153.svg"/><Relationship Id="rId34" Type="http://schemas.openxmlformats.org/officeDocument/2006/relationships/image" Target="../media/image1166.png"/><Relationship Id="rId42" Type="http://schemas.openxmlformats.org/officeDocument/2006/relationships/image" Target="../media/image1174.png"/><Relationship Id="rId47" Type="http://schemas.openxmlformats.org/officeDocument/2006/relationships/image" Target="../media/image1179.svg"/><Relationship Id="rId50" Type="http://schemas.openxmlformats.org/officeDocument/2006/relationships/image" Target="../media/image1182.png"/><Relationship Id="rId55" Type="http://schemas.openxmlformats.org/officeDocument/2006/relationships/image" Target="../media/image1187.svg"/><Relationship Id="rId63" Type="http://schemas.openxmlformats.org/officeDocument/2006/relationships/image" Target="../media/image1195.svg"/><Relationship Id="rId7" Type="http://schemas.openxmlformats.org/officeDocument/2006/relationships/image" Target="../media/image1139.svg"/><Relationship Id="rId2" Type="http://schemas.openxmlformats.org/officeDocument/2006/relationships/image" Target="../media/image1134.png"/><Relationship Id="rId16" Type="http://schemas.openxmlformats.org/officeDocument/2006/relationships/image" Target="../media/image1148.png"/><Relationship Id="rId29" Type="http://schemas.openxmlformats.org/officeDocument/2006/relationships/image" Target="../media/image1161.svg"/><Relationship Id="rId11" Type="http://schemas.openxmlformats.org/officeDocument/2006/relationships/image" Target="../media/image1143.svg"/><Relationship Id="rId24" Type="http://schemas.openxmlformats.org/officeDocument/2006/relationships/image" Target="../media/image1156.png"/><Relationship Id="rId32" Type="http://schemas.openxmlformats.org/officeDocument/2006/relationships/image" Target="../media/image1164.png"/><Relationship Id="rId37" Type="http://schemas.openxmlformats.org/officeDocument/2006/relationships/image" Target="../media/image1169.svg"/><Relationship Id="rId40" Type="http://schemas.openxmlformats.org/officeDocument/2006/relationships/image" Target="../media/image1172.png"/><Relationship Id="rId45" Type="http://schemas.openxmlformats.org/officeDocument/2006/relationships/image" Target="../media/image1177.svg"/><Relationship Id="rId53" Type="http://schemas.openxmlformats.org/officeDocument/2006/relationships/image" Target="../media/image1185.svg"/><Relationship Id="rId58" Type="http://schemas.openxmlformats.org/officeDocument/2006/relationships/image" Target="../media/image1190.png"/><Relationship Id="rId66" Type="http://schemas.openxmlformats.org/officeDocument/2006/relationships/image" Target="../media/image1198.png"/><Relationship Id="rId5" Type="http://schemas.openxmlformats.org/officeDocument/2006/relationships/image" Target="../media/image1137.svg"/><Relationship Id="rId61" Type="http://schemas.openxmlformats.org/officeDocument/2006/relationships/image" Target="../media/image1193.svg"/><Relationship Id="rId19" Type="http://schemas.openxmlformats.org/officeDocument/2006/relationships/image" Target="../media/image1151.svg"/><Relationship Id="rId14" Type="http://schemas.openxmlformats.org/officeDocument/2006/relationships/image" Target="../media/image1146.png"/><Relationship Id="rId22" Type="http://schemas.openxmlformats.org/officeDocument/2006/relationships/image" Target="../media/image1154.png"/><Relationship Id="rId27" Type="http://schemas.openxmlformats.org/officeDocument/2006/relationships/image" Target="../media/image1159.svg"/><Relationship Id="rId30" Type="http://schemas.openxmlformats.org/officeDocument/2006/relationships/image" Target="../media/image1162.png"/><Relationship Id="rId35" Type="http://schemas.openxmlformats.org/officeDocument/2006/relationships/image" Target="../media/image1167.svg"/><Relationship Id="rId43" Type="http://schemas.openxmlformats.org/officeDocument/2006/relationships/image" Target="../media/image1175.svg"/><Relationship Id="rId48" Type="http://schemas.openxmlformats.org/officeDocument/2006/relationships/image" Target="../media/image1180.png"/><Relationship Id="rId56" Type="http://schemas.openxmlformats.org/officeDocument/2006/relationships/image" Target="../media/image1188.png"/><Relationship Id="rId64" Type="http://schemas.openxmlformats.org/officeDocument/2006/relationships/image" Target="../media/image1196.png"/><Relationship Id="rId8" Type="http://schemas.openxmlformats.org/officeDocument/2006/relationships/image" Target="../media/image1140.png"/><Relationship Id="rId51" Type="http://schemas.openxmlformats.org/officeDocument/2006/relationships/image" Target="../media/image1183.svg"/><Relationship Id="rId3" Type="http://schemas.openxmlformats.org/officeDocument/2006/relationships/image" Target="../media/image1135.svg"/><Relationship Id="rId12" Type="http://schemas.openxmlformats.org/officeDocument/2006/relationships/image" Target="../media/image1144.png"/><Relationship Id="rId17" Type="http://schemas.openxmlformats.org/officeDocument/2006/relationships/image" Target="../media/image1149.svg"/><Relationship Id="rId25" Type="http://schemas.openxmlformats.org/officeDocument/2006/relationships/image" Target="../media/image1157.svg"/><Relationship Id="rId33" Type="http://schemas.openxmlformats.org/officeDocument/2006/relationships/image" Target="../media/image1165.svg"/><Relationship Id="rId38" Type="http://schemas.openxmlformats.org/officeDocument/2006/relationships/image" Target="../media/image1170.png"/><Relationship Id="rId46" Type="http://schemas.openxmlformats.org/officeDocument/2006/relationships/image" Target="../media/image1178.png"/><Relationship Id="rId59" Type="http://schemas.openxmlformats.org/officeDocument/2006/relationships/image" Target="../media/image1191.svg"/><Relationship Id="rId67" Type="http://schemas.openxmlformats.org/officeDocument/2006/relationships/image" Target="../media/image1199.svg"/><Relationship Id="rId20" Type="http://schemas.openxmlformats.org/officeDocument/2006/relationships/image" Target="../media/image1152.png"/><Relationship Id="rId41" Type="http://schemas.openxmlformats.org/officeDocument/2006/relationships/image" Target="../media/image1173.svg"/><Relationship Id="rId54" Type="http://schemas.openxmlformats.org/officeDocument/2006/relationships/image" Target="../media/image1186.png"/><Relationship Id="rId62" Type="http://schemas.openxmlformats.org/officeDocument/2006/relationships/image" Target="../media/image119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38.png"/><Relationship Id="rId15" Type="http://schemas.openxmlformats.org/officeDocument/2006/relationships/image" Target="../media/image1147.svg"/><Relationship Id="rId23" Type="http://schemas.openxmlformats.org/officeDocument/2006/relationships/image" Target="../media/image1155.svg"/><Relationship Id="rId28" Type="http://schemas.openxmlformats.org/officeDocument/2006/relationships/image" Target="../media/image1160.png"/><Relationship Id="rId36" Type="http://schemas.openxmlformats.org/officeDocument/2006/relationships/image" Target="../media/image1168.png"/><Relationship Id="rId49" Type="http://schemas.openxmlformats.org/officeDocument/2006/relationships/image" Target="../media/image1181.svg"/><Relationship Id="rId57" Type="http://schemas.openxmlformats.org/officeDocument/2006/relationships/image" Target="../media/image1189.svg"/><Relationship Id="rId10" Type="http://schemas.openxmlformats.org/officeDocument/2006/relationships/image" Target="../media/image1142.png"/><Relationship Id="rId31" Type="http://schemas.openxmlformats.org/officeDocument/2006/relationships/image" Target="../media/image1163.svg"/><Relationship Id="rId44" Type="http://schemas.openxmlformats.org/officeDocument/2006/relationships/image" Target="../media/image1176.png"/><Relationship Id="rId52" Type="http://schemas.openxmlformats.org/officeDocument/2006/relationships/image" Target="../media/image1184.png"/><Relationship Id="rId60" Type="http://schemas.openxmlformats.org/officeDocument/2006/relationships/image" Target="../media/image1192.png"/><Relationship Id="rId65" Type="http://schemas.openxmlformats.org/officeDocument/2006/relationships/image" Target="../media/image1197.svg"/><Relationship Id="rId4" Type="http://schemas.openxmlformats.org/officeDocument/2006/relationships/image" Target="../media/image1136.png"/><Relationship Id="rId9" Type="http://schemas.openxmlformats.org/officeDocument/2006/relationships/image" Target="../media/image1141.svg"/><Relationship Id="rId13" Type="http://schemas.openxmlformats.org/officeDocument/2006/relationships/image" Target="../media/image1145.svg"/><Relationship Id="rId18" Type="http://schemas.openxmlformats.org/officeDocument/2006/relationships/image" Target="../media/image1150.png"/><Relationship Id="rId39" Type="http://schemas.openxmlformats.org/officeDocument/2006/relationships/image" Target="../media/image1171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1.png"/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203.png"/><Relationship Id="rId4" Type="http://schemas.openxmlformats.org/officeDocument/2006/relationships/image" Target="../media/image120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7.png"/><Relationship Id="rId2" Type="http://schemas.openxmlformats.org/officeDocument/2006/relationships/image" Target="../media/image1206.png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9.png"/><Relationship Id="rId2" Type="http://schemas.openxmlformats.org/officeDocument/2006/relationships/image" Target="../media/image1208.png"/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12.png"/><Relationship Id="rId1" Type="http://schemas.openxmlformats.org/officeDocument/2006/relationships/slideLayout" Target="../slideLayouts/slideLayout3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4.png"/><Relationship Id="rId2" Type="http://schemas.openxmlformats.org/officeDocument/2006/relationships/image" Target="../media/image1213.png"/><Relationship Id="rId1" Type="http://schemas.openxmlformats.org/officeDocument/2006/relationships/slideLayout" Target="../slideLayouts/slideLayout3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6.png"/><Relationship Id="rId2" Type="http://schemas.openxmlformats.org/officeDocument/2006/relationships/image" Target="../media/image1215.png"/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8.png"/><Relationship Id="rId2" Type="http://schemas.openxmlformats.org/officeDocument/2006/relationships/image" Target="../media/image1217.png"/><Relationship Id="rId1" Type="http://schemas.openxmlformats.org/officeDocument/2006/relationships/slideLayout" Target="../slideLayouts/slideLayout3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0.png"/><Relationship Id="rId2" Type="http://schemas.openxmlformats.org/officeDocument/2006/relationships/image" Target="../media/image1219.png"/><Relationship Id="rId1" Type="http://schemas.openxmlformats.org/officeDocument/2006/relationships/slideLayout" Target="../slideLayouts/slideLayout3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2.png"/><Relationship Id="rId2" Type="http://schemas.openxmlformats.org/officeDocument/2006/relationships/image" Target="../media/image1221.png"/><Relationship Id="rId1" Type="http://schemas.openxmlformats.org/officeDocument/2006/relationships/slideLayout" Target="../slideLayouts/slideLayout3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4.png"/><Relationship Id="rId2" Type="http://schemas.openxmlformats.org/officeDocument/2006/relationships/image" Target="../media/image1223.png"/><Relationship Id="rId1" Type="http://schemas.openxmlformats.org/officeDocument/2006/relationships/slideLayout" Target="../slideLayouts/slideLayout3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6.png"/><Relationship Id="rId2" Type="http://schemas.openxmlformats.org/officeDocument/2006/relationships/image" Target="../media/image1225.png"/><Relationship Id="rId1" Type="http://schemas.openxmlformats.org/officeDocument/2006/relationships/slideLayout" Target="../slideLayouts/slideLayout3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8.png"/><Relationship Id="rId2" Type="http://schemas.openxmlformats.org/officeDocument/2006/relationships/image" Target="../media/image1227.png"/><Relationship Id="rId1" Type="http://schemas.openxmlformats.org/officeDocument/2006/relationships/slideLayout" Target="../slideLayouts/slideLayout3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1229.png"/><Relationship Id="rId1" Type="http://schemas.openxmlformats.org/officeDocument/2006/relationships/slideLayout" Target="../slideLayouts/slideLayout3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3.png"/><Relationship Id="rId2" Type="http://schemas.openxmlformats.org/officeDocument/2006/relationships/image" Target="../media/image1232.png"/><Relationship Id="rId1" Type="http://schemas.openxmlformats.org/officeDocument/2006/relationships/slideLayout" Target="../slideLayouts/slideLayout3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5.png"/><Relationship Id="rId2" Type="http://schemas.openxmlformats.org/officeDocument/2006/relationships/image" Target="../media/image1234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3064592-DAA4-45B9-9C40-41A941FFD4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Learn how to best use our template in order to keep decks polished and consistent, and to make your life easier!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0D514B-7911-4EA7-A4A0-BF55F4E89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2335549"/>
            <a:ext cx="8115300" cy="2387600"/>
          </a:xfrm>
        </p:spPr>
        <p:txBody>
          <a:bodyPr/>
          <a:lstStyle/>
          <a:p>
            <a:r>
              <a:rPr lang="en-US" dirty="0"/>
              <a:t>PowerPoint Template Instructions &amp; Sample Slides</a:t>
            </a:r>
          </a:p>
        </p:txBody>
      </p:sp>
    </p:spTree>
    <p:extLst>
      <p:ext uri="{BB962C8B-B14F-4D97-AF65-F5344CB8AC3E}">
        <p14:creationId xmlns:p14="http://schemas.microsoft.com/office/powerpoint/2010/main" val="324875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8470BB-2349-4F76-8122-AE7A1796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your new template!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29BE2-E2D3-42B9-8F3A-428CB1E722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 for opening this document and taking the step to learn about your new PowerPoint template and Office theme.</a:t>
            </a:r>
          </a:p>
          <a:p>
            <a:r>
              <a:rPr lang="en-US" dirty="0"/>
              <a:t>This file is designed to do several things:</a:t>
            </a:r>
          </a:p>
          <a:p>
            <a:pPr lvl="1"/>
            <a:r>
              <a:rPr lang="en-US" dirty="0"/>
              <a:t>Show you how to work with your template</a:t>
            </a:r>
          </a:p>
          <a:p>
            <a:pPr lvl="1"/>
            <a:r>
              <a:rPr lang="en-US" dirty="0"/>
              <a:t>Demonstrate the guidelines to keep your presentations in line with the corporate branding</a:t>
            </a:r>
          </a:p>
          <a:p>
            <a:pPr lvl="1"/>
            <a:r>
              <a:rPr lang="en-US" dirty="0"/>
              <a:t>Give you examples of certain layouts so that you can see how they were meant to be used</a:t>
            </a:r>
          </a:p>
          <a:p>
            <a:pPr lvl="1"/>
            <a:r>
              <a:rPr lang="en-US" dirty="0"/>
              <a:t>Provide pre-built slides, graphics and images for your decks</a:t>
            </a:r>
          </a:p>
          <a:p>
            <a:r>
              <a:rPr lang="en-US" dirty="0"/>
              <a:t>There 4 parts to this document:</a:t>
            </a:r>
          </a:p>
          <a:p>
            <a:pPr marL="625475" lvl="1" indent="-342900">
              <a:buFont typeface="+mj-lt"/>
              <a:buAutoNum type="arabicPeriod"/>
            </a:pPr>
            <a:r>
              <a:rPr lang="en-US" dirty="0"/>
              <a:t>Template instructions and helpful tips</a:t>
            </a:r>
          </a:p>
          <a:p>
            <a:pPr marL="625475" lvl="1" indent="-342900">
              <a:buFont typeface="+mj-lt"/>
              <a:buAutoNum type="arabicPeriod"/>
            </a:pPr>
            <a:r>
              <a:rPr lang="en-US" dirty="0"/>
              <a:t>Sample slides that you can copy-paste into your decks</a:t>
            </a:r>
          </a:p>
          <a:p>
            <a:pPr marL="625475" lvl="1" indent="-342900">
              <a:buFont typeface="+mj-lt"/>
              <a:buAutoNum type="arabicPeriod"/>
            </a:pPr>
            <a:r>
              <a:rPr lang="en-US" dirty="0"/>
              <a:t>Pre-built tables, charts and graphics that you can repurpose</a:t>
            </a:r>
          </a:p>
          <a:p>
            <a:pPr marL="625475" lvl="1" indent="-342900">
              <a:buFont typeface="+mj-lt"/>
              <a:buAutoNum type="arabicPeriod"/>
            </a:pPr>
            <a:r>
              <a:rPr lang="en-US" dirty="0"/>
              <a:t>Icons and images you can copy-paste into your decks</a:t>
            </a:r>
          </a:p>
        </p:txBody>
      </p:sp>
      <p:pic>
        <p:nvPicPr>
          <p:cNvPr id="11" name="Content Placeholder 10" descr="A person talking to a person&#10;&#10;Description automatically generated with low confidence">
            <a:extLst>
              <a:ext uri="{FF2B5EF4-FFF2-40B4-BE49-F238E27FC236}">
                <a16:creationId xmlns:a16="http://schemas.microsoft.com/office/drawing/2014/main" id="{5F784A60-58A6-26D3-51F3-E41AAF4F69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1" r="4478"/>
          <a:stretch/>
        </p:blipFill>
        <p:spPr>
          <a:xfrm>
            <a:off x="6264275" y="1295401"/>
            <a:ext cx="5508625" cy="420942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206DE1-3A02-4027-875C-DD9D69304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F61A0-4034-47F0-996D-BB63096CFA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8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B809E-6F1B-4755-9D68-28CC0155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colors, fonts, and style guidelines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78F12F-52F6-4E31-BCD9-1701CF3D86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8F61A0-4034-47F0-996D-BB63096CFA7B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17F32-2708-41D7-B193-B252A5BA3C01}"/>
              </a:ext>
            </a:extLst>
          </p:cNvPr>
          <p:cNvSpPr/>
          <p:nvPr/>
        </p:nvSpPr>
        <p:spPr>
          <a:xfrm>
            <a:off x="635105" y="2595201"/>
            <a:ext cx="1580425" cy="5152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r: 255 g: 255 b: 255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HEX: #ffffff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BEDA3E-FDC5-40C0-AABD-D75AA217A10C}"/>
              </a:ext>
            </a:extLst>
          </p:cNvPr>
          <p:cNvSpPr/>
          <p:nvPr/>
        </p:nvSpPr>
        <p:spPr>
          <a:xfrm>
            <a:off x="2510685" y="2595201"/>
            <a:ext cx="1580425" cy="515252"/>
          </a:xfrm>
          <a:prstGeom prst="rect">
            <a:avLst/>
          </a:prstGeom>
          <a:solidFill>
            <a:srgbClr val="2C2C2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r: 44 g: 44 b: 44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HEX: #2C2C2D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D4BF36-AA35-4940-A213-F3572F3194E2}"/>
              </a:ext>
            </a:extLst>
          </p:cNvPr>
          <p:cNvSpPr/>
          <p:nvPr/>
        </p:nvSpPr>
        <p:spPr>
          <a:xfrm>
            <a:off x="4386267" y="2595201"/>
            <a:ext cx="1580425" cy="515252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r: 255 g: 255 b: 255</a:t>
            </a:r>
          </a:p>
          <a:p>
            <a:pPr algn="ctr"/>
            <a:r>
              <a:rPr lang="pt-BR" sz="1000" dirty="0">
                <a:solidFill>
                  <a:schemeClr val="tx1"/>
                </a:solidFill>
              </a:rPr>
              <a:t>HEX: #ffffff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123967-75FE-4C77-98D8-A33365F2CC18}"/>
              </a:ext>
            </a:extLst>
          </p:cNvPr>
          <p:cNvSpPr/>
          <p:nvPr/>
        </p:nvSpPr>
        <p:spPr>
          <a:xfrm>
            <a:off x="6261848" y="2595201"/>
            <a:ext cx="1580425" cy="515252"/>
          </a:xfrm>
          <a:prstGeom prst="rect">
            <a:avLst/>
          </a:prstGeom>
          <a:solidFill>
            <a:srgbClr val="13294B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r: 19 g: 41 b: 75</a:t>
            </a:r>
          </a:p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HEX: #13294B</a:t>
            </a:r>
            <a:endParaRPr lang="en-US" sz="100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91B883-5280-46EE-A0CE-6402671E6999}"/>
              </a:ext>
            </a:extLst>
          </p:cNvPr>
          <p:cNvSpPr/>
          <p:nvPr/>
        </p:nvSpPr>
        <p:spPr>
          <a:xfrm>
            <a:off x="635104" y="2203401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Dark background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A00C4F-5F55-4DA6-ADA8-98413AA0C8E6}"/>
              </a:ext>
            </a:extLst>
          </p:cNvPr>
          <p:cNvSpPr/>
          <p:nvPr/>
        </p:nvSpPr>
        <p:spPr>
          <a:xfrm>
            <a:off x="2510685" y="2203401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Dark 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DCC9D-C758-4B59-87C5-2CCEAAF33734}"/>
              </a:ext>
            </a:extLst>
          </p:cNvPr>
          <p:cNvSpPr/>
          <p:nvPr/>
        </p:nvSpPr>
        <p:spPr>
          <a:xfrm>
            <a:off x="4386267" y="2203401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Light background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224E51-39F8-4AF6-8332-121CACC39718}"/>
              </a:ext>
            </a:extLst>
          </p:cNvPr>
          <p:cNvSpPr/>
          <p:nvPr/>
        </p:nvSpPr>
        <p:spPr>
          <a:xfrm>
            <a:off x="6261848" y="2203401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Light 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B2A157-A049-4516-95E5-5B448D73D5EF}"/>
              </a:ext>
            </a:extLst>
          </p:cNvPr>
          <p:cNvSpPr/>
          <p:nvPr/>
        </p:nvSpPr>
        <p:spPr>
          <a:xfrm>
            <a:off x="635104" y="3334912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Accent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6AD994-F934-44B3-9A2D-A9468FF1F615}"/>
              </a:ext>
            </a:extLst>
          </p:cNvPr>
          <p:cNvSpPr/>
          <p:nvPr/>
        </p:nvSpPr>
        <p:spPr>
          <a:xfrm>
            <a:off x="2499269" y="3334912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Accent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58C19-51A7-419E-B6BD-ECA6525F5160}"/>
              </a:ext>
            </a:extLst>
          </p:cNvPr>
          <p:cNvSpPr/>
          <p:nvPr/>
        </p:nvSpPr>
        <p:spPr>
          <a:xfrm>
            <a:off x="4363433" y="3334912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Accent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E2C42E-1888-4F82-96A3-D90F1910D8AD}"/>
              </a:ext>
            </a:extLst>
          </p:cNvPr>
          <p:cNvSpPr/>
          <p:nvPr/>
        </p:nvSpPr>
        <p:spPr>
          <a:xfrm>
            <a:off x="6227597" y="3334912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Accent 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499B68-0B1E-4C55-A62F-56CED06E6488}"/>
              </a:ext>
            </a:extLst>
          </p:cNvPr>
          <p:cNvSpPr/>
          <p:nvPr/>
        </p:nvSpPr>
        <p:spPr>
          <a:xfrm>
            <a:off x="8137429" y="3334912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Accent 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9CF172-5A11-459A-9378-910868B5760E}"/>
              </a:ext>
            </a:extLst>
          </p:cNvPr>
          <p:cNvSpPr/>
          <p:nvPr/>
        </p:nvSpPr>
        <p:spPr>
          <a:xfrm>
            <a:off x="10001591" y="3334912"/>
            <a:ext cx="1580425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Accent 6</a:t>
            </a:r>
          </a:p>
        </p:txBody>
      </p:sp>
      <p:sp>
        <p:nvSpPr>
          <p:cNvPr id="25" name="Left Brace 24">
            <a:extLst>
              <a:ext uri="{FF2B5EF4-FFF2-40B4-BE49-F238E27FC236}">
                <a16:creationId xmlns:a16="http://schemas.microsoft.com/office/drawing/2014/main" id="{13643FBC-5B74-4616-BCB2-18D66691AB79}"/>
              </a:ext>
            </a:extLst>
          </p:cNvPr>
          <p:cNvSpPr/>
          <p:nvPr/>
        </p:nvSpPr>
        <p:spPr>
          <a:xfrm rot="16200000">
            <a:off x="5997625" y="-1060123"/>
            <a:ext cx="233872" cy="10958911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0F8C05-3C82-4DF6-B193-24CBEFB63A49}"/>
              </a:ext>
            </a:extLst>
          </p:cNvPr>
          <p:cNvSpPr/>
          <p:nvPr/>
        </p:nvSpPr>
        <p:spPr>
          <a:xfrm>
            <a:off x="635104" y="4493739"/>
            <a:ext cx="1095891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tx1"/>
                </a:solidFill>
              </a:rPr>
              <a:t>Colors used for highlighting and sequence of colors used in charts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266DB8-7B78-4D05-B6CC-9598BCA7C130}"/>
              </a:ext>
            </a:extLst>
          </p:cNvPr>
          <p:cNvSpPr/>
          <p:nvPr/>
        </p:nvSpPr>
        <p:spPr>
          <a:xfrm>
            <a:off x="8137429" y="2595201"/>
            <a:ext cx="1586206" cy="5152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Sample text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C53036-4C0A-43C3-88B5-D2D7B6794F71}"/>
              </a:ext>
            </a:extLst>
          </p:cNvPr>
          <p:cNvSpPr/>
          <p:nvPr/>
        </p:nvSpPr>
        <p:spPr>
          <a:xfrm>
            <a:off x="10007808" y="2595201"/>
            <a:ext cx="1586206" cy="515252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Sample text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FECDA35-F638-4FC3-958D-20A9D61B261B}"/>
              </a:ext>
            </a:extLst>
          </p:cNvPr>
          <p:cNvSpPr/>
          <p:nvPr/>
        </p:nvSpPr>
        <p:spPr>
          <a:xfrm>
            <a:off x="8137429" y="2203401"/>
            <a:ext cx="3112371" cy="39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Example of dark/light contrast</a:t>
            </a: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44BA66BD-D8AD-45ED-9065-AC3CD15D56E2}"/>
              </a:ext>
            </a:extLst>
          </p:cNvPr>
          <p:cNvSpPr/>
          <p:nvPr/>
        </p:nvSpPr>
        <p:spPr>
          <a:xfrm rot="16200000" flipH="1" flipV="1">
            <a:off x="4133391" y="-1574443"/>
            <a:ext cx="210599" cy="7207168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96D770-A7B5-40EB-B8F6-53579BEA034E}"/>
              </a:ext>
            </a:extLst>
          </p:cNvPr>
          <p:cNvSpPr/>
          <p:nvPr/>
        </p:nvSpPr>
        <p:spPr>
          <a:xfrm>
            <a:off x="597984" y="1524000"/>
            <a:ext cx="7244289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tx1"/>
                </a:solidFill>
              </a:rPr>
              <a:t>Colors used most frequently, especially in text and lines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E77825-F92D-4308-8791-46998745F94F}"/>
              </a:ext>
            </a:extLst>
          </p:cNvPr>
          <p:cNvSpPr/>
          <p:nvPr/>
        </p:nvSpPr>
        <p:spPr>
          <a:xfrm>
            <a:off x="635104" y="5230115"/>
            <a:ext cx="2475419" cy="79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</a:rPr>
              <a:t>Fonts &amp; text: </a:t>
            </a:r>
            <a:r>
              <a:rPr lang="en-US" sz="1200" dirty="0">
                <a:solidFill>
                  <a:schemeClr val="tx1"/>
                </a:solidFill>
              </a:rPr>
              <a:t>Arial for titles and Arial for body text.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CAC4F68-B7BF-4043-A376-4B1524D711F2}"/>
              </a:ext>
            </a:extLst>
          </p:cNvPr>
          <p:cNvSpPr/>
          <p:nvPr/>
        </p:nvSpPr>
        <p:spPr>
          <a:xfrm>
            <a:off x="3271247" y="5230115"/>
            <a:ext cx="3746563" cy="79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</a:rPr>
              <a:t>Styles: </a:t>
            </a:r>
            <a:r>
              <a:rPr lang="en-US" sz="1200" dirty="0">
                <a:solidFill>
                  <a:schemeClr val="tx1"/>
                </a:solidFill>
              </a:rPr>
              <a:t>Avoid using shape effects (like shadows and bevels) and shape outlines. If you must use an outline, keep it thin (1 </a:t>
            </a:r>
            <a:r>
              <a:rPr lang="en-US" sz="1200" dirty="0" err="1">
                <a:solidFill>
                  <a:schemeClr val="tx1"/>
                </a:solidFill>
              </a:rPr>
              <a:t>pt</a:t>
            </a:r>
            <a:r>
              <a:rPr lang="en-US" sz="1200" dirty="0">
                <a:solidFill>
                  <a:schemeClr val="tx1"/>
                </a:solidFill>
              </a:rPr>
              <a:t> weight).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66BE96-6D90-48D7-918B-3EBC4E9953BC}"/>
              </a:ext>
            </a:extLst>
          </p:cNvPr>
          <p:cNvSpPr/>
          <p:nvPr/>
        </p:nvSpPr>
        <p:spPr>
          <a:xfrm>
            <a:off x="7178533" y="5230115"/>
            <a:ext cx="4415482" cy="79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</a:rPr>
              <a:t>Tip: </a:t>
            </a:r>
            <a:r>
              <a:rPr lang="en-US" sz="1200" dirty="0">
                <a:solidFill>
                  <a:schemeClr val="tx1"/>
                </a:solidFill>
              </a:rPr>
              <a:t>To keep things aligned, turn on the Guides: hold the Alt and then hit F9 on your keyboard, or right-click, go to “Grid and Guides”, and then select “Guides”.</a:t>
            </a:r>
          </a:p>
        </p:txBody>
      </p:sp>
      <p:sp>
        <p:nvSpPr>
          <p:cNvPr id="37" name="Rectangle 7">
            <a:extLst>
              <a:ext uri="{FF2B5EF4-FFF2-40B4-BE49-F238E27FC236}">
                <a16:creationId xmlns:a16="http://schemas.microsoft.com/office/drawing/2014/main" id="{CF18C918-E231-41F4-BAF7-E2121A914130}"/>
              </a:ext>
            </a:extLst>
          </p:cNvPr>
          <p:cNvSpPr/>
          <p:nvPr/>
        </p:nvSpPr>
        <p:spPr bwMode="ltGray">
          <a:xfrm>
            <a:off x="10007808" y="3733800"/>
            <a:ext cx="1586206" cy="512064"/>
          </a:xfrm>
          <a:prstGeom prst="rect">
            <a:avLst/>
          </a:prstGeom>
          <a:solidFill>
            <a:srgbClr val="ED8B00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tx1"/>
                </a:solidFill>
                <a:latin typeface="+mn-lt"/>
                <a:cs typeface="Segoe UI" panose="020B0502040204020203" pitchFamily="34" charset="0"/>
              </a:rPr>
              <a:t>r: 237 g: 139 b: 0</a:t>
            </a:r>
          </a:p>
          <a:p>
            <a:pPr algn="ctr"/>
            <a:r>
              <a:rPr lang="pt-BR" sz="1000" dirty="0">
                <a:solidFill>
                  <a:schemeClr val="tx1"/>
                </a:solidFill>
                <a:latin typeface="+mn-lt"/>
                <a:cs typeface="Segoe UI" panose="020B0502040204020203" pitchFamily="34" charset="0"/>
              </a:rPr>
              <a:t>HEX: #ED8B00</a:t>
            </a:r>
            <a:endParaRPr lang="en-US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C68AE257-0CBA-456A-AE5D-94FA84291218}"/>
              </a:ext>
            </a:extLst>
          </p:cNvPr>
          <p:cNvSpPr/>
          <p:nvPr/>
        </p:nvSpPr>
        <p:spPr bwMode="ltGray">
          <a:xfrm>
            <a:off x="8137429" y="3733800"/>
            <a:ext cx="1586206" cy="51206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chemeClr val="tx1"/>
                </a:solidFill>
                <a:latin typeface="+mn-lt"/>
                <a:cs typeface="Segoe UI" panose="020B0502040204020203" pitchFamily="34" charset="0"/>
              </a:rPr>
              <a:t>r: 255 g: 205 b: </a:t>
            </a:r>
            <a:r>
              <a:rPr lang="en-US" sz="1000" dirty="0">
                <a:solidFill>
                  <a:schemeClr val="tx1"/>
                </a:solidFill>
                <a:cs typeface="Segoe UI" panose="020B0502040204020203" pitchFamily="34" charset="0"/>
              </a:rPr>
              <a:t>0</a:t>
            </a:r>
            <a:endParaRPr lang="en-US" sz="1000" dirty="0">
              <a:solidFill>
                <a:schemeClr val="tx1"/>
              </a:solidFill>
              <a:latin typeface="+mn-lt"/>
              <a:cs typeface="Segoe UI" panose="020B0502040204020203" pitchFamily="34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+mn-lt"/>
                <a:cs typeface="Segoe UI" panose="020B0502040204020203" pitchFamily="34" charset="0"/>
              </a:rPr>
              <a:t>HEX: #FFCD00</a:t>
            </a:r>
            <a:endParaRPr lang="en-US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id="{6ADDF6E3-F2B1-4528-BA59-148A56C827C4}"/>
              </a:ext>
            </a:extLst>
          </p:cNvPr>
          <p:cNvSpPr/>
          <p:nvPr/>
        </p:nvSpPr>
        <p:spPr bwMode="ltGray">
          <a:xfrm>
            <a:off x="6261848" y="3733800"/>
            <a:ext cx="1586206" cy="512064"/>
          </a:xfrm>
          <a:prstGeom prst="rect">
            <a:avLst/>
          </a:prstGeom>
          <a:solidFill>
            <a:srgbClr val="84BD00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tx1"/>
                </a:solidFill>
                <a:latin typeface="+mn-lt"/>
              </a:rPr>
              <a:t>r: 132 g: 189 b: 0</a:t>
            </a:r>
          </a:p>
          <a:p>
            <a:pPr algn="ctr"/>
            <a:r>
              <a:rPr lang="pt-BR" sz="1000" dirty="0">
                <a:solidFill>
                  <a:schemeClr val="tx1"/>
                </a:solidFill>
                <a:latin typeface="+mn-lt"/>
              </a:rPr>
              <a:t>HEX: #84BD00</a:t>
            </a:r>
            <a:endParaRPr lang="en-US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79010C58-B061-4AD4-917A-00D0A9EC6A3B}"/>
              </a:ext>
            </a:extLst>
          </p:cNvPr>
          <p:cNvSpPr/>
          <p:nvPr/>
        </p:nvSpPr>
        <p:spPr bwMode="ltGray">
          <a:xfrm>
            <a:off x="4360542" y="3733800"/>
            <a:ext cx="1586206" cy="512064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r: 0 g: 135 b: 85</a:t>
            </a:r>
          </a:p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HEX: #008755</a:t>
            </a:r>
            <a:endParaRPr lang="en-US" sz="100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04797B7C-63D9-455A-A4FF-AB040B276644}"/>
              </a:ext>
            </a:extLst>
          </p:cNvPr>
          <p:cNvSpPr/>
          <p:nvPr/>
        </p:nvSpPr>
        <p:spPr bwMode="ltGray">
          <a:xfrm>
            <a:off x="2499269" y="3733800"/>
            <a:ext cx="1586206" cy="512064"/>
          </a:xfrm>
          <a:prstGeom prst="rect">
            <a:avLst/>
          </a:prstGeom>
          <a:solidFill>
            <a:srgbClr val="003865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r: </a:t>
            </a:r>
            <a:r>
              <a:rPr lang="pt-BR" sz="1000" dirty="0">
                <a:solidFill>
                  <a:prstClr val="white"/>
                </a:solidFill>
              </a:rPr>
              <a:t>0</a:t>
            </a:r>
            <a:r>
              <a:rPr lang="pt-BR" sz="1000" dirty="0">
                <a:solidFill>
                  <a:prstClr val="white"/>
                </a:solidFill>
                <a:latin typeface="+mn-lt"/>
              </a:rPr>
              <a:t> g: 56b: 101</a:t>
            </a:r>
          </a:p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HEX: #003865</a:t>
            </a:r>
            <a:endParaRPr lang="en-US" sz="100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8" name="Rectangle 2">
            <a:extLst>
              <a:ext uri="{FF2B5EF4-FFF2-40B4-BE49-F238E27FC236}">
                <a16:creationId xmlns:a16="http://schemas.microsoft.com/office/drawing/2014/main" id="{68AEFB27-3D12-4546-9D59-D18C9A6E8CC3}"/>
              </a:ext>
            </a:extLst>
          </p:cNvPr>
          <p:cNvSpPr/>
          <p:nvPr/>
        </p:nvSpPr>
        <p:spPr bwMode="ltGray">
          <a:xfrm>
            <a:off x="635100" y="3733800"/>
            <a:ext cx="1586206" cy="512064"/>
          </a:xfrm>
          <a:prstGeom prst="rect">
            <a:avLst/>
          </a:prstGeom>
          <a:solidFill>
            <a:srgbClr val="007DB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r: 0 g: 115 b: 186</a:t>
            </a:r>
          </a:p>
          <a:p>
            <a:pPr algn="ctr"/>
            <a:r>
              <a:rPr lang="pt-BR" sz="1000" dirty="0">
                <a:solidFill>
                  <a:prstClr val="white"/>
                </a:solidFill>
                <a:latin typeface="+mn-lt"/>
              </a:rPr>
              <a:t>HEX: #007DBA</a:t>
            </a:r>
            <a:endParaRPr lang="en-US" sz="1000" dirty="0">
              <a:solidFill>
                <a:prstClr val="white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9994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4E0F4-EAA8-457D-91D3-832CEF567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shapes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EF0838C-094C-A277-71FD-36773D7AF7F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9F5F6AA-FE95-41F5-9B9D-D1EF7822BF34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E28F9E3-6208-91F6-D94B-D7175851646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C1E8B29-85CF-536A-9BDB-73803A8C0EB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8EC42E-9421-4FD8-B49B-FD2C6BC00D05}"/>
              </a:ext>
            </a:extLst>
          </p:cNvPr>
          <p:cNvSpPr/>
          <p:nvPr/>
        </p:nvSpPr>
        <p:spPr>
          <a:xfrm>
            <a:off x="609600" y="2374731"/>
            <a:ext cx="3276600" cy="175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E03B9A-F49E-4D62-9036-B482F6E18BE1}"/>
              </a:ext>
            </a:extLst>
          </p:cNvPr>
          <p:cNvSpPr txBox="1"/>
          <p:nvPr/>
        </p:nvSpPr>
        <p:spPr>
          <a:xfrm>
            <a:off x="4381500" y="274320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/>
              <a:t>urna</a:t>
            </a:r>
            <a:r>
              <a:rPr lang="en-US" sz="1200" dirty="0"/>
              <a:t>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1F1169-677A-4642-A846-DCAC44F2A3B4}"/>
              </a:ext>
            </a:extLst>
          </p:cNvPr>
          <p:cNvCxnSpPr>
            <a:cxnSpLocks/>
          </p:cNvCxnSpPr>
          <p:nvPr/>
        </p:nvCxnSpPr>
        <p:spPr>
          <a:xfrm>
            <a:off x="8153400" y="3251031"/>
            <a:ext cx="327355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08F606C-B281-4C02-A5DF-368182BE2C11}"/>
              </a:ext>
            </a:extLst>
          </p:cNvPr>
          <p:cNvSpPr txBox="1"/>
          <p:nvPr/>
        </p:nvSpPr>
        <p:spPr>
          <a:xfrm>
            <a:off x="609600" y="1828800"/>
            <a:ext cx="327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u="sng" dirty="0"/>
              <a:t>Shape: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79BB7B-0A9A-4459-AC69-9DD9161C188A}"/>
              </a:ext>
            </a:extLst>
          </p:cNvPr>
          <p:cNvSpPr txBox="1"/>
          <p:nvPr/>
        </p:nvSpPr>
        <p:spPr>
          <a:xfrm>
            <a:off x="4381500" y="1828800"/>
            <a:ext cx="327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u="sng" dirty="0"/>
              <a:t>Text box: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E53477-790E-4EF1-A6B8-D1D375479E77}"/>
              </a:ext>
            </a:extLst>
          </p:cNvPr>
          <p:cNvSpPr txBox="1"/>
          <p:nvPr/>
        </p:nvSpPr>
        <p:spPr>
          <a:xfrm>
            <a:off x="8153400" y="1828800"/>
            <a:ext cx="327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u="sng" dirty="0"/>
              <a:t>Line:</a:t>
            </a:r>
          </a:p>
        </p:txBody>
      </p:sp>
    </p:spTree>
    <p:extLst>
      <p:ext uri="{BB962C8B-B14F-4D97-AF65-F5344CB8AC3E}">
        <p14:creationId xmlns:p14="http://schemas.microsoft.com/office/powerpoint/2010/main" val="227471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5B24E0DC-38BA-50D4-01BB-3360661F894A}"/>
              </a:ext>
            </a:extLst>
          </p:cNvPr>
          <p:cNvGrpSpPr/>
          <p:nvPr/>
        </p:nvGrpSpPr>
        <p:grpSpPr>
          <a:xfrm>
            <a:off x="6661259" y="144390"/>
            <a:ext cx="5181588" cy="4274993"/>
            <a:chOff x="6661259" y="144390"/>
            <a:chExt cx="5181588" cy="42749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FFB126A-71D1-6281-5590-33DBFA6049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702" r="27944"/>
            <a:stretch/>
          </p:blipFill>
          <p:spPr>
            <a:xfrm>
              <a:off x="6833446" y="233507"/>
              <a:ext cx="5009401" cy="4185876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4EF769A-F4B7-4081-8D3A-DC3642C64E8C}"/>
                </a:ext>
              </a:extLst>
            </p:cNvPr>
            <p:cNvSpPr/>
            <p:nvPr/>
          </p:nvSpPr>
          <p:spPr>
            <a:xfrm>
              <a:off x="7676118" y="410149"/>
              <a:ext cx="242271" cy="40133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E5B0FD7-CAAE-4E10-B879-995D1FD96D84}"/>
                </a:ext>
              </a:extLst>
            </p:cNvPr>
            <p:cNvSpPr/>
            <p:nvPr/>
          </p:nvSpPr>
          <p:spPr>
            <a:xfrm>
              <a:off x="6661259" y="144390"/>
              <a:ext cx="502920" cy="5029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E50644C2-C545-4BF9-9350-F7BA5339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80A79-1932-4383-A1D2-2DB7D45FA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295400"/>
            <a:ext cx="4939455" cy="4787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Using slide layouts (1)</a:t>
            </a:r>
          </a:p>
          <a:p>
            <a:pPr marL="0" indent="0">
              <a:buNone/>
            </a:pPr>
            <a:r>
              <a:rPr lang="en-US" dirty="0"/>
              <a:t>To insert a new slide:</a:t>
            </a:r>
          </a:p>
          <a:p>
            <a:pPr marL="574675" indent="-342900">
              <a:buAutoNum type="arabicPeriod"/>
            </a:pPr>
            <a:r>
              <a:rPr lang="en-US" dirty="0"/>
              <a:t>Click the bottom arrow of the </a:t>
            </a:r>
            <a:r>
              <a:rPr lang="en-US" b="1" dirty="0"/>
              <a:t>New Slide</a:t>
            </a:r>
            <a:r>
              <a:rPr lang="en-US" dirty="0"/>
              <a:t> button</a:t>
            </a:r>
          </a:p>
          <a:p>
            <a:pPr marL="574675" indent="-342900">
              <a:buAutoNum type="arabicPeriod"/>
            </a:pPr>
            <a:r>
              <a:rPr lang="en-US" dirty="0"/>
              <a:t>Choose an appropriate layout from the gallery</a:t>
            </a:r>
          </a:p>
          <a:p>
            <a:pPr marL="0" indent="0">
              <a:buNone/>
            </a:pPr>
            <a:r>
              <a:rPr lang="en-US" b="1" u="sng" dirty="0"/>
              <a:t>Changing slide layouts (2)</a:t>
            </a:r>
          </a:p>
          <a:p>
            <a:pPr marL="0" indent="0">
              <a:buNone/>
            </a:pPr>
            <a:r>
              <a:rPr lang="en-US" dirty="0"/>
              <a:t>If you wish to use a different layout for your existing slide, there’s no need to insert a new one afresh. Simply:</a:t>
            </a:r>
          </a:p>
          <a:p>
            <a:pPr marL="574675" indent="-342900">
              <a:buAutoNum type="arabicPeriod"/>
            </a:pPr>
            <a:r>
              <a:rPr lang="en-US" dirty="0"/>
              <a:t>With your slide selected, click on the </a:t>
            </a:r>
            <a:r>
              <a:rPr lang="en-US" b="1" dirty="0"/>
              <a:t>Layout</a:t>
            </a:r>
            <a:r>
              <a:rPr lang="en-US" dirty="0"/>
              <a:t> button</a:t>
            </a:r>
          </a:p>
          <a:p>
            <a:pPr marL="574675" indent="-342900">
              <a:buAutoNum type="arabicPeriod"/>
            </a:pPr>
            <a:r>
              <a:rPr lang="en-US" dirty="0"/>
              <a:t>Choose a new layout from the gallery</a:t>
            </a:r>
          </a:p>
          <a:p>
            <a:pPr marL="0" indent="0">
              <a:buNone/>
            </a:pPr>
            <a:r>
              <a:rPr lang="en-US" b="1" u="sng" dirty="0"/>
              <a:t>Fixing nudged titles, page numbers, etc. (3)</a:t>
            </a:r>
          </a:p>
          <a:p>
            <a:pPr marL="0" indent="0">
              <a:buNone/>
            </a:pPr>
            <a:r>
              <a:rPr lang="en-US" dirty="0"/>
              <a:t>To get a placeholder (such as a title or page number) to go back to its original position on the slide, do not waste time trying to eyeball it – PowerPoint will do it for you; Simply click on the </a:t>
            </a:r>
            <a:r>
              <a:rPr lang="en-US" b="1" dirty="0"/>
              <a:t>Reset</a:t>
            </a:r>
            <a:r>
              <a:rPr lang="en-US" dirty="0"/>
              <a:t> button.</a:t>
            </a:r>
          </a:p>
          <a:p>
            <a:pPr marL="0" indent="0">
              <a:buNone/>
            </a:pPr>
            <a:r>
              <a:rPr lang="en-US" i="1" dirty="0"/>
              <a:t>Note: If you have formatting that you don’t want to have reset, you can alternatively reapply the same layout, through the Layout gallery (2).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CFF2E-2630-492D-852D-97125FDA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F61A0-4034-47F0-996D-BB63096CFA7B}" type="slidenum">
              <a:rPr lang="en-US" smtClean="0"/>
              <a:t>5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6C38B5-122B-395E-568D-1E3666298355}"/>
              </a:ext>
            </a:extLst>
          </p:cNvPr>
          <p:cNvGrpSpPr/>
          <p:nvPr/>
        </p:nvGrpSpPr>
        <p:grpSpPr>
          <a:xfrm>
            <a:off x="5519260" y="3112858"/>
            <a:ext cx="5042548" cy="3253046"/>
            <a:chOff x="5643761" y="3145468"/>
            <a:chExt cx="5042548" cy="325304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854C928-39AB-AF23-BE06-C076E23CE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381" r="17728" b="17728"/>
            <a:stretch/>
          </p:blipFill>
          <p:spPr>
            <a:xfrm>
              <a:off x="5643761" y="3345468"/>
              <a:ext cx="5042548" cy="3053046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FABD69-E727-47F5-BC47-0CAC65611353}"/>
                </a:ext>
              </a:extLst>
            </p:cNvPr>
            <p:cNvSpPr/>
            <p:nvPr/>
          </p:nvSpPr>
          <p:spPr>
            <a:xfrm>
              <a:off x="6558545" y="3536287"/>
              <a:ext cx="403623" cy="15278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5249ECD-2E81-41D6-AC0C-EDF5A3D2BA8C}"/>
                </a:ext>
              </a:extLst>
            </p:cNvPr>
            <p:cNvSpPr/>
            <p:nvPr/>
          </p:nvSpPr>
          <p:spPr>
            <a:xfrm>
              <a:off x="5809567" y="3145468"/>
              <a:ext cx="502920" cy="5029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5AAAD86-910F-B35E-0312-6EB945952F70}"/>
              </a:ext>
            </a:extLst>
          </p:cNvPr>
          <p:cNvGrpSpPr/>
          <p:nvPr/>
        </p:nvGrpSpPr>
        <p:grpSpPr>
          <a:xfrm>
            <a:off x="9489647" y="5000924"/>
            <a:ext cx="2353200" cy="1106086"/>
            <a:chOff x="9419701" y="5009557"/>
            <a:chExt cx="2353200" cy="110608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45DD90-C541-7D91-BC99-3278A2448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801" r="62327" b="57277"/>
            <a:stretch/>
          </p:blipFill>
          <p:spPr>
            <a:xfrm>
              <a:off x="9640939" y="5009557"/>
              <a:ext cx="2131962" cy="1106086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B533D36-D81D-4A62-B79A-5E147355976F}"/>
                </a:ext>
              </a:extLst>
            </p:cNvPr>
            <p:cNvSpPr/>
            <p:nvPr/>
          </p:nvSpPr>
          <p:spPr>
            <a:xfrm>
              <a:off x="9419701" y="5256438"/>
              <a:ext cx="498289" cy="498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E3B4CFB-33CC-4786-9ABF-DA3B8591C7BB}"/>
                </a:ext>
              </a:extLst>
            </p:cNvPr>
            <p:cNvSpPr/>
            <p:nvPr/>
          </p:nvSpPr>
          <p:spPr>
            <a:xfrm>
              <a:off x="10799268" y="5343071"/>
              <a:ext cx="460591" cy="14950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122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B51B8-320E-0139-AB4C-0423562F1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new template to an existing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A0031-C7BC-5812-704A-9160BE0F2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295400"/>
            <a:ext cx="5295900" cy="478735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There are two ways to do this: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Create a blank presentation from the template and copy-paste your old deck’s slides into it (make sure to select Use Destination Theme);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Open the old presentation and apply the new theme to it (Design tab &gt; Theme dropdown gallery &gt; select the UCSD Health Office Theme) (see image).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In both scenarios, there will likely be some cleanup to do, including:</a:t>
            </a:r>
          </a:p>
          <a:p>
            <a:r>
              <a:rPr lang="en-US" dirty="0"/>
              <a:t>Applying a different layout to certain slides;</a:t>
            </a:r>
          </a:p>
          <a:p>
            <a:r>
              <a:rPr lang="en-US" dirty="0"/>
              <a:t>Resetting the layouts (if things like titles and page numbers aren’t in the right place);</a:t>
            </a:r>
          </a:p>
          <a:p>
            <a:r>
              <a:rPr lang="en-US" dirty="0"/>
              <a:t>Reapplying the footer, date and page numbers;</a:t>
            </a:r>
          </a:p>
          <a:p>
            <a:r>
              <a:rPr lang="en-US" dirty="0"/>
              <a:t>Removing old/duplicate layouts from the slide master; etc.</a:t>
            </a:r>
          </a:p>
          <a:p>
            <a:pPr marL="0" indent="0">
              <a:buNone/>
            </a:pPr>
            <a:r>
              <a:rPr lang="en-US" dirty="0"/>
              <a:t>There is no seamless and perfect process, so please anticipate a period of adjustment and some hands-on work to incorporate the new template.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C547-49CC-0DC4-D568-350A851D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F92E-0FDB-40F6-B13A-A41BFAC75A2E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E04AA-E878-EEFC-2B60-B56948D5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725D3-41B6-CC3F-AE40-3B530394C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3F384E-40B9-7797-40C8-7D48B92776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7" r="24621"/>
          <a:stretch/>
        </p:blipFill>
        <p:spPr>
          <a:xfrm>
            <a:off x="6249915" y="1374296"/>
            <a:ext cx="5522986" cy="441690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D927CA-5481-470F-801C-058ACC21F20F}"/>
              </a:ext>
            </a:extLst>
          </p:cNvPr>
          <p:cNvSpPr/>
          <p:nvPr/>
        </p:nvSpPr>
        <p:spPr>
          <a:xfrm>
            <a:off x="7334442" y="1419500"/>
            <a:ext cx="352612" cy="14598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EBECA0-8BFA-2E0F-8F79-D0B137D0E434}"/>
              </a:ext>
            </a:extLst>
          </p:cNvPr>
          <p:cNvSpPr/>
          <p:nvPr/>
        </p:nvSpPr>
        <p:spPr>
          <a:xfrm>
            <a:off x="6335690" y="1598653"/>
            <a:ext cx="3470495" cy="26241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771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1B2BB2-4F5C-4128-B7A7-77361374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7B4D1-C39C-462A-8195-6BE47D944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295400"/>
            <a:ext cx="5600700" cy="47873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Inserting a new chart (1)</a:t>
            </a:r>
          </a:p>
          <a:p>
            <a:r>
              <a:rPr lang="en-US" dirty="0"/>
              <a:t>To insert a new chart, either:</a:t>
            </a:r>
          </a:p>
          <a:p>
            <a:pPr marL="574675" indent="-342900">
              <a:buAutoNum type="arabicPeriod"/>
            </a:pPr>
            <a:r>
              <a:rPr lang="en-US" dirty="0"/>
              <a:t>Paste an existing chart from another file;</a:t>
            </a:r>
          </a:p>
          <a:p>
            <a:pPr marL="574675" indent="-342900">
              <a:buAutoNum type="arabicPeriod"/>
            </a:pPr>
            <a:r>
              <a:rPr lang="en-US" dirty="0"/>
              <a:t>Or go to the </a:t>
            </a:r>
            <a:r>
              <a:rPr lang="en-US" b="1" dirty="0"/>
              <a:t>Insert</a:t>
            </a:r>
            <a:r>
              <a:rPr lang="en-US" dirty="0"/>
              <a:t> tab and select </a:t>
            </a:r>
            <a:r>
              <a:rPr lang="en-US" b="1" dirty="0"/>
              <a:t>Chart</a:t>
            </a:r>
            <a:r>
              <a:rPr lang="en-US" dirty="0"/>
              <a:t> (1), select a regular chart type, and hit </a:t>
            </a:r>
            <a:r>
              <a:rPr lang="en-US" b="1" dirty="0"/>
              <a:t>OK</a:t>
            </a:r>
            <a:r>
              <a:rPr lang="en-US" dirty="0"/>
              <a:t>. </a:t>
            </a:r>
          </a:p>
          <a:p>
            <a:r>
              <a:rPr lang="en-US" dirty="0"/>
              <a:t>Edit or add your data to the chart and then format the chart (as directed below) to fit the corporate template.</a:t>
            </a:r>
          </a:p>
          <a:p>
            <a:pPr marL="0" indent="0">
              <a:buNone/>
            </a:pPr>
            <a:r>
              <a:rPr lang="en-US" b="1" u="sng" dirty="0"/>
              <a:t>Formatting a chart (2)</a:t>
            </a:r>
          </a:p>
          <a:p>
            <a:pPr marL="0" indent="0">
              <a:buNone/>
            </a:pPr>
            <a:r>
              <a:rPr lang="en-US" dirty="0"/>
              <a:t>To format the chart to match the template, simply right-click the chart, select </a:t>
            </a:r>
            <a:r>
              <a:rPr lang="en-US" b="1" dirty="0"/>
              <a:t>Change Chart Type</a:t>
            </a:r>
            <a:r>
              <a:rPr lang="en-US" dirty="0"/>
              <a:t>. Inside the Chart Type dialog box, select </a:t>
            </a:r>
            <a:r>
              <a:rPr lang="en-US" b="1" dirty="0"/>
              <a:t>Templates</a:t>
            </a:r>
            <a:r>
              <a:rPr lang="en-US" dirty="0"/>
              <a:t>, choose the type that matches your chart, and hit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i="1" dirty="0"/>
              <a:t>Note: Changing the chart type to a chart template will wipe out any existing formatting (colors, fonts, axes settings, etc.). So make sure that you apply the chart template first, and then format anything additional afterwards. </a:t>
            </a:r>
          </a:p>
          <a:p>
            <a:pPr marL="0" indent="0">
              <a:buNone/>
            </a:pPr>
            <a:r>
              <a:rPr lang="en-US" i="1" dirty="0"/>
              <a:t>Note: If you stray from the corporate template, no need to delete the chart to start over. Simply re-apply the chart template as directed above.</a:t>
            </a:r>
          </a:p>
          <a:p>
            <a:pPr marL="0" indent="0">
              <a:buNone/>
            </a:pPr>
            <a:r>
              <a:rPr lang="en-US" i="1" dirty="0"/>
              <a:t>Chart tip: If you want to edit the settings of a particular element in a chart, simply select the element (ex: legend) and hit Ctrl+1.</a:t>
            </a:r>
          </a:p>
          <a:p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B5F8AA-C0AE-4A78-8C55-2A6AA9F54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F61A0-4034-47F0-996D-BB63096CFA7B}" type="slidenum">
              <a:rPr lang="en-US" smtClean="0"/>
              <a:t>7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7B67CA7-44B5-59ED-C5F8-E97D58C4DF40}"/>
              </a:ext>
            </a:extLst>
          </p:cNvPr>
          <p:cNvGrpSpPr/>
          <p:nvPr/>
        </p:nvGrpSpPr>
        <p:grpSpPr>
          <a:xfrm>
            <a:off x="7054138" y="548824"/>
            <a:ext cx="4856492" cy="2209800"/>
            <a:chOff x="7054138" y="167824"/>
            <a:chExt cx="4856492" cy="2209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C99D32-BC02-1240-00CF-3D43502C45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760" b="10142"/>
            <a:stretch/>
          </p:blipFill>
          <p:spPr>
            <a:xfrm>
              <a:off x="7054138" y="275266"/>
              <a:ext cx="4856492" cy="2102358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C94C3F-E6A5-4FB7-A0C9-7AE518FA4DDB}"/>
                </a:ext>
              </a:extLst>
            </p:cNvPr>
            <p:cNvSpPr/>
            <p:nvPr/>
          </p:nvSpPr>
          <p:spPr>
            <a:xfrm>
              <a:off x="9670671" y="839677"/>
              <a:ext cx="477603" cy="23725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3531CBA-B85A-4E67-BB7B-1483EF32C883}"/>
                </a:ext>
              </a:extLst>
            </p:cNvPr>
            <p:cNvSpPr/>
            <p:nvPr/>
          </p:nvSpPr>
          <p:spPr>
            <a:xfrm>
              <a:off x="7162800" y="167824"/>
              <a:ext cx="502920" cy="5029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4DCEF6F-DF72-4E6C-6DEA-948970524BF4}"/>
              </a:ext>
            </a:extLst>
          </p:cNvPr>
          <p:cNvGrpSpPr/>
          <p:nvPr/>
        </p:nvGrpSpPr>
        <p:grpSpPr>
          <a:xfrm>
            <a:off x="6500692" y="2747309"/>
            <a:ext cx="5420383" cy="3501091"/>
            <a:chOff x="6500692" y="2366309"/>
            <a:chExt cx="5420383" cy="35010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804AA6-3FF4-E389-BA86-8D926ABA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344" t="20235" r="9876" b="665"/>
            <a:stretch/>
          </p:blipFill>
          <p:spPr>
            <a:xfrm>
              <a:off x="6500692" y="2590800"/>
              <a:ext cx="5420383" cy="32766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1571890-328B-476E-8459-11F8AAA71A1D}"/>
                </a:ext>
              </a:extLst>
            </p:cNvPr>
            <p:cNvSpPr/>
            <p:nvPr/>
          </p:nvSpPr>
          <p:spPr>
            <a:xfrm>
              <a:off x="6551218" y="2366309"/>
              <a:ext cx="502920" cy="5029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E942BC-76FA-4410-873D-22CDF018BA88}"/>
                </a:ext>
              </a:extLst>
            </p:cNvPr>
            <p:cNvSpPr/>
            <p:nvPr/>
          </p:nvSpPr>
          <p:spPr>
            <a:xfrm>
              <a:off x="8503651" y="4147287"/>
              <a:ext cx="790257" cy="1910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677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6E86FEE-1DB7-EB54-ADC3-78AE98243D3F}"/>
              </a:ext>
            </a:extLst>
          </p:cNvPr>
          <p:cNvSpPr/>
          <p:nvPr/>
        </p:nvSpPr>
        <p:spPr>
          <a:xfrm>
            <a:off x="1945362" y="4333794"/>
            <a:ext cx="8301277" cy="1963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A180C4-01DC-F9DC-EC9B-691D2EC7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5ECA6-F4D5-E9D7-0F7C-3D027FD0FE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These are the 3 logo types – blue, black and white. Please do not manipulate them in any way other than resizing.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FF6FA-13C0-51A0-B8BD-70A724EB202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5D3130A-3131-403C-95D8-669ADE073469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EFD64-3382-7045-0B2B-883F03B1899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7B278-8E10-FDA5-DBF1-5D30825AF3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D3D115-0AEC-A7A5-7D69-4EB571DA8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4" y="4848505"/>
            <a:ext cx="7570273" cy="9344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464C0-990E-64C8-F064-A20A7A482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4" y="1940559"/>
            <a:ext cx="7570273" cy="9344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1A2503-8DC6-5E7C-D5C7-253F921D4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4" y="3137176"/>
            <a:ext cx="7570273" cy="93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35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D5-A706-447A-8D84-96B7DB32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F97048-477A-4917-B064-78B7E08D007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CE623-3125-40C7-A887-E3142514E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the subtitle area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DF9C-EE7F-4CC4-8F42-35DF68E7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the Presentation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003617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D5-A706-447A-8D84-96B7DB32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F97048-477A-4917-B064-78B7E08D007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CE623-3125-40C7-A887-E3142514E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the subtitle area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DF9C-EE7F-4CC4-8F42-35DF68E7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the Presentation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74385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D5-A706-447A-8D84-96B7DB32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F97048-477A-4917-B064-78B7E08D007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CE623-3125-40C7-A887-E3142514E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the subtitle area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DF9C-EE7F-4CC4-8F42-35DF68E7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the Presentation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562498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D5-A706-447A-8D84-96B7DB32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F97048-477A-4917-B064-78B7E08D007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CE623-3125-40C7-A887-E3142514E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the subtitle area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DF9C-EE7F-4CC4-8F42-35DF68E7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the Presentation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214720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D5-A706-447A-8D84-96B7DB32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F97048-477A-4917-B064-78B7E08D007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CE623-3125-40C7-A887-E3142514E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the subtitle area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DF9C-EE7F-4CC4-8F42-35DF68E7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the Presentation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4210777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D5-A706-447A-8D84-96B7DB32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F97048-477A-4917-B064-78B7E08D007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CE623-3125-40C7-A887-E3142514E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the subtitle area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DF9C-EE7F-4CC4-8F42-35DF68E7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the Presentation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58175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016FBAC-E20E-44EC-AFE9-5ADA0CFC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1CABD2E-FCBA-4519-959C-FF42C6D60B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Executive Summary  </a:t>
            </a:r>
            <a:r>
              <a:rPr lang="en-US" u="dotted" dirty="0"/>
              <a:t>																																											</a:t>
            </a:r>
          </a:p>
          <a:p>
            <a:r>
              <a:rPr lang="en-US" dirty="0"/>
              <a:t>Department of Urology Overview  </a:t>
            </a:r>
            <a:r>
              <a:rPr lang="en-US" u="dotted" dirty="0"/>
              <a:t>																																					</a:t>
            </a:r>
            <a:endParaRPr lang="en-US" dirty="0"/>
          </a:p>
          <a:p>
            <a:r>
              <a:rPr lang="en-US" dirty="0"/>
              <a:t>Markey Analysis  </a:t>
            </a:r>
            <a:r>
              <a:rPr lang="en-US" u="dotted" dirty="0"/>
              <a:t>																																													</a:t>
            </a:r>
            <a:endParaRPr lang="en-US" dirty="0"/>
          </a:p>
          <a:p>
            <a:r>
              <a:rPr lang="en-US" dirty="0"/>
              <a:t>Health Care Trends  </a:t>
            </a:r>
            <a:r>
              <a:rPr lang="en-US" u="dotted" dirty="0"/>
              <a:t>																																												</a:t>
            </a:r>
            <a:endParaRPr lang="en-US" dirty="0"/>
          </a:p>
          <a:p>
            <a:r>
              <a:rPr lang="en-US" dirty="0"/>
              <a:t>National Urology Program Profiles  </a:t>
            </a:r>
            <a:r>
              <a:rPr lang="en-US" u="dotted" dirty="0"/>
              <a:t>																																				</a:t>
            </a:r>
            <a:endParaRPr lang="en-US" dirty="0"/>
          </a:p>
          <a:p>
            <a:r>
              <a:rPr lang="en-US" dirty="0"/>
              <a:t>Appendix  </a:t>
            </a:r>
            <a:r>
              <a:rPr lang="en-US" u="dotted" dirty="0"/>
              <a:t>																																																	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8A6AC62-0D37-40AE-8210-4975EB4B0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</a:p>
          <a:p>
            <a:r>
              <a:rPr lang="en-US" dirty="0"/>
              <a:t>14</a:t>
            </a:r>
          </a:p>
          <a:p>
            <a:r>
              <a:rPr lang="en-US" dirty="0"/>
              <a:t>25</a:t>
            </a:r>
          </a:p>
          <a:p>
            <a:r>
              <a:rPr lang="en-US" dirty="0"/>
              <a:t>98</a:t>
            </a:r>
          </a:p>
          <a:p>
            <a:r>
              <a:rPr lang="en-US" dirty="0"/>
              <a:t>114</a:t>
            </a:r>
          </a:p>
          <a:p>
            <a:r>
              <a:rPr lang="en-US" dirty="0"/>
              <a:t>152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985C3-66E3-BFF9-55F0-3F5124DA544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ECDE16-6DF2-4A4E-9002-7F7527F8BFD5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60A579A-8EE0-8640-9EC7-BB150C07A71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997E6-02F6-420D-95BC-7B302846E1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15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940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5376FA-5CC7-4519-A99D-57A5B2C9D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65" name="Text Placeholder 164">
            <a:extLst>
              <a:ext uri="{FF2B5EF4-FFF2-40B4-BE49-F238E27FC236}">
                <a16:creationId xmlns:a16="http://schemas.microsoft.com/office/drawing/2014/main" id="{D498E8D8-05DF-78B2-441C-448594A58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68" name="Text Placeholder 167">
            <a:extLst>
              <a:ext uri="{FF2B5EF4-FFF2-40B4-BE49-F238E27FC236}">
                <a16:creationId xmlns:a16="http://schemas.microsoft.com/office/drawing/2014/main" id="{4A726B00-2CF2-E247-0141-A6E28502DE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  <a:p>
            <a:r>
              <a:rPr lang="en-US" sz="1200" dirty="0">
                <a:solidFill>
                  <a:schemeClr val="tx1"/>
                </a:solidFill>
              </a:rPr>
              <a:t>Lorem ipsum dolor sit amet, consectetuer adipiscing elit. Maecenas porttitor </a:t>
            </a:r>
            <a:r>
              <a:rPr lang="en-US" sz="1200" dirty="0" err="1">
                <a:solidFill>
                  <a:schemeClr val="tx1"/>
                </a:solidFill>
              </a:rPr>
              <a:t>congue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massa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9" name="Text Placeholder 168">
            <a:extLst>
              <a:ext uri="{FF2B5EF4-FFF2-40B4-BE49-F238E27FC236}">
                <a16:creationId xmlns:a16="http://schemas.microsoft.com/office/drawing/2014/main" id="{F8F7F2AD-9A18-5354-3929-F12A155D57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170" name="Text Placeholder 169">
            <a:extLst>
              <a:ext uri="{FF2B5EF4-FFF2-40B4-BE49-F238E27FC236}">
                <a16:creationId xmlns:a16="http://schemas.microsoft.com/office/drawing/2014/main" id="{111283B4-F459-A97E-BCAC-DAB502C970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1" name="Text Placeholder 170">
            <a:extLst>
              <a:ext uri="{FF2B5EF4-FFF2-40B4-BE49-F238E27FC236}">
                <a16:creationId xmlns:a16="http://schemas.microsoft.com/office/drawing/2014/main" id="{99F9715B-3698-E45F-860B-DD75415A07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Department of Urology Overview</a:t>
            </a:r>
          </a:p>
          <a:p>
            <a:r>
              <a:rPr lang="en-US" sz="1200" dirty="0">
                <a:solidFill>
                  <a:schemeClr val="tx1"/>
                </a:solidFill>
              </a:rPr>
              <a:t>Lorem ipsum dolor sit </a:t>
            </a:r>
            <a:r>
              <a:rPr lang="en-US" sz="1200" dirty="0" err="1">
                <a:solidFill>
                  <a:schemeClr val="tx1"/>
                </a:solidFill>
              </a:rPr>
              <a:t>amet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consectetuer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adipiscing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elit</a:t>
            </a:r>
            <a:r>
              <a:rPr lang="en-US" sz="1200" dirty="0">
                <a:solidFill>
                  <a:schemeClr val="tx1"/>
                </a:solidFill>
              </a:rPr>
              <a:t>. Maecenas </a:t>
            </a:r>
            <a:r>
              <a:rPr lang="en-US" sz="1200" dirty="0" err="1">
                <a:solidFill>
                  <a:schemeClr val="tx1"/>
                </a:solidFill>
              </a:rPr>
              <a:t>porttitor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congue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massa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72" name="Text Placeholder 171">
            <a:extLst>
              <a:ext uri="{FF2B5EF4-FFF2-40B4-BE49-F238E27FC236}">
                <a16:creationId xmlns:a16="http://schemas.microsoft.com/office/drawing/2014/main" id="{8D5C1A63-B49F-8516-70B0-B7159B02F48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173" name="Text Placeholder 172">
            <a:extLst>
              <a:ext uri="{FF2B5EF4-FFF2-40B4-BE49-F238E27FC236}">
                <a16:creationId xmlns:a16="http://schemas.microsoft.com/office/drawing/2014/main" id="{0093A020-3A71-0573-AB9F-352F7C953B3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" name="Text Placeholder 173">
            <a:extLst>
              <a:ext uri="{FF2B5EF4-FFF2-40B4-BE49-F238E27FC236}">
                <a16:creationId xmlns:a16="http://schemas.microsoft.com/office/drawing/2014/main" id="{4922FDB8-9EBF-F8D0-59EE-0F2B8F8A85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Markey Analysis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175" name="Text Placeholder 174">
            <a:extLst>
              <a:ext uri="{FF2B5EF4-FFF2-40B4-BE49-F238E27FC236}">
                <a16:creationId xmlns:a16="http://schemas.microsoft.com/office/drawing/2014/main" id="{AFE0EA8D-84AB-111F-413B-C09CC5CEB6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176" name="Text Placeholder 175">
            <a:extLst>
              <a:ext uri="{FF2B5EF4-FFF2-40B4-BE49-F238E27FC236}">
                <a16:creationId xmlns:a16="http://schemas.microsoft.com/office/drawing/2014/main" id="{C84D7839-49E1-8403-80B0-BA8474A9F17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7" name="Text Placeholder 176">
            <a:extLst>
              <a:ext uri="{FF2B5EF4-FFF2-40B4-BE49-F238E27FC236}">
                <a16:creationId xmlns:a16="http://schemas.microsoft.com/office/drawing/2014/main" id="{9DDD2AED-E2E4-CCD4-63A4-762EE29A737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Health Care Trends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178" name="Text Placeholder 177">
            <a:extLst>
              <a:ext uri="{FF2B5EF4-FFF2-40B4-BE49-F238E27FC236}">
                <a16:creationId xmlns:a16="http://schemas.microsoft.com/office/drawing/2014/main" id="{344504C5-B606-06BB-23B7-C2C3001E2D5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  <p:sp>
        <p:nvSpPr>
          <p:cNvPr id="179" name="Text Placeholder 178">
            <a:extLst>
              <a:ext uri="{FF2B5EF4-FFF2-40B4-BE49-F238E27FC236}">
                <a16:creationId xmlns:a16="http://schemas.microsoft.com/office/drawing/2014/main" id="{B7FC609C-EBCF-492A-E17E-CDE71CBD217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0" name="Text Placeholder 179">
            <a:extLst>
              <a:ext uri="{FF2B5EF4-FFF2-40B4-BE49-F238E27FC236}">
                <a16:creationId xmlns:a16="http://schemas.microsoft.com/office/drawing/2014/main" id="{838D784B-7D07-22CC-78BA-F38EB4630C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National Urology Program Profiles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181" name="Text Placeholder 180">
            <a:extLst>
              <a:ext uri="{FF2B5EF4-FFF2-40B4-BE49-F238E27FC236}">
                <a16:creationId xmlns:a16="http://schemas.microsoft.com/office/drawing/2014/main" id="{EC60EF13-3BEF-8CCB-6C52-ACDA4ADBE40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06</a:t>
            </a:r>
          </a:p>
        </p:txBody>
      </p:sp>
      <p:sp>
        <p:nvSpPr>
          <p:cNvPr id="182" name="Text Placeholder 181">
            <a:extLst>
              <a:ext uri="{FF2B5EF4-FFF2-40B4-BE49-F238E27FC236}">
                <a16:creationId xmlns:a16="http://schemas.microsoft.com/office/drawing/2014/main" id="{927A06CE-7B35-1786-1641-AB256B759CB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3" name="Text Placeholder 182">
            <a:extLst>
              <a:ext uri="{FF2B5EF4-FFF2-40B4-BE49-F238E27FC236}">
                <a16:creationId xmlns:a16="http://schemas.microsoft.com/office/drawing/2014/main" id="{12D21177-FF5B-9FE6-B938-08A1DF5C495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National Urology Program Profiles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184" name="Text Placeholder 183">
            <a:extLst>
              <a:ext uri="{FF2B5EF4-FFF2-40B4-BE49-F238E27FC236}">
                <a16:creationId xmlns:a16="http://schemas.microsoft.com/office/drawing/2014/main" id="{2F5181B0-468E-DF7D-A479-9BE54DD9D3D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07</a:t>
            </a:r>
          </a:p>
        </p:txBody>
      </p:sp>
      <p:sp>
        <p:nvSpPr>
          <p:cNvPr id="185" name="Text Placeholder 184">
            <a:extLst>
              <a:ext uri="{FF2B5EF4-FFF2-40B4-BE49-F238E27FC236}">
                <a16:creationId xmlns:a16="http://schemas.microsoft.com/office/drawing/2014/main" id="{5E8DFEFB-73C4-4CC4-698F-49D26A6AB49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6" name="Text Placeholder 185">
            <a:extLst>
              <a:ext uri="{FF2B5EF4-FFF2-40B4-BE49-F238E27FC236}">
                <a16:creationId xmlns:a16="http://schemas.microsoft.com/office/drawing/2014/main" id="{27DDDFF8-FD1A-5B72-4E37-86B131EAEE7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Another Item Name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187" name="Text Placeholder 186">
            <a:extLst>
              <a:ext uri="{FF2B5EF4-FFF2-40B4-BE49-F238E27FC236}">
                <a16:creationId xmlns:a16="http://schemas.microsoft.com/office/drawing/2014/main" id="{EB645318-4084-A35C-D21C-7B3A0A6CF78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08</a:t>
            </a:r>
          </a:p>
        </p:txBody>
      </p:sp>
      <p:sp>
        <p:nvSpPr>
          <p:cNvPr id="188" name="Text Placeholder 187">
            <a:extLst>
              <a:ext uri="{FF2B5EF4-FFF2-40B4-BE49-F238E27FC236}">
                <a16:creationId xmlns:a16="http://schemas.microsoft.com/office/drawing/2014/main" id="{E51C2431-C543-9946-BEB6-9023CB08326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9" name="Text Placeholder 188">
            <a:extLst>
              <a:ext uri="{FF2B5EF4-FFF2-40B4-BE49-F238E27FC236}">
                <a16:creationId xmlns:a16="http://schemas.microsoft.com/office/drawing/2014/main" id="{7ED0DB14-22A3-C333-24EE-E6723E8AEFB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2C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4274F-4930-A676-D7B6-337CDCF6832B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F83F23E4-D57D-4116-A0E8-AA7B1B450172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83AE73-9094-9C83-56B4-70E6B60DC5F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79DF90-1529-9AB3-F84B-A19034FE44F6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16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167" name="Text Placeholder 166">
            <a:extLst>
              <a:ext uri="{FF2B5EF4-FFF2-40B4-BE49-F238E27FC236}">
                <a16:creationId xmlns:a16="http://schemas.microsoft.com/office/drawing/2014/main" id="{469705D3-1FCE-918C-515A-FC7A9FC549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6" name="Text Placeholder 165">
            <a:extLst>
              <a:ext uri="{FF2B5EF4-FFF2-40B4-BE49-F238E27FC236}">
                <a16:creationId xmlns:a16="http://schemas.microsoft.com/office/drawing/2014/main" id="{A899A187-9B6A-6D83-BF8F-C4F5ED0FA5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36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5E687-1C8F-4E32-9CB9-26E09EE989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Not submitting required and requested documents in a timely and complete manner</a:t>
            </a:r>
          </a:p>
          <a:p>
            <a:r>
              <a:rPr lang="en-US" dirty="0"/>
              <a:t>Lack of inclusiveness- Failure to involve all key contributors</a:t>
            </a:r>
          </a:p>
          <a:p>
            <a:r>
              <a:rPr lang="en-US" dirty="0"/>
              <a:t>Insufficient input early in the design process</a:t>
            </a:r>
          </a:p>
          <a:p>
            <a:r>
              <a:rPr lang="en-US" dirty="0"/>
              <a:t>Failure to:</a:t>
            </a:r>
          </a:p>
          <a:p>
            <a:pPr lvl="1"/>
            <a:r>
              <a:rPr lang="en-US" dirty="0"/>
              <a:t>Review all requirements (T24 and T22) and obtain sign-off by all parties indicating approval of project design</a:t>
            </a:r>
          </a:p>
          <a:p>
            <a:pPr lvl="1"/>
            <a:r>
              <a:rPr lang="en-US" dirty="0"/>
              <a:t>Obtain CDPH approval on interim operational measures prior to start of project construction</a:t>
            </a:r>
          </a:p>
          <a:p>
            <a:pPr lvl="1"/>
            <a:r>
              <a:rPr lang="en-US" dirty="0"/>
              <a:t>Notify key contributors of project start and timeline to completion</a:t>
            </a:r>
          </a:p>
          <a:p>
            <a:pPr lvl="1"/>
            <a:r>
              <a:rPr lang="en-US" dirty="0"/>
              <a:t>Communicate potential delays of project completion</a:t>
            </a:r>
          </a:p>
          <a:p>
            <a:pPr lvl="1"/>
            <a:r>
              <a:rPr lang="en-US" dirty="0"/>
              <a:t>Allow users enough time to stock and train in their new space</a:t>
            </a:r>
          </a:p>
          <a:p>
            <a:r>
              <a:rPr lang="en-US" dirty="0"/>
              <a:t>Operating in crisis mode and causing unnecessary stress</a:t>
            </a:r>
          </a:p>
          <a:p>
            <a:r>
              <a:rPr lang="en-US" dirty="0"/>
              <a:t>Non-compliant facility/space can jeopardize Patient Safety</a:t>
            </a:r>
          </a:p>
          <a:p>
            <a:r>
              <a:rPr lang="en-US" dirty="0"/>
              <a:t>Increased costs incurred due to poor planning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E698885-429E-4759-9BC0-D2BF8E1E72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621338" y="1597025"/>
          <a:ext cx="6151562" cy="446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A841D84-30B4-4842-A1B4-15F1B4BC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leading to delays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807611D-E934-40D7-A81F-988B01E3B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Visibility into post implementation challenges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19D1F4C-1C84-C0D1-7736-BC3A2B62907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05E0DD-4155-4E07-9E94-8838652B7C8F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673AF-8D1D-6D61-7031-45031B2692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3A9A87E-A9D0-DAB4-9CCE-86F7E06040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17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167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D8E88A-17DA-45A1-9A1B-2BC576BDE2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Not submitting required and requested documents in a timely and complete manner</a:t>
            </a:r>
          </a:p>
          <a:p>
            <a:r>
              <a:rPr lang="en-US" dirty="0"/>
              <a:t>Lack of inclusiveness- Failure to involve all key contributors</a:t>
            </a:r>
          </a:p>
          <a:p>
            <a:r>
              <a:rPr lang="en-US" dirty="0"/>
              <a:t>Insufficient input early in the design process</a:t>
            </a:r>
          </a:p>
          <a:p>
            <a:r>
              <a:rPr lang="en-US" dirty="0"/>
              <a:t>Failure to:</a:t>
            </a:r>
          </a:p>
          <a:p>
            <a:pPr lvl="1"/>
            <a:r>
              <a:rPr lang="en-US" dirty="0"/>
              <a:t>Review all requirements (T24 and T22) and obtain sign-off by all parties indicating approval of project design</a:t>
            </a:r>
          </a:p>
          <a:p>
            <a:pPr lvl="1"/>
            <a:r>
              <a:rPr lang="en-US" dirty="0"/>
              <a:t>Obtain CDPH approval on interim operational measures prior to start of project construction</a:t>
            </a:r>
          </a:p>
          <a:p>
            <a:pPr lvl="1"/>
            <a:r>
              <a:rPr lang="en-US" dirty="0"/>
              <a:t>Notify key contributors of project start and timeline to completion</a:t>
            </a:r>
          </a:p>
          <a:p>
            <a:pPr lvl="1"/>
            <a:r>
              <a:rPr lang="en-US" dirty="0"/>
              <a:t>Communicate potential delays of project completion</a:t>
            </a:r>
          </a:p>
          <a:p>
            <a:pPr lvl="1"/>
            <a:r>
              <a:rPr lang="en-US" dirty="0"/>
              <a:t>Allow users enough time to stock and train in their new space</a:t>
            </a:r>
          </a:p>
          <a:p>
            <a:r>
              <a:rPr lang="en-US" dirty="0"/>
              <a:t>Operating in crisis mode and causing unnecessary stress</a:t>
            </a:r>
          </a:p>
          <a:p>
            <a:r>
              <a:rPr lang="en-US" dirty="0"/>
              <a:t>Non-compliant facility/space can jeopardize Patient Safety</a:t>
            </a:r>
          </a:p>
          <a:p>
            <a:r>
              <a:rPr lang="en-US" dirty="0"/>
              <a:t>Increased costs incurred due to poor planning</a:t>
            </a:r>
          </a:p>
          <a:p>
            <a:endParaRPr lang="en-US" dirty="0"/>
          </a:p>
        </p:txBody>
      </p:sp>
      <p:pic>
        <p:nvPicPr>
          <p:cNvPr id="5" name="Content Placeholder 4" descr="A picture containing sky, outdoor, resort&#10;&#10;Description automatically generated">
            <a:extLst>
              <a:ext uri="{FF2B5EF4-FFF2-40B4-BE49-F238E27FC236}">
                <a16:creationId xmlns:a16="http://schemas.microsoft.com/office/drawing/2014/main" id="{4C207535-CC87-6427-FDEC-B319960A5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621338" y="1627411"/>
            <a:ext cx="6151562" cy="409847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841D84-30B4-4842-A1B4-15F1B4BC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leading to delays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B27A8-37AC-F746-E88B-E328C5C7B2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DA24AA-A534-425F-AFD4-72D927F028BA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C433AA8-2253-AD4D-DF44-D019CFFB606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83330FB-BCB2-1B57-77DC-94AFD69560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18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52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5E687-1C8F-4E32-9CB9-26E09EE989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Not submitting required and requested documents in a timely and complete manner</a:t>
            </a:r>
          </a:p>
          <a:p>
            <a:r>
              <a:rPr lang="en-US" dirty="0"/>
              <a:t>Lack of inclusiveness- Failure to involve all key contributors</a:t>
            </a:r>
          </a:p>
          <a:p>
            <a:r>
              <a:rPr lang="en-US" dirty="0"/>
              <a:t>Insufficient input early in the design process</a:t>
            </a:r>
          </a:p>
          <a:p>
            <a:r>
              <a:rPr lang="en-US" dirty="0"/>
              <a:t>Failure to:</a:t>
            </a:r>
          </a:p>
          <a:p>
            <a:pPr lvl="1"/>
            <a:r>
              <a:rPr lang="en-US" dirty="0"/>
              <a:t>Review all requirements (T24 and T22) and obtain sign-off by all parties indicating approval of project design</a:t>
            </a:r>
          </a:p>
          <a:p>
            <a:pPr lvl="1"/>
            <a:r>
              <a:rPr lang="en-US" dirty="0"/>
              <a:t>Obtain CDPH approval on interim operational measures prior to start of project construction</a:t>
            </a:r>
          </a:p>
          <a:p>
            <a:pPr lvl="1"/>
            <a:r>
              <a:rPr lang="en-US" dirty="0"/>
              <a:t>Notify key contributors of project start and timeline to completion</a:t>
            </a:r>
          </a:p>
          <a:p>
            <a:pPr lvl="1"/>
            <a:r>
              <a:rPr lang="en-US" dirty="0"/>
              <a:t>Communicate potential delays of project completion</a:t>
            </a:r>
          </a:p>
          <a:p>
            <a:pPr lvl="1"/>
            <a:r>
              <a:rPr lang="en-US" dirty="0"/>
              <a:t>Allow users enough time to stock and train in their new space</a:t>
            </a:r>
          </a:p>
          <a:p>
            <a:r>
              <a:rPr lang="en-US" dirty="0"/>
              <a:t>Operating in crisis mode and causing unnecessary stress</a:t>
            </a:r>
          </a:p>
          <a:p>
            <a:r>
              <a:rPr lang="en-US" dirty="0"/>
              <a:t>Non-compliant facility/space can jeopardize Patient Safety</a:t>
            </a:r>
          </a:p>
          <a:p>
            <a:r>
              <a:rPr lang="en-US" dirty="0"/>
              <a:t>Increased costs incurred due to poor planning</a:t>
            </a:r>
          </a:p>
        </p:txBody>
      </p:sp>
      <p:pic>
        <p:nvPicPr>
          <p:cNvPr id="7" name="Picture Placeholder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F2EFBE29-F32A-47D1-8BAF-AB7068D7FF0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" b="1771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841D84-30B4-4842-A1B4-15F1B4BC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leading to delays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500D6-D6F1-4877-8517-21004130A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Visibility into post implementation challenges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B377CBD-3EB5-41E9-6F01-AFABCC099C5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2700295-2088-4026-B503-D396C46ACE6C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4E33AA-33B4-2768-840A-4F5C51FD29D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D694039-2214-0C5B-563C-C918CABE997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19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66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A167FBB-525E-B6EC-C6FF-E873D66F5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leading to delays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16C17D7-72F5-D0C7-E589-C24F70B365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Not submitting required and requested documents in a timely and complete manner</a:t>
            </a:r>
          </a:p>
          <a:p>
            <a:r>
              <a:rPr lang="en-US" dirty="0"/>
              <a:t>Lack of inclusiveness- Failure to involve all key contributors</a:t>
            </a:r>
          </a:p>
          <a:p>
            <a:r>
              <a:rPr lang="en-US" dirty="0"/>
              <a:t>Insufficient input early in the design process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E82A890-E3E7-75A0-3561-F1550BF7CD1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2D91312-1EC8-265D-C6E6-0F1C76F202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Not submitting required and requested documents in a timely and complete manner</a:t>
            </a:r>
          </a:p>
          <a:p>
            <a:pPr lvl="1"/>
            <a:r>
              <a:rPr lang="en-US" dirty="0"/>
              <a:t>Lack of inclusiveness- Failure to involve all key contributors</a:t>
            </a:r>
          </a:p>
          <a:p>
            <a:pPr lvl="1"/>
            <a:r>
              <a:rPr lang="en-US" dirty="0"/>
              <a:t>Insufficient input early in the design process</a:t>
            </a:r>
          </a:p>
          <a:p>
            <a:r>
              <a:rPr lang="en-US" dirty="0"/>
              <a:t>Failure to review all requirements (T24 and T22) and obtain sign-off by all parties indicating approval of project design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8B016C2-1C7D-380E-D86A-7A90693173A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DE0FA4C-1752-C156-BC66-10C7B719A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Notify key contributors of project start and timeline to completion</a:t>
            </a:r>
          </a:p>
          <a:p>
            <a:pPr lvl="1"/>
            <a:r>
              <a:rPr lang="en-US" dirty="0"/>
              <a:t>Communicate potential delays of project completion</a:t>
            </a:r>
          </a:p>
          <a:p>
            <a:pPr lvl="1"/>
            <a:r>
              <a:rPr lang="en-US" dirty="0"/>
              <a:t>Allow users enough time to stock and train in their new space</a:t>
            </a:r>
          </a:p>
          <a:p>
            <a:pPr lvl="1"/>
            <a:r>
              <a:rPr lang="en-US" dirty="0"/>
              <a:t>Operating in crisis mode and causing unnecessary stress</a:t>
            </a:r>
          </a:p>
          <a:p>
            <a:r>
              <a:rPr lang="en-US" dirty="0"/>
              <a:t>Non-compliant facility/space can jeopardize Patient Safety</a:t>
            </a:r>
          </a:p>
          <a:p>
            <a:r>
              <a:rPr lang="en-US" dirty="0"/>
              <a:t>Increased costs incurred due to poor planning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74A89B7-04AD-AF0E-BAD4-0AD7B33C0164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96532-E84E-EE13-6298-DCF706B01AA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872760B-272C-45C9-ABB6-183AA01642AE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E004F-362B-BA28-2F3B-C4F2C4E9E36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C482B-FA88-9850-328C-CB42D10DED0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20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3FC087-E854-DEDC-0FB6-3DD9DEB47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23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35B58CB4-41CA-4B89-8882-EF9612BA2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leading to delays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0D3C7-18AC-4FDF-92EF-0032098670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</a:p>
          <a:p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</a:p>
          <a:p>
            <a:r>
              <a:rPr lang="en-US" dirty="0" err="1"/>
              <a:t>Fusce</a:t>
            </a:r>
            <a:r>
              <a:rPr lang="en-US" dirty="0"/>
              <a:t> est. </a:t>
            </a:r>
          </a:p>
          <a:p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3" name="Content Placeholder 12" descr="Aperture outline">
            <a:extLst>
              <a:ext uri="{FF2B5EF4-FFF2-40B4-BE49-F238E27FC236}">
                <a16:creationId xmlns:a16="http://schemas.microsoft.com/office/drawing/2014/main" id="{99405756-185A-4D13-AC93-5E7D582A3A2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5400" y="2155825"/>
            <a:ext cx="914400" cy="9144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445A62-E3A7-4E0C-8300-5FE5B54920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</a:p>
          <a:p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</a:p>
          <a:p>
            <a:r>
              <a:rPr lang="en-US" dirty="0" err="1"/>
              <a:t>Fusce</a:t>
            </a:r>
            <a:r>
              <a:rPr lang="en-US" dirty="0"/>
              <a:t> est. </a:t>
            </a:r>
          </a:p>
          <a:p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5" name="Content Placeholder 14" descr="Aspiration outline">
            <a:extLst>
              <a:ext uri="{FF2B5EF4-FFF2-40B4-BE49-F238E27FC236}">
                <a16:creationId xmlns:a16="http://schemas.microsoft.com/office/drawing/2014/main" id="{5C425AE4-3453-43DB-967F-1E7399E5C339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9413" y="2155825"/>
            <a:ext cx="914400" cy="91440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7325D8-9CD9-4956-9E1F-3AE3185261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</a:p>
          <a:p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</a:p>
          <a:p>
            <a:r>
              <a:rPr lang="en-US" dirty="0" err="1"/>
              <a:t>Fusce</a:t>
            </a:r>
            <a:r>
              <a:rPr lang="en-US" dirty="0"/>
              <a:t> est. </a:t>
            </a:r>
          </a:p>
          <a:p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7" name="Content Placeholder 16" descr="Artificial Intelligence outline">
            <a:extLst>
              <a:ext uri="{FF2B5EF4-FFF2-40B4-BE49-F238E27FC236}">
                <a16:creationId xmlns:a16="http://schemas.microsoft.com/office/drawing/2014/main" id="{96F837EE-6E4C-4B8F-A5AE-7FD5BE2BDEB0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85013" y="2155825"/>
            <a:ext cx="914400" cy="914400"/>
          </a:xfr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F68E146A-52DB-A3AB-3C14-164B978F98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</a:p>
          <a:p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</a:p>
          <a:p>
            <a:r>
              <a:rPr lang="en-US" dirty="0" err="1"/>
              <a:t>Fusce</a:t>
            </a:r>
            <a:r>
              <a:rPr lang="en-US" dirty="0"/>
              <a:t> est. </a:t>
            </a:r>
          </a:p>
          <a:p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9" name="Content Placeholder 18" descr="Bank check outline">
            <a:extLst>
              <a:ext uri="{FF2B5EF4-FFF2-40B4-BE49-F238E27FC236}">
                <a16:creationId xmlns:a16="http://schemas.microsoft.com/office/drawing/2014/main" id="{6FE73B88-D64A-49A6-807B-EF2B97B335F8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0613" y="2155825"/>
            <a:ext cx="914400" cy="914400"/>
          </a:xfr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072149A-AA7F-6D17-6F1F-4691A61EF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047E8-329F-3CEB-6917-B76BA1D976A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4AF1EE8E-6970-4B7C-B1FB-9F1C842DA166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5A700EA-97B0-EC07-3746-953E0B990BD3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F31C255-79B7-7609-52C4-26EB202F5F8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21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16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781D6-AA77-4631-87BE-587F1067F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leading to delays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C0396-5ABB-402F-B9D7-3F6E5F863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Not submitting required and requested documents in a timely and complete manner</a:t>
            </a:r>
          </a:p>
          <a:p>
            <a:r>
              <a:rPr lang="en-US" dirty="0"/>
              <a:t>Lack of inclusiveness- Failure to involve all key contributors</a:t>
            </a:r>
          </a:p>
          <a:p>
            <a:r>
              <a:rPr lang="en-US" dirty="0"/>
              <a:t>Insufficient input early in the design process</a:t>
            </a:r>
          </a:p>
          <a:p>
            <a:r>
              <a:rPr lang="en-US" dirty="0"/>
              <a:t>Failure to:</a:t>
            </a:r>
          </a:p>
          <a:p>
            <a:pPr lvl="1"/>
            <a:r>
              <a:rPr lang="en-US" dirty="0"/>
              <a:t>Review all requirements (T24 and T22) and obtain sign-off by all parties indicating approval of project design</a:t>
            </a:r>
          </a:p>
          <a:p>
            <a:pPr lvl="1"/>
            <a:r>
              <a:rPr lang="en-US" dirty="0"/>
              <a:t>Obtain CDPH approval on interim operational measures prior to start of project construction</a:t>
            </a:r>
          </a:p>
          <a:p>
            <a:pPr lvl="1"/>
            <a:r>
              <a:rPr lang="en-US" dirty="0"/>
              <a:t>Notify key contributors of project start and timeline to completion</a:t>
            </a:r>
          </a:p>
          <a:p>
            <a:pPr lvl="1"/>
            <a:r>
              <a:rPr lang="en-US" dirty="0"/>
              <a:t>Communicate potential delays of project completion</a:t>
            </a:r>
          </a:p>
          <a:p>
            <a:pPr lvl="1"/>
            <a:r>
              <a:rPr lang="en-US" dirty="0"/>
              <a:t>Allow users enough time to stock and train in their new space</a:t>
            </a:r>
          </a:p>
          <a:p>
            <a:r>
              <a:rPr lang="en-US" dirty="0"/>
              <a:t>Operating in crisis mode and causing unnecessary stress</a:t>
            </a:r>
          </a:p>
          <a:p>
            <a:r>
              <a:rPr lang="en-US" dirty="0"/>
              <a:t>Non-compliant facility/space can jeopardize Patient Safety</a:t>
            </a:r>
          </a:p>
          <a:p>
            <a:r>
              <a:rPr lang="en-US" dirty="0"/>
              <a:t>Increased costs incurred due to poor planning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CFA42-B33F-40AE-A570-1952CFBE8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CEF931B-CA49-4858-AAB5-F3A6D2DDFC9F}"/>
              </a:ext>
            </a:extLst>
          </p:cNvPr>
          <p:cNvGraphicFramePr>
            <a:graphicFrameLocks noGrp="1"/>
          </p:cNvGraphicFramePr>
          <p:nvPr>
            <p:ph sz="quarter" idx="16"/>
          </p:nvPr>
        </p:nvGraphicFramePr>
        <p:xfrm>
          <a:off x="6535738" y="1447800"/>
          <a:ext cx="5237162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7D3897-E4F5-4643-95CB-E9C5D4226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Visibility into post implementation challenges 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4BCC97E-5F3B-E94E-FD81-5608089B145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5E76B0-D42B-49CC-82F5-044267D18940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4E7961-01FE-45BB-2F8F-58436FBC9D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70A4CAE-6A74-1B5B-F840-821DE71EFF3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22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714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50BF7-585A-4F1F-A0D9-2AF8D6378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RVU Analysis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81A7A-D4B3-4F10-BF74-EB53577D5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Losses:</a:t>
            </a:r>
          </a:p>
          <a:p>
            <a:r>
              <a:rPr lang="en-US" dirty="0"/>
              <a:t>Aug – Sep: 2 providers were out due to maternity leave and conferences.</a:t>
            </a:r>
          </a:p>
          <a:p>
            <a:r>
              <a:rPr lang="en-US" dirty="0"/>
              <a:t>Jan – Feb: The CNP testing department was relocated from La Jolla Campus to their centralized location in Hillcrest 130 Arbor Drive.</a:t>
            </a:r>
          </a:p>
          <a:p>
            <a:pPr marL="0" indent="0">
              <a:buNone/>
            </a:pPr>
            <a:r>
              <a:rPr lang="en-US" b="1" dirty="0"/>
              <a:t>Gains:</a:t>
            </a:r>
          </a:p>
          <a:p>
            <a:r>
              <a:rPr lang="en-US" dirty="0"/>
              <a:t>July &amp; Oct: Clinic was fully staffed and operations were not impeded in any way.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93C40-BB22-4462-8843-5FAC72E22C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Psychiatry is expected to realize a +725 </a:t>
            </a:r>
            <a:r>
              <a:rPr lang="en-US" dirty="0" err="1"/>
              <a:t>wRVU</a:t>
            </a:r>
            <a:r>
              <a:rPr lang="en-US" dirty="0"/>
              <a:t> variance to budget for FY19.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6C063507-60D6-4CBA-A671-EB74A68EBEF5}"/>
              </a:ext>
            </a:extLst>
          </p:cNvPr>
          <p:cNvGraphicFramePr>
            <a:graphicFrameLocks noGrp="1"/>
          </p:cNvGraphicFramePr>
          <p:nvPr>
            <p:ph sz="quarter" idx="16"/>
          </p:nvPr>
        </p:nvGraphicFramePr>
        <p:xfrm>
          <a:off x="6535738" y="1447800"/>
          <a:ext cx="5237162" cy="311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95BC6A-ECE4-44B8-A36D-8337B023C8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Lorem ipsum dolor sit amet, consectetuer adipiscing elit. </a:t>
            </a:r>
          </a:p>
          <a:p>
            <a:r>
              <a:rPr lang="en-US" dirty="0"/>
              <a:t>Maecenas porttitor congue massa. </a:t>
            </a:r>
          </a:p>
          <a:p>
            <a:r>
              <a:rPr lang="en-US" dirty="0" err="1"/>
              <a:t>Fusce</a:t>
            </a:r>
            <a:r>
              <a:rPr lang="en-US" dirty="0"/>
              <a:t> posuere, magna sed pulvinar ultricies, purus lectus malesuada libero, sit amet commodo magna eros quis urna.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2310A1-2D09-4766-ACF9-46C3A3C5B6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7D301-3BC6-459A-ADCD-7E37D18E8A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Visibility into post implementation challenges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AE4C0-1EA4-DE81-0FD9-EF3E76590C01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D669CA2-298E-4158-ACE9-24D47175700B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A61C778-C3C1-7B4A-B1F7-569D5768B84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2938A3-79A8-2062-9047-BD9DE7E4CDE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23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83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08B2F1-496D-42DF-9571-DCEF8B7749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Winston Churchill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89EC2-1ABB-4D2B-B6E3-C33A1ED42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Success is not final, failure is not fatal, it is the courage to continue that counts.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D46C9-EF3A-2D15-EF2A-2766921DE37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5A1CC50-7647-4BCC-B069-8FAB30198BBA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3D0402-FBC8-8E23-ED7F-55904CBDCBF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9C6EB3-7631-D014-9974-43D023DAF20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24</a:t>
            </a:fld>
            <a:r>
              <a:rPr lang="en-US"/>
              <a:t>     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065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2C79B-F377-4C50-94FC-406C1A1835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Please return in 15 minutes.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A55DE2-4648-45E9-97DC-7C21DE25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pause for a quick break</a:t>
            </a:r>
          </a:p>
        </p:txBody>
      </p:sp>
    </p:spTree>
    <p:extLst>
      <p:ext uri="{BB962C8B-B14F-4D97-AF65-F5344CB8AC3E}">
        <p14:creationId xmlns:p14="http://schemas.microsoft.com/office/powerpoint/2010/main" val="2221300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4E0F4-EAA8-457D-91D3-832CEF567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table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9445234-9CD4-8B6E-E4E2-2684C97EC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0" y="1596820"/>
            <a:ext cx="4914900" cy="29751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Guidelines</a:t>
            </a:r>
          </a:p>
          <a:p>
            <a:r>
              <a:rPr lang="en-US" sz="1200" dirty="0"/>
              <a:t>Minimum 12 </a:t>
            </a:r>
            <a:r>
              <a:rPr lang="en-US" sz="1200" dirty="0" err="1"/>
              <a:t>pt</a:t>
            </a:r>
            <a:r>
              <a:rPr lang="en-US" sz="1200" dirty="0"/>
              <a:t> Arial font, preferably 14</a:t>
            </a:r>
          </a:p>
          <a:p>
            <a:r>
              <a:rPr lang="en-US" sz="1200" dirty="0"/>
              <a:t>Vertical columns - right aligned for numbers; left aligned for text (as shown here)</a:t>
            </a:r>
          </a:p>
          <a:p>
            <a:r>
              <a:rPr lang="en-US" sz="1200" dirty="0"/>
              <a:t>Centered (both vertically and horizontally), bold column headers, with 0.1” left and right margins</a:t>
            </a:r>
          </a:p>
          <a:p>
            <a:r>
              <a:rPr lang="en-US" sz="1200" dirty="0"/>
              <a:t>Total/subtotal rows with highlighting callouts</a:t>
            </a:r>
          </a:p>
          <a:p>
            <a:r>
              <a:rPr lang="en-US" sz="1200" dirty="0"/>
              <a:t>For any row call out, e.g., UC San Diego Health, bold, highlight</a:t>
            </a:r>
          </a:p>
          <a:p>
            <a:r>
              <a:rPr lang="en-US" sz="1200" dirty="0"/>
              <a:t>Comma separators; for change or other negative numbers, red highlight with parentheses</a:t>
            </a:r>
          </a:p>
          <a:p>
            <a:r>
              <a:rPr lang="en-US" sz="1200" dirty="0"/>
              <a:t>Remove borders for default table, and </a:t>
            </a:r>
            <a:r>
              <a:rPr lang="en-US" sz="1200"/>
              <a:t>for extra </a:t>
            </a:r>
            <a:r>
              <a:rPr lang="en-US" sz="1200" dirty="0"/>
              <a:t>headers, insert a rectangle rather than placing it in the table itself</a:t>
            </a:r>
          </a:p>
          <a:p>
            <a:endParaRPr lang="en-US" sz="12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BCDED5B-BB94-9118-1FFC-5D39B1452E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Copy and paste onto your slides and type in your data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EF0838C-094C-A277-71FD-36773D7AF7F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F5F6AA-FE95-41F5-9B9D-D1EF7822BF34}" type="datetime2">
              <a:rPr lang="en-US" smtClean="0"/>
              <a:pPr/>
              <a:t>Wednesday, June 15, 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E28F9E3-6208-91F6-D94B-D717585164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C1E8B29-85CF-536A-9BDB-73803A8C0E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26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F325C100-B405-9072-4318-04704304F530}"/>
              </a:ext>
            </a:extLst>
          </p:cNvPr>
          <p:cNvGraphicFramePr>
            <a:graphicFrameLocks noGrp="1"/>
          </p:cNvGraphicFramePr>
          <p:nvPr/>
        </p:nvGraphicFramePr>
        <p:xfrm>
          <a:off x="425874" y="1625918"/>
          <a:ext cx="5805715" cy="107222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523770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326186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67521233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661542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23841343"/>
                    </a:ext>
                  </a:extLst>
                </a:gridCol>
              </a:tblGrid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Group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2017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2018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2019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8411196"/>
                  </a:ext>
                </a:extLst>
              </a:tr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1,781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1,913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1,817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1,837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8280159"/>
                  </a:ext>
                </a:extLst>
              </a:tr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1,570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1,421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1,378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1,503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0419861"/>
                  </a:ext>
                </a:extLst>
              </a:tr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1,177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1,182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1,293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1,290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2729484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C3B9E5AE-881D-E274-2824-F11D887BD984}"/>
              </a:ext>
            </a:extLst>
          </p:cNvPr>
          <p:cNvSpPr/>
          <p:nvPr/>
        </p:nvSpPr>
        <p:spPr>
          <a:xfrm>
            <a:off x="384929" y="1318141"/>
            <a:ext cx="11671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Simple Table</a:t>
            </a:r>
            <a:r>
              <a:rPr lang="en-US" sz="1200" dirty="0"/>
              <a:t> </a:t>
            </a:r>
          </a:p>
        </p:txBody>
      </p:sp>
      <p:graphicFrame>
        <p:nvGraphicFramePr>
          <p:cNvPr id="28" name="Table 17">
            <a:extLst>
              <a:ext uri="{FF2B5EF4-FFF2-40B4-BE49-F238E27FC236}">
                <a16:creationId xmlns:a16="http://schemas.microsoft.com/office/drawing/2014/main" id="{CF52AF0F-5F89-CD5F-3CD3-E4E09EF0552E}"/>
              </a:ext>
            </a:extLst>
          </p:cNvPr>
          <p:cNvGraphicFramePr>
            <a:graphicFrameLocks noGrp="1"/>
          </p:cNvGraphicFramePr>
          <p:nvPr/>
        </p:nvGraphicFramePr>
        <p:xfrm>
          <a:off x="425874" y="3166085"/>
          <a:ext cx="5805715" cy="107222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523770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326186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67521233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661542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23841343"/>
                    </a:ext>
                  </a:extLst>
                </a:gridCol>
              </a:tblGrid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Group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2017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2018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2019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8411196"/>
                  </a:ext>
                </a:extLst>
              </a:tr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1,781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1,913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1,817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1,837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8280159"/>
                  </a:ext>
                </a:extLst>
              </a:tr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1,570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1,421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1,378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1,503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0419861"/>
                  </a:ext>
                </a:extLst>
              </a:tr>
              <a:tr h="268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1,177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1,182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1,293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1,290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2729484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D3924758-9509-0CEE-A182-9DB2F712085E}"/>
              </a:ext>
            </a:extLst>
          </p:cNvPr>
          <p:cNvSpPr/>
          <p:nvPr/>
        </p:nvSpPr>
        <p:spPr>
          <a:xfrm>
            <a:off x="384929" y="2858308"/>
            <a:ext cx="32093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Table w/ in cell-graphics and line call out </a:t>
            </a:r>
          </a:p>
        </p:txBody>
      </p:sp>
      <p:graphicFrame>
        <p:nvGraphicFramePr>
          <p:cNvPr id="31" name="Table 17">
            <a:extLst>
              <a:ext uri="{FF2B5EF4-FFF2-40B4-BE49-F238E27FC236}">
                <a16:creationId xmlns:a16="http://schemas.microsoft.com/office/drawing/2014/main" id="{AD6FE41F-D71A-2FEE-EAC5-5B6EB17C4CC9}"/>
              </a:ext>
            </a:extLst>
          </p:cNvPr>
          <p:cNvGraphicFramePr>
            <a:graphicFrameLocks noGrp="1"/>
          </p:cNvGraphicFramePr>
          <p:nvPr/>
        </p:nvGraphicFramePr>
        <p:xfrm>
          <a:off x="425874" y="4997044"/>
          <a:ext cx="7727526" cy="132227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74986">
                  <a:extLst>
                    <a:ext uri="{9D8B030D-6E8A-4147-A177-3AD203B41FA5}">
                      <a16:colId xmlns:a16="http://schemas.microsoft.com/office/drawing/2014/main" val="252377022"/>
                    </a:ext>
                  </a:extLst>
                </a:gridCol>
                <a:gridCol w="843985">
                  <a:extLst>
                    <a:ext uri="{9D8B030D-6E8A-4147-A177-3AD203B41FA5}">
                      <a16:colId xmlns:a16="http://schemas.microsoft.com/office/drawing/2014/main" val="2093261866"/>
                    </a:ext>
                  </a:extLst>
                </a:gridCol>
                <a:gridCol w="843985">
                  <a:extLst>
                    <a:ext uri="{9D8B030D-6E8A-4147-A177-3AD203B41FA5}">
                      <a16:colId xmlns:a16="http://schemas.microsoft.com/office/drawing/2014/main" val="2675212330"/>
                    </a:ext>
                  </a:extLst>
                </a:gridCol>
                <a:gridCol w="843985">
                  <a:extLst>
                    <a:ext uri="{9D8B030D-6E8A-4147-A177-3AD203B41FA5}">
                      <a16:colId xmlns:a16="http://schemas.microsoft.com/office/drawing/2014/main" val="16615429"/>
                    </a:ext>
                  </a:extLst>
                </a:gridCol>
                <a:gridCol w="843985">
                  <a:extLst>
                    <a:ext uri="{9D8B030D-6E8A-4147-A177-3AD203B41FA5}">
                      <a16:colId xmlns:a16="http://schemas.microsoft.com/office/drawing/2014/main" val="4023841343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06284419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742102301"/>
                    </a:ext>
                  </a:extLst>
                </a:gridCol>
              </a:tblGrid>
              <a:tr h="35611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Group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Change, Series A-D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Total, Series A-D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8411196"/>
                  </a:ext>
                </a:extLst>
              </a:tr>
              <a:tr h="24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1,781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1,913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1,817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1,837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56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7,348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8280159"/>
                  </a:ext>
                </a:extLst>
              </a:tr>
              <a:tr h="24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1,570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1,421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1,378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1,503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(67)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5,872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0419861"/>
                  </a:ext>
                </a:extLst>
              </a:tr>
              <a:tr h="24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1,177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1,182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1,293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1,290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113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4,942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2729484"/>
                  </a:ext>
                </a:extLst>
              </a:tr>
              <a:tr h="24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4,528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4,516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4,488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4,630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18,162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1353874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F544BB63-FD98-DBD8-B2B0-F522DCFC7D1C}"/>
              </a:ext>
            </a:extLst>
          </p:cNvPr>
          <p:cNvSpPr/>
          <p:nvPr/>
        </p:nvSpPr>
        <p:spPr>
          <a:xfrm>
            <a:off x="384929" y="4392201"/>
            <a:ext cx="27188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Multi-Level Table w/ total call-outs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DE1C5D-9FD9-D7C6-4F2B-0A0DB29A27C8}"/>
              </a:ext>
            </a:extLst>
          </p:cNvPr>
          <p:cNvSpPr/>
          <p:nvPr/>
        </p:nvSpPr>
        <p:spPr>
          <a:xfrm>
            <a:off x="1552042" y="4719126"/>
            <a:ext cx="6601357" cy="276999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no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421199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A471-F53B-4B78-94F1-0E60EEBC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templates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1B098D-F9AB-7238-D2A2-ABB8F3BB2FCD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D355F4-35E2-431A-9336-8BE929F91CCC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0B533D-C5F7-7071-ECFE-AA5B227A69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A3D2283-95C3-9BEE-5F88-409917CD187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27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4E6897B-AEC3-42F4-BB02-A292B93209CB}"/>
              </a:ext>
            </a:extLst>
          </p:cNvPr>
          <p:cNvGraphicFramePr>
            <a:graphicFrameLocks/>
          </p:cNvGraphicFramePr>
          <p:nvPr/>
        </p:nvGraphicFramePr>
        <p:xfrm>
          <a:off x="486684" y="1371600"/>
          <a:ext cx="5390414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D657F2B-1624-4595-A5F1-39EC2C8CAB52}"/>
              </a:ext>
            </a:extLst>
          </p:cNvPr>
          <p:cNvGraphicFramePr>
            <a:graphicFrameLocks/>
          </p:cNvGraphicFramePr>
          <p:nvPr/>
        </p:nvGraphicFramePr>
        <p:xfrm>
          <a:off x="6267901" y="1371600"/>
          <a:ext cx="5602652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6269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A471-F53B-4B78-94F1-0E60EEBC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templates (cont’d)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E31E5B-F868-8872-5635-A065CC2172CD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5DDAF720-3322-4ED0-B858-DBFF9C70C618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12E2030-85CC-5C9A-CBD2-C283E46F0A4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231208C-7742-AE59-9A82-65600FE1C7A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28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4E6897B-AEC3-42F4-BB02-A292B93209CB}"/>
              </a:ext>
            </a:extLst>
          </p:cNvPr>
          <p:cNvGraphicFramePr>
            <a:graphicFrameLocks/>
          </p:cNvGraphicFramePr>
          <p:nvPr/>
        </p:nvGraphicFramePr>
        <p:xfrm>
          <a:off x="486684" y="1371600"/>
          <a:ext cx="5390414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D657F2B-1624-4595-A5F1-39EC2C8CAB52}"/>
              </a:ext>
            </a:extLst>
          </p:cNvPr>
          <p:cNvGraphicFramePr>
            <a:graphicFrameLocks/>
          </p:cNvGraphicFramePr>
          <p:nvPr/>
        </p:nvGraphicFramePr>
        <p:xfrm>
          <a:off x="6267901" y="1371600"/>
          <a:ext cx="5602652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0431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A7124-6831-430F-BF4A-03701D5E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templates (cont’d)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7679054-9A49-AB12-8558-A06C02859C0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A8C184C-57ED-47F1-AAA0-E975D8A54026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745F7-12AC-A230-3FC1-2E03181A940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4A361D-A520-C8E8-4D53-BA640B7351E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29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3C01B24-5001-4002-BA9A-DD9159D4FAA4}"/>
              </a:ext>
            </a:extLst>
          </p:cNvPr>
          <p:cNvGraphicFramePr>
            <a:graphicFrameLocks/>
          </p:cNvGraphicFramePr>
          <p:nvPr/>
        </p:nvGraphicFramePr>
        <p:xfrm>
          <a:off x="969439" y="1524000"/>
          <a:ext cx="9598654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4431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A7124-6831-430F-BF4A-03701D5E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templates (cont’d)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9AFC747-B62A-8093-71AB-E3589C2A045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800D0D7-614E-4A12-95B2-F352F06BC392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65A64C-FC01-9577-FAC1-04FDFE391EF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733D17-D19B-3D37-ED72-D13ED5B4F6C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30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823B5F0-711C-474D-9E6D-68CB9089E18E}"/>
              </a:ext>
            </a:extLst>
          </p:cNvPr>
          <p:cNvGraphicFramePr>
            <a:graphicFrameLocks/>
          </p:cNvGraphicFramePr>
          <p:nvPr/>
        </p:nvGraphicFramePr>
        <p:xfrm>
          <a:off x="875004" y="1371600"/>
          <a:ext cx="10478213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8584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A7124-6831-430F-BF4A-03701D5E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templates (cont’d)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A10AD-C558-4F2B-6235-5684B9E4C8F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642D07A-41CE-4F0E-AF7B-C7DE871CEA2B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0E25C-400E-429E-B010-AC0B8BAF2FB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451DDEB-9AE3-AE54-F5AD-D847A617508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31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72B955-AAF7-4F9E-A57F-537692171D70}"/>
              </a:ext>
            </a:extLst>
          </p:cNvPr>
          <p:cNvGraphicFramePr>
            <a:graphicFrameLocks/>
          </p:cNvGraphicFramePr>
          <p:nvPr/>
        </p:nvGraphicFramePr>
        <p:xfrm>
          <a:off x="685800" y="1786578"/>
          <a:ext cx="6096000" cy="355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1A40ABA-8C0B-4648-BD1A-AD02988671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3471861"/>
              </p:ext>
            </p:extLst>
          </p:nvPr>
        </p:nvGraphicFramePr>
        <p:xfrm>
          <a:off x="7086600" y="1676400"/>
          <a:ext cx="4140200" cy="377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9081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466F3-0C6A-61F2-9690-261E1DB96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54219-E34B-F907-57DC-F60DE90E5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8133A-9433-7324-BEC9-6BB0B1F9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32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D82363B-D7B8-DC11-B885-D058BE8EC2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298567"/>
              </p:ext>
            </p:extLst>
          </p:nvPr>
        </p:nvGraphicFramePr>
        <p:xfrm>
          <a:off x="1498123" y="1066800"/>
          <a:ext cx="3403839" cy="2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8F9AE6D-F254-6F09-9B76-62F8EBF2D6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382974"/>
              </p:ext>
            </p:extLst>
          </p:nvPr>
        </p:nvGraphicFramePr>
        <p:xfrm>
          <a:off x="4394080" y="1066800"/>
          <a:ext cx="3403839" cy="2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14026279-992F-62CC-23A4-70248DA85B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802403"/>
              </p:ext>
            </p:extLst>
          </p:nvPr>
        </p:nvGraphicFramePr>
        <p:xfrm>
          <a:off x="7290039" y="1066800"/>
          <a:ext cx="3403839" cy="2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8FCCD2F-E1DF-49F5-7CC0-883C72726018}"/>
              </a:ext>
            </a:extLst>
          </p:cNvPr>
          <p:cNvSpPr/>
          <p:nvPr/>
        </p:nvSpPr>
        <p:spPr bwMode="auto">
          <a:xfrm>
            <a:off x="2311521" y="379083"/>
            <a:ext cx="1777042" cy="431321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2"/>
                </a:solidFill>
                <a:ea typeface="ヒラギノ明朝 ProN W3" pitchFamily="1" charset="-128"/>
                <a:sym typeface="Times New Roman" pitchFamily="18" charset="0"/>
              </a:rPr>
              <a:t>2017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E1DFF5-905B-BE48-2FFB-1F76FC5B6CAC}"/>
              </a:ext>
            </a:extLst>
          </p:cNvPr>
          <p:cNvSpPr txBox="1"/>
          <p:nvPr/>
        </p:nvSpPr>
        <p:spPr>
          <a:xfrm>
            <a:off x="2851229" y="180052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30%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70%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79D9BE-622E-C4ED-4A19-9B53831F5D65}"/>
              </a:ext>
            </a:extLst>
          </p:cNvPr>
          <p:cNvSpPr/>
          <p:nvPr/>
        </p:nvSpPr>
        <p:spPr bwMode="auto">
          <a:xfrm>
            <a:off x="5207479" y="379083"/>
            <a:ext cx="1777042" cy="431321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2"/>
                </a:solidFill>
                <a:ea typeface="ヒラギノ明朝 ProN W3" pitchFamily="1" charset="-128"/>
                <a:sym typeface="Times New Roman" pitchFamily="18" charset="0"/>
              </a:rPr>
              <a:t>2018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9C741A-FA0C-0BD9-ED73-8694A43D9732}"/>
              </a:ext>
            </a:extLst>
          </p:cNvPr>
          <p:cNvSpPr txBox="1"/>
          <p:nvPr/>
        </p:nvSpPr>
        <p:spPr>
          <a:xfrm>
            <a:off x="5747187" y="180052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35%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65%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C47832D-744B-8B28-AC84-26A7BA27802C}"/>
              </a:ext>
            </a:extLst>
          </p:cNvPr>
          <p:cNvSpPr/>
          <p:nvPr/>
        </p:nvSpPr>
        <p:spPr bwMode="auto">
          <a:xfrm>
            <a:off x="8103437" y="379083"/>
            <a:ext cx="1777042" cy="431321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2"/>
                </a:solidFill>
                <a:ea typeface="ヒラギノ明朝 ProN W3" pitchFamily="1" charset="-128"/>
                <a:sym typeface="Times New Roman" pitchFamily="18" charset="0"/>
              </a:rPr>
              <a:t>2019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DDA8DB-9F68-2846-60A7-CA74534EC63E}"/>
              </a:ext>
            </a:extLst>
          </p:cNvPr>
          <p:cNvSpPr txBox="1"/>
          <p:nvPr/>
        </p:nvSpPr>
        <p:spPr>
          <a:xfrm>
            <a:off x="8643145" y="180052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45%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55%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864268B-6ADA-587A-B033-A5FE4FF7017B}"/>
              </a:ext>
            </a:extLst>
          </p:cNvPr>
          <p:cNvSpPr/>
          <p:nvPr/>
        </p:nvSpPr>
        <p:spPr>
          <a:xfrm rot="10800000">
            <a:off x="3001635" y="821427"/>
            <a:ext cx="396815" cy="16390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4729E096-F1C8-21AC-876C-45F679AA2406}"/>
              </a:ext>
            </a:extLst>
          </p:cNvPr>
          <p:cNvSpPr/>
          <p:nvPr/>
        </p:nvSpPr>
        <p:spPr>
          <a:xfrm rot="10800000">
            <a:off x="5897593" y="821427"/>
            <a:ext cx="396815" cy="16390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80CE9FF9-2305-9EA1-6F11-64E99FC6FF45}"/>
              </a:ext>
            </a:extLst>
          </p:cNvPr>
          <p:cNvSpPr/>
          <p:nvPr/>
        </p:nvSpPr>
        <p:spPr>
          <a:xfrm rot="10800000">
            <a:off x="8793551" y="821427"/>
            <a:ext cx="396815" cy="16390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D6A2DDE0-CE8F-F4D3-0E43-A04F9B1A4B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2104684"/>
              </p:ext>
            </p:extLst>
          </p:nvPr>
        </p:nvGraphicFramePr>
        <p:xfrm>
          <a:off x="1498123" y="4055125"/>
          <a:ext cx="3403839" cy="2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54A8395F-AF7B-FAE3-9800-5C05FC28BF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9224422"/>
              </p:ext>
            </p:extLst>
          </p:nvPr>
        </p:nvGraphicFramePr>
        <p:xfrm>
          <a:off x="4394080" y="4055125"/>
          <a:ext cx="3403839" cy="2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6B799EDC-A300-D810-D7E5-FA7CFBEB3B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9694881"/>
              </p:ext>
            </p:extLst>
          </p:nvPr>
        </p:nvGraphicFramePr>
        <p:xfrm>
          <a:off x="7290039" y="4055125"/>
          <a:ext cx="3403839" cy="2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5" name="Rounded Rectangle 6">
            <a:extLst>
              <a:ext uri="{FF2B5EF4-FFF2-40B4-BE49-F238E27FC236}">
                <a16:creationId xmlns:a16="http://schemas.microsoft.com/office/drawing/2014/main" id="{B3652314-B1BF-7ECF-EFA6-27F29F56AEAE}"/>
              </a:ext>
            </a:extLst>
          </p:cNvPr>
          <p:cNvSpPr/>
          <p:nvPr/>
        </p:nvSpPr>
        <p:spPr bwMode="auto">
          <a:xfrm>
            <a:off x="2057581" y="3649130"/>
            <a:ext cx="1777042" cy="431321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2"/>
                </a:solidFill>
                <a:ea typeface="ヒラギノ明朝 ProN W3" pitchFamily="1" charset="-128"/>
                <a:sym typeface="Times New Roman" pitchFamily="18" charset="0"/>
              </a:rPr>
              <a:t>2017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FE3CC5-5E50-9EFD-8D30-3D686113683F}"/>
              </a:ext>
            </a:extLst>
          </p:cNvPr>
          <p:cNvSpPr txBox="1"/>
          <p:nvPr/>
        </p:nvSpPr>
        <p:spPr>
          <a:xfrm>
            <a:off x="2851229" y="47888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30%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70%</a:t>
            </a:r>
          </a:p>
        </p:txBody>
      </p:sp>
      <p:sp>
        <p:nvSpPr>
          <p:cNvPr id="37" name="Rounded Rectangle 9">
            <a:extLst>
              <a:ext uri="{FF2B5EF4-FFF2-40B4-BE49-F238E27FC236}">
                <a16:creationId xmlns:a16="http://schemas.microsoft.com/office/drawing/2014/main" id="{A10F5697-C877-4BEC-8F6F-158BD1A758A9}"/>
              </a:ext>
            </a:extLst>
          </p:cNvPr>
          <p:cNvSpPr/>
          <p:nvPr/>
        </p:nvSpPr>
        <p:spPr bwMode="auto">
          <a:xfrm>
            <a:off x="4901962" y="3649130"/>
            <a:ext cx="1777042" cy="431321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2"/>
                </a:solidFill>
                <a:ea typeface="ヒラギノ明朝 ProN W3" pitchFamily="1" charset="-128"/>
                <a:sym typeface="Times New Roman" pitchFamily="18" charset="0"/>
              </a:rPr>
              <a:t>2018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5D3192-1152-E49B-5BB2-231311051EF1}"/>
              </a:ext>
            </a:extLst>
          </p:cNvPr>
          <p:cNvSpPr txBox="1"/>
          <p:nvPr/>
        </p:nvSpPr>
        <p:spPr>
          <a:xfrm>
            <a:off x="5747187" y="47888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35%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65%</a:t>
            </a:r>
          </a:p>
        </p:txBody>
      </p:sp>
      <p:sp>
        <p:nvSpPr>
          <p:cNvPr id="39" name="Rounded Rectangle 12">
            <a:extLst>
              <a:ext uri="{FF2B5EF4-FFF2-40B4-BE49-F238E27FC236}">
                <a16:creationId xmlns:a16="http://schemas.microsoft.com/office/drawing/2014/main" id="{05EBAC0A-7D53-4252-9C84-0B6DD0E1E164}"/>
              </a:ext>
            </a:extLst>
          </p:cNvPr>
          <p:cNvSpPr/>
          <p:nvPr/>
        </p:nvSpPr>
        <p:spPr bwMode="auto">
          <a:xfrm>
            <a:off x="7797919" y="3649130"/>
            <a:ext cx="1777042" cy="431321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2"/>
                </a:solidFill>
                <a:ea typeface="ヒラギノ明朝 ProN W3" pitchFamily="1" charset="-128"/>
                <a:sym typeface="Times New Roman" pitchFamily="18" charset="0"/>
              </a:rPr>
              <a:t>2019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EC8C7F-6F5C-BC50-33CF-EEB5D0028147}"/>
              </a:ext>
            </a:extLst>
          </p:cNvPr>
          <p:cNvSpPr txBox="1"/>
          <p:nvPr/>
        </p:nvSpPr>
        <p:spPr>
          <a:xfrm>
            <a:off x="8643145" y="47888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45%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55%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315D685-427B-70B7-2E41-C15FBC966F04}"/>
              </a:ext>
            </a:extLst>
          </p:cNvPr>
          <p:cNvCxnSpPr>
            <a:cxnSpLocks/>
          </p:cNvCxnSpPr>
          <p:nvPr/>
        </p:nvCxnSpPr>
        <p:spPr>
          <a:xfrm>
            <a:off x="2057581" y="4080451"/>
            <a:ext cx="114246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086C200-0673-E150-2A30-8484AE71E112}"/>
              </a:ext>
            </a:extLst>
          </p:cNvPr>
          <p:cNvCxnSpPr>
            <a:cxnSpLocks/>
          </p:cNvCxnSpPr>
          <p:nvPr/>
        </p:nvCxnSpPr>
        <p:spPr>
          <a:xfrm>
            <a:off x="4901962" y="4080451"/>
            <a:ext cx="114246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7AF0562-F810-AB67-83B9-5F15A65791FD}"/>
              </a:ext>
            </a:extLst>
          </p:cNvPr>
          <p:cNvCxnSpPr>
            <a:cxnSpLocks/>
          </p:cNvCxnSpPr>
          <p:nvPr/>
        </p:nvCxnSpPr>
        <p:spPr>
          <a:xfrm>
            <a:off x="7797919" y="4080451"/>
            <a:ext cx="114246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2064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3BDB3-FCEF-D748-9115-2462B5FB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9DCE01-1F24-28C0-105D-4015450E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2187A-1F31-70C1-1A85-645EA12B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33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ED60E9-EADC-CFD4-2188-6D25537253AF}"/>
              </a:ext>
            </a:extLst>
          </p:cNvPr>
          <p:cNvGrpSpPr/>
          <p:nvPr/>
        </p:nvGrpSpPr>
        <p:grpSpPr>
          <a:xfrm>
            <a:off x="455772" y="473930"/>
            <a:ext cx="4045624" cy="3477829"/>
            <a:chOff x="232379" y="511941"/>
            <a:chExt cx="4263421" cy="3665058"/>
          </a:xfrm>
        </p:grpSpPr>
        <p:sp>
          <p:nvSpPr>
            <p:cNvPr id="5" name="Freeform 23">
              <a:extLst>
                <a:ext uri="{FF2B5EF4-FFF2-40B4-BE49-F238E27FC236}">
                  <a16:creationId xmlns:a16="http://schemas.microsoft.com/office/drawing/2014/main" id="{8FFE2697-4103-94CC-49F4-480D8A02CEED}"/>
                </a:ext>
              </a:extLst>
            </p:cNvPr>
            <p:cNvSpPr/>
            <p:nvPr/>
          </p:nvSpPr>
          <p:spPr bwMode="auto">
            <a:xfrm>
              <a:off x="232379" y="511941"/>
              <a:ext cx="4263421" cy="3665058"/>
            </a:xfrm>
            <a:custGeom>
              <a:avLst/>
              <a:gdLst>
                <a:gd name="connsiteX0" fmla="*/ 2993366 w 5995358"/>
                <a:gd name="connsiteY0" fmla="*/ 0 h 6003985"/>
                <a:gd name="connsiteX1" fmla="*/ 0 w 5995358"/>
                <a:gd name="connsiteY1" fmla="*/ 2993366 h 6003985"/>
                <a:gd name="connsiteX2" fmla="*/ 3010619 w 5995358"/>
                <a:gd name="connsiteY2" fmla="*/ 6003985 h 6003985"/>
                <a:gd name="connsiteX3" fmla="*/ 5995358 w 5995358"/>
                <a:gd name="connsiteY3" fmla="*/ 3019246 h 6003985"/>
                <a:gd name="connsiteX4" fmla="*/ 2993366 w 5995358"/>
                <a:gd name="connsiteY4" fmla="*/ 0 h 6003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5358" h="6003985">
                  <a:moveTo>
                    <a:pt x="2993366" y="0"/>
                  </a:moveTo>
                  <a:lnTo>
                    <a:pt x="0" y="2993366"/>
                  </a:lnTo>
                  <a:lnTo>
                    <a:pt x="3010619" y="6003985"/>
                  </a:lnTo>
                  <a:lnTo>
                    <a:pt x="5995358" y="3019246"/>
                  </a:lnTo>
                  <a:lnTo>
                    <a:pt x="2993366" y="0"/>
                  </a:lnTo>
                  <a:close/>
                </a:path>
              </a:pathLst>
            </a:custGeom>
            <a:solidFill>
              <a:srgbClr val="E9E9E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endParaRPr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9DB3AE10-0534-320C-29E2-0B747701665A}"/>
                </a:ext>
              </a:extLst>
            </p:cNvPr>
            <p:cNvSpPr/>
            <p:nvPr/>
          </p:nvSpPr>
          <p:spPr bwMode="auto">
            <a:xfrm>
              <a:off x="292812" y="593436"/>
              <a:ext cx="2013821" cy="16763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" name="Rounded Rectangle 7">
              <a:extLst>
                <a:ext uri="{FF2B5EF4-FFF2-40B4-BE49-F238E27FC236}">
                  <a16:creationId xmlns:a16="http://schemas.microsoft.com/office/drawing/2014/main" id="{91CFFBB1-3262-AD1D-9995-53A196064ED9}"/>
                </a:ext>
              </a:extLst>
            </p:cNvPr>
            <p:cNvSpPr/>
            <p:nvPr/>
          </p:nvSpPr>
          <p:spPr bwMode="auto">
            <a:xfrm>
              <a:off x="2413031" y="593436"/>
              <a:ext cx="2013821" cy="1676340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ea typeface="ヒラギノ明朝 ProN W3" pitchFamily="1" charset="-128"/>
                </a:rPr>
                <a:t>Text</a:t>
              </a:r>
            </a:p>
          </p:txBody>
        </p:sp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id="{18910BA0-9170-BF58-0986-78213426E60F}"/>
                </a:ext>
              </a:extLst>
            </p:cNvPr>
            <p:cNvSpPr/>
            <p:nvPr/>
          </p:nvSpPr>
          <p:spPr bwMode="auto">
            <a:xfrm>
              <a:off x="292812" y="2374255"/>
              <a:ext cx="2013821" cy="1676340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ea typeface="ヒラギノ明朝 ProN W3" pitchFamily="1" charset="-128"/>
                </a:rPr>
                <a:t>Text</a:t>
              </a:r>
            </a:p>
          </p:txBody>
        </p:sp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30A4A778-CE80-1E42-2C91-208486328BA5}"/>
                </a:ext>
              </a:extLst>
            </p:cNvPr>
            <p:cNvSpPr/>
            <p:nvPr/>
          </p:nvSpPr>
          <p:spPr bwMode="auto">
            <a:xfrm>
              <a:off x="2413030" y="2374255"/>
              <a:ext cx="2013821" cy="16763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Text</a:t>
              </a:r>
            </a:p>
          </p:txBody>
        </p:sp>
      </p:grpSp>
      <p:sp>
        <p:nvSpPr>
          <p:cNvPr id="35" name="Freeform 22">
            <a:extLst>
              <a:ext uri="{FF2B5EF4-FFF2-40B4-BE49-F238E27FC236}">
                <a16:creationId xmlns:a16="http://schemas.microsoft.com/office/drawing/2014/main" id="{C09F7AA5-AE79-C1FF-E692-88AF563C7234}"/>
              </a:ext>
            </a:extLst>
          </p:cNvPr>
          <p:cNvSpPr/>
          <p:nvPr/>
        </p:nvSpPr>
        <p:spPr bwMode="auto">
          <a:xfrm>
            <a:off x="4851801" y="2942785"/>
            <a:ext cx="361979" cy="613353"/>
          </a:xfrm>
          <a:custGeom>
            <a:avLst/>
            <a:gdLst>
              <a:gd name="connsiteX0" fmla="*/ 0 w 310551"/>
              <a:gd name="connsiteY0" fmla="*/ 215660 h 526211"/>
              <a:gd name="connsiteX1" fmla="*/ 310551 w 310551"/>
              <a:gd name="connsiteY1" fmla="*/ 526211 h 526211"/>
              <a:gd name="connsiteX2" fmla="*/ 310551 w 310551"/>
              <a:gd name="connsiteY2" fmla="*/ 0 h 526211"/>
              <a:gd name="connsiteX3" fmla="*/ 0 w 310551"/>
              <a:gd name="connsiteY3" fmla="*/ 215660 h 52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551" h="526211">
                <a:moveTo>
                  <a:pt x="0" y="215660"/>
                </a:moveTo>
                <a:lnTo>
                  <a:pt x="310551" y="526211"/>
                </a:lnTo>
                <a:lnTo>
                  <a:pt x="310551" y="0"/>
                </a:lnTo>
                <a:lnTo>
                  <a:pt x="0" y="21566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757E84-B68B-CB15-7BE4-CFCE03D9CDB9}"/>
              </a:ext>
            </a:extLst>
          </p:cNvPr>
          <p:cNvSpPr/>
          <p:nvPr/>
        </p:nvSpPr>
        <p:spPr bwMode="auto">
          <a:xfrm>
            <a:off x="5210115" y="2362200"/>
            <a:ext cx="3015701" cy="3401629"/>
          </a:xfrm>
          <a:prstGeom prst="rect">
            <a:avLst/>
          </a:prstGeom>
          <a:solidFill>
            <a:schemeClr val="bg2">
              <a:lumMod val="9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1005840" rIns="27432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defTabSz="9144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ym typeface="Times New Roman" pitchFamily="18" charset="0"/>
              </a:rPr>
              <a:t>Text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DFC6EEF-F058-0F24-9E7A-08AE6497B658}"/>
              </a:ext>
            </a:extLst>
          </p:cNvPr>
          <p:cNvSpPr/>
          <p:nvPr/>
        </p:nvSpPr>
        <p:spPr bwMode="auto">
          <a:xfrm>
            <a:off x="4851800" y="2610304"/>
            <a:ext cx="2227181" cy="58385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</a:rPr>
              <a:t>Focus</a:t>
            </a:r>
            <a:endParaRPr lang="en-US" sz="1600" b="1" dirty="0">
              <a:solidFill>
                <a:schemeClr val="bg1"/>
              </a:solidFill>
              <a:sym typeface="Times New Roman" pitchFamily="18" charset="0"/>
            </a:endParaRPr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123C7C6C-B7A8-CD40-5A04-F4331790D034}"/>
              </a:ext>
            </a:extLst>
          </p:cNvPr>
          <p:cNvSpPr/>
          <p:nvPr/>
        </p:nvSpPr>
        <p:spPr bwMode="auto">
          <a:xfrm>
            <a:off x="8436985" y="2942785"/>
            <a:ext cx="361979" cy="613353"/>
          </a:xfrm>
          <a:custGeom>
            <a:avLst/>
            <a:gdLst>
              <a:gd name="connsiteX0" fmla="*/ 0 w 310551"/>
              <a:gd name="connsiteY0" fmla="*/ 215660 h 526211"/>
              <a:gd name="connsiteX1" fmla="*/ 310551 w 310551"/>
              <a:gd name="connsiteY1" fmla="*/ 526211 h 526211"/>
              <a:gd name="connsiteX2" fmla="*/ 310551 w 310551"/>
              <a:gd name="connsiteY2" fmla="*/ 0 h 526211"/>
              <a:gd name="connsiteX3" fmla="*/ 0 w 310551"/>
              <a:gd name="connsiteY3" fmla="*/ 215660 h 52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551" h="526211">
                <a:moveTo>
                  <a:pt x="0" y="215660"/>
                </a:moveTo>
                <a:lnTo>
                  <a:pt x="310551" y="526211"/>
                </a:lnTo>
                <a:lnTo>
                  <a:pt x="310551" y="0"/>
                </a:lnTo>
                <a:lnTo>
                  <a:pt x="0" y="21566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CE7FE43-10C1-CA12-79DE-F7AFA56DC386}"/>
              </a:ext>
            </a:extLst>
          </p:cNvPr>
          <p:cNvSpPr/>
          <p:nvPr/>
        </p:nvSpPr>
        <p:spPr bwMode="auto">
          <a:xfrm>
            <a:off x="8795299" y="2362200"/>
            <a:ext cx="3015701" cy="3401629"/>
          </a:xfrm>
          <a:prstGeom prst="rect">
            <a:avLst/>
          </a:prstGeom>
          <a:solidFill>
            <a:schemeClr val="bg2">
              <a:lumMod val="9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1005840" rIns="27432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Text </a:t>
            </a:r>
            <a:r>
              <a:rPr lang="en-US" sz="1200" dirty="0" err="1"/>
              <a:t>text</a:t>
            </a:r>
            <a:r>
              <a:rPr lang="en-US" sz="1200" dirty="0"/>
              <a:t> </a:t>
            </a:r>
            <a:r>
              <a:rPr lang="en-US" sz="1200" dirty="0" err="1"/>
              <a:t>text</a:t>
            </a:r>
            <a:r>
              <a:rPr lang="en-US" sz="1200" dirty="0"/>
              <a:t> …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FA375E-7203-B584-FB1D-22B6D3377BBA}"/>
              </a:ext>
            </a:extLst>
          </p:cNvPr>
          <p:cNvSpPr/>
          <p:nvPr/>
        </p:nvSpPr>
        <p:spPr bwMode="auto">
          <a:xfrm>
            <a:off x="8436984" y="2610304"/>
            <a:ext cx="2227181" cy="58385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</a:rPr>
              <a:t>Outcome</a:t>
            </a:r>
            <a:endParaRPr lang="en-US" sz="1600" b="1" dirty="0">
              <a:solidFill>
                <a:schemeClr val="bg1"/>
              </a:solidFill>
              <a:sym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35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3BDB3-FCEF-D748-9115-2462B5FB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9DCE01-1F24-28C0-105D-4015450E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2187A-1F31-70C1-1A85-645EA12B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34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CE01C7-D07A-A81F-34CF-01C4A0277C6A}"/>
              </a:ext>
            </a:extLst>
          </p:cNvPr>
          <p:cNvSpPr/>
          <p:nvPr/>
        </p:nvSpPr>
        <p:spPr>
          <a:xfrm>
            <a:off x="7844516" y="1467395"/>
            <a:ext cx="2322576" cy="670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067FCB-EDB9-EA7D-D896-41F073496CCF}"/>
              </a:ext>
            </a:extLst>
          </p:cNvPr>
          <p:cNvSpPr/>
          <p:nvPr/>
        </p:nvSpPr>
        <p:spPr>
          <a:xfrm>
            <a:off x="7844516" y="2273663"/>
            <a:ext cx="2322576" cy="670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F7FA08-09B6-A9C9-A1E1-BEC4A25AFB7E}"/>
              </a:ext>
            </a:extLst>
          </p:cNvPr>
          <p:cNvSpPr/>
          <p:nvPr/>
        </p:nvSpPr>
        <p:spPr>
          <a:xfrm>
            <a:off x="7844516" y="3079931"/>
            <a:ext cx="2322576" cy="670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170650-2FD8-C70F-21F2-0BF0F78EA249}"/>
              </a:ext>
            </a:extLst>
          </p:cNvPr>
          <p:cNvSpPr/>
          <p:nvPr/>
        </p:nvSpPr>
        <p:spPr>
          <a:xfrm>
            <a:off x="7844516" y="3886200"/>
            <a:ext cx="2322576" cy="670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AD1F4B-90EB-B212-5330-661E4E6B3C40}"/>
              </a:ext>
            </a:extLst>
          </p:cNvPr>
          <p:cNvSpPr/>
          <p:nvPr/>
        </p:nvSpPr>
        <p:spPr>
          <a:xfrm>
            <a:off x="2024908" y="1494029"/>
            <a:ext cx="2320498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CF70CF-EC58-A088-A2B6-578004D0B921}"/>
              </a:ext>
            </a:extLst>
          </p:cNvPr>
          <p:cNvSpPr/>
          <p:nvPr/>
        </p:nvSpPr>
        <p:spPr>
          <a:xfrm>
            <a:off x="2024908" y="2300297"/>
            <a:ext cx="2320498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37546B-90E1-AF6A-1439-EE7604BE1173}"/>
              </a:ext>
            </a:extLst>
          </p:cNvPr>
          <p:cNvSpPr/>
          <p:nvPr/>
        </p:nvSpPr>
        <p:spPr>
          <a:xfrm>
            <a:off x="2024908" y="3106565"/>
            <a:ext cx="2320498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ABB6A1-60BC-C06C-C6B6-22C4AEFE3ECE}"/>
              </a:ext>
            </a:extLst>
          </p:cNvPr>
          <p:cNvSpPr/>
          <p:nvPr/>
        </p:nvSpPr>
        <p:spPr>
          <a:xfrm>
            <a:off x="2024908" y="3912834"/>
            <a:ext cx="2320498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8DA0C4F4-6FD6-1AB0-5C5F-F32CC23ADB3B}"/>
              </a:ext>
            </a:extLst>
          </p:cNvPr>
          <p:cNvSpPr/>
          <p:nvPr/>
        </p:nvSpPr>
        <p:spPr>
          <a:xfrm>
            <a:off x="5391194" y="2480539"/>
            <a:ext cx="1219200" cy="1127760"/>
          </a:xfrm>
          <a:prstGeom prst="arc">
            <a:avLst>
              <a:gd name="adj1" fmla="val 16200000"/>
              <a:gd name="adj2" fmla="val 5231065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C1E1580E-E6A0-1A95-4B06-BBCBF5CA2B83}"/>
              </a:ext>
            </a:extLst>
          </p:cNvPr>
          <p:cNvSpPr/>
          <p:nvPr/>
        </p:nvSpPr>
        <p:spPr>
          <a:xfrm rot="10800000">
            <a:off x="5417321" y="2480539"/>
            <a:ext cx="1219200" cy="1127760"/>
          </a:xfrm>
          <a:prstGeom prst="arc">
            <a:avLst>
              <a:gd name="adj1" fmla="val 16200000"/>
              <a:gd name="adj2" fmla="val 5231065"/>
            </a:avLst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6FAD81-91C9-85A6-F9B2-7732C76FBACC}"/>
              </a:ext>
            </a:extLst>
          </p:cNvPr>
          <p:cNvCxnSpPr/>
          <p:nvPr/>
        </p:nvCxnSpPr>
        <p:spPr>
          <a:xfrm flipH="1">
            <a:off x="6610395" y="3035710"/>
            <a:ext cx="29723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BF2187C-5A73-09A2-6400-4C4454D53F39}"/>
              </a:ext>
            </a:extLst>
          </p:cNvPr>
          <p:cNvCxnSpPr/>
          <p:nvPr/>
        </p:nvCxnSpPr>
        <p:spPr>
          <a:xfrm flipH="1">
            <a:off x="5105460" y="3035710"/>
            <a:ext cx="29444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11EEE2-D0C5-F0B8-F7E5-3B749D38858F}"/>
              </a:ext>
            </a:extLst>
          </p:cNvPr>
          <p:cNvCxnSpPr>
            <a:stCxn id="15" idx="3"/>
          </p:cNvCxnSpPr>
          <p:nvPr/>
        </p:nvCxnSpPr>
        <p:spPr>
          <a:xfrm>
            <a:off x="4345406" y="1829310"/>
            <a:ext cx="822198" cy="120640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6AFB661-F583-9E91-F0DF-6013AE7DA65A}"/>
              </a:ext>
            </a:extLst>
          </p:cNvPr>
          <p:cNvCxnSpPr>
            <a:stCxn id="16" idx="3"/>
          </p:cNvCxnSpPr>
          <p:nvPr/>
        </p:nvCxnSpPr>
        <p:spPr>
          <a:xfrm>
            <a:off x="4345406" y="2635578"/>
            <a:ext cx="822198" cy="40013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D405F30-3424-9687-6D67-03CC6CCE2781}"/>
              </a:ext>
            </a:extLst>
          </p:cNvPr>
          <p:cNvCxnSpPr>
            <a:stCxn id="17" idx="3"/>
          </p:cNvCxnSpPr>
          <p:nvPr/>
        </p:nvCxnSpPr>
        <p:spPr>
          <a:xfrm flipV="1">
            <a:off x="4345406" y="3035711"/>
            <a:ext cx="822198" cy="40613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397754F-E28E-0A6C-D575-454666AFCCBB}"/>
              </a:ext>
            </a:extLst>
          </p:cNvPr>
          <p:cNvCxnSpPr>
            <a:stCxn id="18" idx="3"/>
          </p:cNvCxnSpPr>
          <p:nvPr/>
        </p:nvCxnSpPr>
        <p:spPr>
          <a:xfrm flipV="1">
            <a:off x="4345406" y="3035710"/>
            <a:ext cx="822198" cy="12124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51678C46-3034-2BB9-1985-599BB7BEA8B6}"/>
              </a:ext>
            </a:extLst>
          </p:cNvPr>
          <p:cNvSpPr/>
          <p:nvPr/>
        </p:nvSpPr>
        <p:spPr>
          <a:xfrm>
            <a:off x="5083966" y="2964402"/>
            <a:ext cx="146304" cy="1463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2CF6646-76E4-1068-F599-006EA38897D5}"/>
              </a:ext>
            </a:extLst>
          </p:cNvPr>
          <p:cNvSpPr/>
          <p:nvPr/>
        </p:nvSpPr>
        <p:spPr>
          <a:xfrm>
            <a:off x="6834475" y="2964402"/>
            <a:ext cx="146304" cy="1463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D7C9CB-FF5F-ADF4-9921-F5B2052843C0}"/>
              </a:ext>
            </a:extLst>
          </p:cNvPr>
          <p:cNvCxnSpPr>
            <a:stCxn id="11" idx="1"/>
            <a:endCxn id="28" idx="7"/>
          </p:cNvCxnSpPr>
          <p:nvPr/>
        </p:nvCxnSpPr>
        <p:spPr>
          <a:xfrm flipH="1">
            <a:off x="6959354" y="1802676"/>
            <a:ext cx="885163" cy="11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4A9B4E6-0DC7-3159-F962-5F0EA2D783C3}"/>
              </a:ext>
            </a:extLst>
          </p:cNvPr>
          <p:cNvCxnSpPr>
            <a:stCxn id="14" idx="1"/>
            <a:endCxn id="28" idx="1"/>
          </p:cNvCxnSpPr>
          <p:nvPr/>
        </p:nvCxnSpPr>
        <p:spPr>
          <a:xfrm flipH="1" flipV="1">
            <a:off x="6855902" y="2985828"/>
            <a:ext cx="988615" cy="1235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2A0C5ED-8155-7F4A-D28B-4C93E0DC1952}"/>
              </a:ext>
            </a:extLst>
          </p:cNvPr>
          <p:cNvCxnSpPr>
            <a:endCxn id="28" idx="6"/>
          </p:cNvCxnSpPr>
          <p:nvPr/>
        </p:nvCxnSpPr>
        <p:spPr>
          <a:xfrm flipH="1">
            <a:off x="6980779" y="2608944"/>
            <a:ext cx="895462" cy="428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9DAE5B-72E4-7881-6CA3-00CED8AAEE95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6969024" y="3066703"/>
            <a:ext cx="875493" cy="348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1E9505A-9BAF-20CD-ADAE-80D6080A089A}"/>
              </a:ext>
            </a:extLst>
          </p:cNvPr>
          <p:cNvSpPr txBox="1"/>
          <p:nvPr/>
        </p:nvSpPr>
        <p:spPr>
          <a:xfrm>
            <a:off x="5698724" y="2875140"/>
            <a:ext cx="60414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cs typeface="Times New Roman" panose="02020603050405020304" pitchFamily="18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58265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3D32D3-442C-136A-D500-AFA80CC9A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04A9F-D92A-37AF-DA79-B190235B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F61A3-D271-AAB2-B10C-D2E9681E3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35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6FE49BE-D646-0E91-70BF-FE7925ECBF97}"/>
              </a:ext>
            </a:extLst>
          </p:cNvPr>
          <p:cNvSpPr/>
          <p:nvPr/>
        </p:nvSpPr>
        <p:spPr>
          <a:xfrm>
            <a:off x="1957077" y="4343400"/>
            <a:ext cx="8277846" cy="122041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0" rIns="365760"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Text text text text text text text text text text text text text text text text text text text text.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F711DDC-6DF0-57B4-B080-757D72869D03}"/>
              </a:ext>
            </a:extLst>
          </p:cNvPr>
          <p:cNvSpPr/>
          <p:nvPr/>
        </p:nvSpPr>
        <p:spPr>
          <a:xfrm>
            <a:off x="4705586" y="1398553"/>
            <a:ext cx="2777319" cy="2893326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E27A1BD-3329-FE6B-94FC-12BE573ABE3E}"/>
              </a:ext>
            </a:extLst>
          </p:cNvPr>
          <p:cNvSpPr/>
          <p:nvPr/>
        </p:nvSpPr>
        <p:spPr>
          <a:xfrm>
            <a:off x="1931200" y="1398551"/>
            <a:ext cx="2777319" cy="2893326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BEFEB42-397C-09BA-1F90-ED755AE8ADBD}"/>
              </a:ext>
            </a:extLst>
          </p:cNvPr>
          <p:cNvSpPr/>
          <p:nvPr/>
        </p:nvSpPr>
        <p:spPr>
          <a:xfrm>
            <a:off x="7482905" y="1398552"/>
            <a:ext cx="2777319" cy="2893326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79C5E3DF-8AE9-A3B5-8B45-C8E80B88FF10}"/>
              </a:ext>
            </a:extLst>
          </p:cNvPr>
          <p:cNvSpPr/>
          <p:nvPr/>
        </p:nvSpPr>
        <p:spPr>
          <a:xfrm rot="5400000">
            <a:off x="4508297" y="2766052"/>
            <a:ext cx="552737" cy="160837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0ED67D62-C618-22C2-04D5-A283ACAF0E05}"/>
              </a:ext>
            </a:extLst>
          </p:cNvPr>
          <p:cNvSpPr/>
          <p:nvPr/>
        </p:nvSpPr>
        <p:spPr>
          <a:xfrm rot="5400000">
            <a:off x="4469746" y="2760400"/>
            <a:ext cx="552737" cy="169629"/>
          </a:xfrm>
          <a:prstGeom prst="triangle">
            <a:avLst/>
          </a:prstGeom>
          <a:solidFill>
            <a:schemeClr val="accent1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95F9EB36-83A0-DE75-D9A4-126EFB14D930}"/>
              </a:ext>
            </a:extLst>
          </p:cNvPr>
          <p:cNvSpPr/>
          <p:nvPr/>
        </p:nvSpPr>
        <p:spPr>
          <a:xfrm rot="10800000">
            <a:off x="3043490" y="4291878"/>
            <a:ext cx="552737" cy="160837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1F8DD52F-8E84-EE7F-2DB9-06CE18C7025A}"/>
              </a:ext>
            </a:extLst>
          </p:cNvPr>
          <p:cNvSpPr/>
          <p:nvPr/>
        </p:nvSpPr>
        <p:spPr>
          <a:xfrm rot="10800000">
            <a:off x="5918899" y="4291877"/>
            <a:ext cx="552737" cy="160837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FC0BEF21-25AF-8703-0968-BB439C07173B}"/>
              </a:ext>
            </a:extLst>
          </p:cNvPr>
          <p:cNvSpPr/>
          <p:nvPr/>
        </p:nvSpPr>
        <p:spPr>
          <a:xfrm rot="10800000">
            <a:off x="8789690" y="4291880"/>
            <a:ext cx="552737" cy="160837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7A273D0D-148D-7755-41BA-4DAC671CB9F7}"/>
              </a:ext>
            </a:extLst>
          </p:cNvPr>
          <p:cNvSpPr/>
          <p:nvPr/>
        </p:nvSpPr>
        <p:spPr>
          <a:xfrm rot="10800000">
            <a:off x="3043492" y="4278544"/>
            <a:ext cx="552737" cy="160837"/>
          </a:xfrm>
          <a:prstGeom prst="triangle">
            <a:avLst/>
          </a:prstGeom>
          <a:solidFill>
            <a:schemeClr val="bg1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D4752717-4E34-3474-F898-734E62842115}"/>
              </a:ext>
            </a:extLst>
          </p:cNvPr>
          <p:cNvSpPr/>
          <p:nvPr/>
        </p:nvSpPr>
        <p:spPr>
          <a:xfrm rot="10800000">
            <a:off x="3043490" y="4250652"/>
            <a:ext cx="568636" cy="157264"/>
          </a:xfrm>
          <a:prstGeom prst="triangle">
            <a:avLst/>
          </a:prstGeom>
          <a:solidFill>
            <a:schemeClr val="accent1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10974EE8-0C6A-17E4-2987-679429C5A605}"/>
              </a:ext>
            </a:extLst>
          </p:cNvPr>
          <p:cNvSpPr/>
          <p:nvPr/>
        </p:nvSpPr>
        <p:spPr>
          <a:xfrm rot="10800000">
            <a:off x="8789432" y="4252126"/>
            <a:ext cx="552737" cy="160837"/>
          </a:xfrm>
          <a:prstGeom prst="triangle">
            <a:avLst/>
          </a:prstGeom>
          <a:solidFill>
            <a:schemeClr val="accent3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99A7498D-C269-E398-7420-1341B2F6A873}"/>
              </a:ext>
            </a:extLst>
          </p:cNvPr>
          <p:cNvSpPr/>
          <p:nvPr/>
        </p:nvSpPr>
        <p:spPr>
          <a:xfrm rot="10800000">
            <a:off x="5911457" y="4255030"/>
            <a:ext cx="552737" cy="160837"/>
          </a:xfrm>
          <a:prstGeom prst="triangle">
            <a:avLst/>
          </a:prstGeom>
          <a:solidFill>
            <a:schemeClr val="accent2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66B699D-1139-A3EC-8FD7-1EEA8D199B69}"/>
              </a:ext>
            </a:extLst>
          </p:cNvPr>
          <p:cNvSpPr txBox="1"/>
          <p:nvPr/>
        </p:nvSpPr>
        <p:spPr>
          <a:xfrm>
            <a:off x="2140917" y="1535042"/>
            <a:ext cx="2392326" cy="5316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Title</a:t>
            </a:r>
          </a:p>
          <a:p>
            <a:endParaRPr lang="en-US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697A4C-2652-9E29-5424-52BBE961A467}"/>
              </a:ext>
            </a:extLst>
          </p:cNvPr>
          <p:cNvSpPr txBox="1"/>
          <p:nvPr/>
        </p:nvSpPr>
        <p:spPr>
          <a:xfrm>
            <a:off x="4869355" y="1535042"/>
            <a:ext cx="2392326" cy="5316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Title</a:t>
            </a:r>
          </a:p>
          <a:p>
            <a:endParaRPr lang="en-US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9B0C696-D13A-4D66-87AA-16AF5779995D}"/>
              </a:ext>
            </a:extLst>
          </p:cNvPr>
          <p:cNvSpPr txBox="1"/>
          <p:nvPr/>
        </p:nvSpPr>
        <p:spPr>
          <a:xfrm>
            <a:off x="7523146" y="1538587"/>
            <a:ext cx="2651973" cy="5316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Title</a:t>
            </a:r>
          </a:p>
          <a:p>
            <a:endParaRPr lang="en-US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12EA16C-4E0A-1654-9E2D-E48DE00B9C43}"/>
              </a:ext>
            </a:extLst>
          </p:cNvPr>
          <p:cNvSpPr txBox="1"/>
          <p:nvPr/>
        </p:nvSpPr>
        <p:spPr>
          <a:xfrm>
            <a:off x="2056487" y="1987332"/>
            <a:ext cx="252674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EF951AA-AB2B-35ED-3BC5-35327E5077DC}"/>
              </a:ext>
            </a:extLst>
          </p:cNvPr>
          <p:cNvSpPr txBox="1"/>
          <p:nvPr/>
        </p:nvSpPr>
        <p:spPr>
          <a:xfrm>
            <a:off x="4922746" y="1987332"/>
            <a:ext cx="2342997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C8B8061-C134-2DC8-CD53-D0EB51CF425A}"/>
              </a:ext>
            </a:extLst>
          </p:cNvPr>
          <p:cNvSpPr txBox="1"/>
          <p:nvPr/>
        </p:nvSpPr>
        <p:spPr>
          <a:xfrm>
            <a:off x="7675400" y="1987332"/>
            <a:ext cx="239232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7315E658-A281-ED38-19CF-30213D94AF7A}"/>
              </a:ext>
            </a:extLst>
          </p:cNvPr>
          <p:cNvSpPr/>
          <p:nvPr/>
        </p:nvSpPr>
        <p:spPr>
          <a:xfrm rot="5400000">
            <a:off x="7286955" y="2764795"/>
            <a:ext cx="552737" cy="160837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F4583E39-1EE5-5ED6-98AE-FFA2A561CC67}"/>
              </a:ext>
            </a:extLst>
          </p:cNvPr>
          <p:cNvSpPr/>
          <p:nvPr/>
        </p:nvSpPr>
        <p:spPr>
          <a:xfrm rot="5400000">
            <a:off x="7246778" y="2760398"/>
            <a:ext cx="552737" cy="169629"/>
          </a:xfrm>
          <a:prstGeom prst="triangle">
            <a:avLst/>
          </a:prstGeom>
          <a:solidFill>
            <a:schemeClr val="accent2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87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5FF05-28EB-8CDA-3C98-0E46F7AAA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1EBC-3B77-8F1B-A107-71FBC19A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3EDD5-8860-3F57-4040-C1240DFC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36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F088F6C0-D68B-E195-CE47-93A96B80C715}"/>
              </a:ext>
            </a:extLst>
          </p:cNvPr>
          <p:cNvSpPr/>
          <p:nvPr/>
        </p:nvSpPr>
        <p:spPr>
          <a:xfrm>
            <a:off x="2955036" y="4900057"/>
            <a:ext cx="6281928" cy="140885"/>
          </a:xfrm>
          <a:custGeom>
            <a:avLst/>
            <a:gdLst>
              <a:gd name="connsiteX0" fmla="*/ 2296633 w 6018028"/>
              <a:gd name="connsiteY0" fmla="*/ 0 h 127591"/>
              <a:gd name="connsiteX1" fmla="*/ 223284 w 6018028"/>
              <a:gd name="connsiteY1" fmla="*/ 0 h 127591"/>
              <a:gd name="connsiteX2" fmla="*/ 0 w 6018028"/>
              <a:gd name="connsiteY2" fmla="*/ 127591 h 127591"/>
              <a:gd name="connsiteX3" fmla="*/ 6018028 w 6018028"/>
              <a:gd name="connsiteY3" fmla="*/ 127591 h 127591"/>
              <a:gd name="connsiteX4" fmla="*/ 5816010 w 6018028"/>
              <a:gd name="connsiteY4" fmla="*/ 0 h 127591"/>
              <a:gd name="connsiteX5" fmla="*/ 2296633 w 6018028"/>
              <a:gd name="connsiteY5" fmla="*/ 0 h 12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028" h="127591">
                <a:moveTo>
                  <a:pt x="2296633" y="0"/>
                </a:moveTo>
                <a:lnTo>
                  <a:pt x="223284" y="0"/>
                </a:lnTo>
                <a:lnTo>
                  <a:pt x="0" y="127591"/>
                </a:lnTo>
                <a:lnTo>
                  <a:pt x="6018028" y="127591"/>
                </a:lnTo>
                <a:lnTo>
                  <a:pt x="5816010" y="0"/>
                </a:lnTo>
                <a:lnTo>
                  <a:pt x="2296633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F369A3B-3C3A-8775-B228-3408854EA520}"/>
              </a:ext>
            </a:extLst>
          </p:cNvPr>
          <p:cNvSpPr/>
          <p:nvPr/>
        </p:nvSpPr>
        <p:spPr>
          <a:xfrm>
            <a:off x="3180233" y="4101710"/>
            <a:ext cx="5831535" cy="164366"/>
          </a:xfrm>
          <a:custGeom>
            <a:avLst/>
            <a:gdLst>
              <a:gd name="connsiteX0" fmla="*/ 2679405 w 5582093"/>
              <a:gd name="connsiteY0" fmla="*/ 0 h 148856"/>
              <a:gd name="connsiteX1" fmla="*/ 340242 w 5582093"/>
              <a:gd name="connsiteY1" fmla="*/ 0 h 148856"/>
              <a:gd name="connsiteX2" fmla="*/ 0 w 5582093"/>
              <a:gd name="connsiteY2" fmla="*/ 148856 h 148856"/>
              <a:gd name="connsiteX3" fmla="*/ 5582093 w 5582093"/>
              <a:gd name="connsiteY3" fmla="*/ 148856 h 148856"/>
              <a:gd name="connsiteX4" fmla="*/ 5252484 w 5582093"/>
              <a:gd name="connsiteY4" fmla="*/ 0 h 148856"/>
              <a:gd name="connsiteX5" fmla="*/ 2743200 w 5582093"/>
              <a:gd name="connsiteY5" fmla="*/ 10633 h 148856"/>
              <a:gd name="connsiteX6" fmla="*/ 2679405 w 5582093"/>
              <a:gd name="connsiteY6" fmla="*/ 0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093" h="148856">
                <a:moveTo>
                  <a:pt x="2679405" y="0"/>
                </a:moveTo>
                <a:lnTo>
                  <a:pt x="340242" y="0"/>
                </a:lnTo>
                <a:lnTo>
                  <a:pt x="0" y="148856"/>
                </a:lnTo>
                <a:lnTo>
                  <a:pt x="5582093" y="148856"/>
                </a:lnTo>
                <a:lnTo>
                  <a:pt x="5252484" y="0"/>
                </a:lnTo>
                <a:lnTo>
                  <a:pt x="2743200" y="10633"/>
                </a:lnTo>
                <a:lnTo>
                  <a:pt x="2679405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EAF91369-98D3-BDB5-C053-4E1435E5D4C9}"/>
              </a:ext>
            </a:extLst>
          </p:cNvPr>
          <p:cNvSpPr/>
          <p:nvPr/>
        </p:nvSpPr>
        <p:spPr>
          <a:xfrm>
            <a:off x="3524570" y="3291626"/>
            <a:ext cx="5142860" cy="176105"/>
          </a:xfrm>
          <a:custGeom>
            <a:avLst/>
            <a:gdLst>
              <a:gd name="connsiteX0" fmla="*/ 2573079 w 4922875"/>
              <a:gd name="connsiteY0" fmla="*/ 21265 h 159488"/>
              <a:gd name="connsiteX1" fmla="*/ 318977 w 4922875"/>
              <a:gd name="connsiteY1" fmla="*/ 21265 h 159488"/>
              <a:gd name="connsiteX2" fmla="*/ 0 w 4922875"/>
              <a:gd name="connsiteY2" fmla="*/ 159488 h 159488"/>
              <a:gd name="connsiteX3" fmla="*/ 4922875 w 4922875"/>
              <a:gd name="connsiteY3" fmla="*/ 159488 h 159488"/>
              <a:gd name="connsiteX4" fmla="*/ 4593265 w 4922875"/>
              <a:gd name="connsiteY4" fmla="*/ 21265 h 159488"/>
              <a:gd name="connsiteX5" fmla="*/ 2626242 w 4922875"/>
              <a:gd name="connsiteY5" fmla="*/ 0 h 159488"/>
              <a:gd name="connsiteX6" fmla="*/ 2626242 w 4922875"/>
              <a:gd name="connsiteY6" fmla="*/ 0 h 159488"/>
              <a:gd name="connsiteX7" fmla="*/ 2573079 w 4922875"/>
              <a:gd name="connsiteY7" fmla="*/ 21265 h 159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2875" h="159488">
                <a:moveTo>
                  <a:pt x="2573079" y="21265"/>
                </a:moveTo>
                <a:lnTo>
                  <a:pt x="318977" y="21265"/>
                </a:lnTo>
                <a:lnTo>
                  <a:pt x="0" y="159488"/>
                </a:lnTo>
                <a:lnTo>
                  <a:pt x="4922875" y="159488"/>
                </a:lnTo>
                <a:lnTo>
                  <a:pt x="4593265" y="21265"/>
                </a:lnTo>
                <a:lnTo>
                  <a:pt x="2626242" y="0"/>
                </a:lnTo>
                <a:lnTo>
                  <a:pt x="2626242" y="0"/>
                </a:lnTo>
                <a:lnTo>
                  <a:pt x="2573079" y="2126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D2BB3158-B4A4-41DB-C6B7-FF8F3659C9B1}"/>
              </a:ext>
            </a:extLst>
          </p:cNvPr>
          <p:cNvSpPr/>
          <p:nvPr/>
        </p:nvSpPr>
        <p:spPr>
          <a:xfrm>
            <a:off x="3860292" y="2551982"/>
            <a:ext cx="4471416" cy="152625"/>
          </a:xfrm>
          <a:custGeom>
            <a:avLst/>
            <a:gdLst>
              <a:gd name="connsiteX0" fmla="*/ 1648046 w 4274288"/>
              <a:gd name="connsiteY0" fmla="*/ 0 h 138223"/>
              <a:gd name="connsiteX1" fmla="*/ 393404 w 4274288"/>
              <a:gd name="connsiteY1" fmla="*/ 0 h 138223"/>
              <a:gd name="connsiteX2" fmla="*/ 0 w 4274288"/>
              <a:gd name="connsiteY2" fmla="*/ 138223 h 138223"/>
              <a:gd name="connsiteX3" fmla="*/ 4274288 w 4274288"/>
              <a:gd name="connsiteY3" fmla="*/ 138223 h 138223"/>
              <a:gd name="connsiteX4" fmla="*/ 3880883 w 4274288"/>
              <a:gd name="connsiteY4" fmla="*/ 0 h 138223"/>
              <a:gd name="connsiteX5" fmla="*/ 1648046 w 4274288"/>
              <a:gd name="connsiteY5" fmla="*/ 0 h 13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4288" h="138223">
                <a:moveTo>
                  <a:pt x="1648046" y="0"/>
                </a:moveTo>
                <a:lnTo>
                  <a:pt x="393404" y="0"/>
                </a:lnTo>
                <a:lnTo>
                  <a:pt x="0" y="138223"/>
                </a:lnTo>
                <a:lnTo>
                  <a:pt x="4274288" y="138223"/>
                </a:lnTo>
                <a:lnTo>
                  <a:pt x="3880883" y="0"/>
                </a:lnTo>
                <a:lnTo>
                  <a:pt x="1648046" y="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A8C13659-915C-C317-C532-88944CA9EAA5}"/>
              </a:ext>
            </a:extLst>
          </p:cNvPr>
          <p:cNvSpPr/>
          <p:nvPr/>
        </p:nvSpPr>
        <p:spPr>
          <a:xfrm>
            <a:off x="4267200" y="1718413"/>
            <a:ext cx="3657600" cy="176105"/>
          </a:xfrm>
          <a:custGeom>
            <a:avLst/>
            <a:gdLst>
              <a:gd name="connsiteX0" fmla="*/ 2317898 w 3444949"/>
              <a:gd name="connsiteY0" fmla="*/ 0 h 159488"/>
              <a:gd name="connsiteX1" fmla="*/ 372140 w 3444949"/>
              <a:gd name="connsiteY1" fmla="*/ 0 h 159488"/>
              <a:gd name="connsiteX2" fmla="*/ 0 w 3444949"/>
              <a:gd name="connsiteY2" fmla="*/ 159488 h 159488"/>
              <a:gd name="connsiteX3" fmla="*/ 3444949 w 3444949"/>
              <a:gd name="connsiteY3" fmla="*/ 159488 h 159488"/>
              <a:gd name="connsiteX4" fmla="*/ 2945219 w 3444949"/>
              <a:gd name="connsiteY4" fmla="*/ 0 h 159488"/>
              <a:gd name="connsiteX5" fmla="*/ 2317898 w 3444949"/>
              <a:gd name="connsiteY5" fmla="*/ 0 h 159488"/>
              <a:gd name="connsiteX0" fmla="*/ 2317898 w 3444949"/>
              <a:gd name="connsiteY0" fmla="*/ 0 h 159488"/>
              <a:gd name="connsiteX1" fmla="*/ 478466 w 3444949"/>
              <a:gd name="connsiteY1" fmla="*/ 0 h 159488"/>
              <a:gd name="connsiteX2" fmla="*/ 0 w 3444949"/>
              <a:gd name="connsiteY2" fmla="*/ 159488 h 159488"/>
              <a:gd name="connsiteX3" fmla="*/ 3444949 w 3444949"/>
              <a:gd name="connsiteY3" fmla="*/ 159488 h 159488"/>
              <a:gd name="connsiteX4" fmla="*/ 2945219 w 3444949"/>
              <a:gd name="connsiteY4" fmla="*/ 0 h 159488"/>
              <a:gd name="connsiteX5" fmla="*/ 2317898 w 3444949"/>
              <a:gd name="connsiteY5" fmla="*/ 0 h 159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4949" h="159488">
                <a:moveTo>
                  <a:pt x="2317898" y="0"/>
                </a:moveTo>
                <a:lnTo>
                  <a:pt x="478466" y="0"/>
                </a:lnTo>
                <a:lnTo>
                  <a:pt x="0" y="159488"/>
                </a:lnTo>
                <a:lnTo>
                  <a:pt x="3444949" y="159488"/>
                </a:lnTo>
                <a:lnTo>
                  <a:pt x="2945219" y="0"/>
                </a:lnTo>
                <a:lnTo>
                  <a:pt x="2317898" y="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7111C1-8952-BAD0-20B1-CC4A150C47E9}"/>
              </a:ext>
            </a:extLst>
          </p:cNvPr>
          <p:cNvSpPr/>
          <p:nvPr/>
        </p:nvSpPr>
        <p:spPr>
          <a:xfrm>
            <a:off x="3180233" y="4254335"/>
            <a:ext cx="5831535" cy="645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19DAEF-BFB3-39CE-5EB2-F154FAB22192}"/>
              </a:ext>
            </a:extLst>
          </p:cNvPr>
          <p:cNvSpPr/>
          <p:nvPr/>
        </p:nvSpPr>
        <p:spPr>
          <a:xfrm>
            <a:off x="2955036" y="5029200"/>
            <a:ext cx="6281928" cy="9654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E4FB74-895D-608E-BDF9-E1EB9327D4F7}"/>
              </a:ext>
            </a:extLst>
          </p:cNvPr>
          <p:cNvSpPr/>
          <p:nvPr/>
        </p:nvSpPr>
        <p:spPr>
          <a:xfrm>
            <a:off x="3508248" y="3467731"/>
            <a:ext cx="5175504" cy="6574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Text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B4D4EB-EF16-5B5C-3545-6184B49B72E1}"/>
              </a:ext>
            </a:extLst>
          </p:cNvPr>
          <p:cNvSpPr/>
          <p:nvPr/>
        </p:nvSpPr>
        <p:spPr>
          <a:xfrm>
            <a:off x="3857801" y="2703002"/>
            <a:ext cx="4476398" cy="6121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Text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F0A7E8-301F-6F53-F08C-F1B5A14C0592}"/>
              </a:ext>
            </a:extLst>
          </p:cNvPr>
          <p:cNvSpPr/>
          <p:nvPr/>
        </p:nvSpPr>
        <p:spPr>
          <a:xfrm>
            <a:off x="4285447" y="1882779"/>
            <a:ext cx="3621106" cy="6692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958462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76F69D-62A4-4A63-9CB3-F854C66EA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95148-A3A3-F743-A955-3D852EB22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0E75D-B039-8142-BF07-11B38AD61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37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ACD8EE-F7F6-A67D-A8EF-8206297969CC}"/>
              </a:ext>
            </a:extLst>
          </p:cNvPr>
          <p:cNvSpPr/>
          <p:nvPr/>
        </p:nvSpPr>
        <p:spPr bwMode="auto">
          <a:xfrm>
            <a:off x="1774357" y="1153065"/>
            <a:ext cx="1423359" cy="42959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31B338-C31F-B74D-8B6C-4EE36CA4154D}"/>
              </a:ext>
            </a:extLst>
          </p:cNvPr>
          <p:cNvSpPr/>
          <p:nvPr/>
        </p:nvSpPr>
        <p:spPr bwMode="auto">
          <a:xfrm>
            <a:off x="1403420" y="1295400"/>
            <a:ext cx="8850702" cy="59522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</a:rPr>
              <a:t>Title</a:t>
            </a:r>
            <a:endParaRPr lang="en-US" b="1" dirty="0">
              <a:solidFill>
                <a:schemeClr val="bg1"/>
              </a:solidFill>
              <a:sym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74F339-5C08-8ADA-DD86-2D41B56C1712}"/>
              </a:ext>
            </a:extLst>
          </p:cNvPr>
          <p:cNvSpPr txBox="1"/>
          <p:nvPr/>
        </p:nvSpPr>
        <p:spPr>
          <a:xfrm>
            <a:off x="2028186" y="1890625"/>
            <a:ext cx="915700" cy="78931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Topic </a:t>
            </a:r>
            <a:r>
              <a:rPr lang="en-US" sz="16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BCFA3-821A-6323-5714-E87CE0A7F767}"/>
              </a:ext>
            </a:extLst>
          </p:cNvPr>
          <p:cNvSpPr txBox="1"/>
          <p:nvPr/>
        </p:nvSpPr>
        <p:spPr>
          <a:xfrm>
            <a:off x="2028186" y="3590301"/>
            <a:ext cx="915700" cy="78638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Topic </a:t>
            </a:r>
            <a:r>
              <a:rPr lang="en-US" sz="1600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4229E-D34F-9176-0808-E969F9A210B8}"/>
              </a:ext>
            </a:extLst>
          </p:cNvPr>
          <p:cNvSpPr txBox="1"/>
          <p:nvPr/>
        </p:nvSpPr>
        <p:spPr>
          <a:xfrm>
            <a:off x="2028186" y="4438674"/>
            <a:ext cx="915700" cy="78638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Topic </a:t>
            </a:r>
            <a:r>
              <a:rPr lang="en-US" sz="1600" b="1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D082CA2-0A48-156D-D4C8-B19A291F68FD}"/>
              </a:ext>
            </a:extLst>
          </p:cNvPr>
          <p:cNvSpPr/>
          <p:nvPr/>
        </p:nvSpPr>
        <p:spPr bwMode="auto">
          <a:xfrm rot="5400000">
            <a:off x="2914743" y="2223932"/>
            <a:ext cx="301752" cy="122702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74436A0-AD0D-FBE1-EB81-39CAB85CD512}"/>
              </a:ext>
            </a:extLst>
          </p:cNvPr>
          <p:cNvSpPr/>
          <p:nvPr/>
        </p:nvSpPr>
        <p:spPr bwMode="auto">
          <a:xfrm rot="5400000">
            <a:off x="2914743" y="3072793"/>
            <a:ext cx="301752" cy="122702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0A5791B-122A-1857-D58C-73D2F8B83941}"/>
              </a:ext>
            </a:extLst>
          </p:cNvPr>
          <p:cNvSpPr/>
          <p:nvPr/>
        </p:nvSpPr>
        <p:spPr bwMode="auto">
          <a:xfrm rot="5400000">
            <a:off x="2914743" y="3921654"/>
            <a:ext cx="301752" cy="122702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E792ABE3-4336-8BE3-FF0A-2EC3CEADD472}"/>
              </a:ext>
            </a:extLst>
          </p:cNvPr>
          <p:cNvSpPr/>
          <p:nvPr/>
        </p:nvSpPr>
        <p:spPr bwMode="auto">
          <a:xfrm rot="5400000">
            <a:off x="2914743" y="4770515"/>
            <a:ext cx="301752" cy="122702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9779D7-EDB2-160C-943D-AC2DB1D7A297}"/>
              </a:ext>
            </a:extLst>
          </p:cNvPr>
          <p:cNvSpPr txBox="1"/>
          <p:nvPr/>
        </p:nvSpPr>
        <p:spPr>
          <a:xfrm>
            <a:off x="3306793" y="1893557"/>
            <a:ext cx="7056406" cy="7863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600" dirty="0"/>
              <a:t>Text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767120-2DF8-8F33-150F-355191606C6F}"/>
              </a:ext>
            </a:extLst>
          </p:cNvPr>
          <p:cNvSpPr txBox="1"/>
          <p:nvPr/>
        </p:nvSpPr>
        <p:spPr>
          <a:xfrm>
            <a:off x="3306793" y="2680135"/>
            <a:ext cx="7056407" cy="7863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600" dirty="0"/>
              <a:t>Text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7026CA-7AF4-8B5C-FB16-218050440205}"/>
              </a:ext>
            </a:extLst>
          </p:cNvPr>
          <p:cNvSpPr txBox="1"/>
          <p:nvPr/>
        </p:nvSpPr>
        <p:spPr>
          <a:xfrm>
            <a:off x="3306793" y="3551598"/>
            <a:ext cx="7056406" cy="7863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600" dirty="0"/>
              <a:t>Text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C1C6E0-B3CE-1199-15A9-33525B28DC84}"/>
              </a:ext>
            </a:extLst>
          </p:cNvPr>
          <p:cNvSpPr txBox="1"/>
          <p:nvPr/>
        </p:nvSpPr>
        <p:spPr>
          <a:xfrm>
            <a:off x="3306793" y="4438674"/>
            <a:ext cx="7056407" cy="7863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600" dirty="0"/>
              <a:t>Text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1152EA9-6E2A-43E4-6197-C6DEA1FF8ABE}"/>
              </a:ext>
            </a:extLst>
          </p:cNvPr>
          <p:cNvCxnSpPr>
            <a:cxnSpLocks/>
          </p:cNvCxnSpPr>
          <p:nvPr/>
        </p:nvCxnSpPr>
        <p:spPr bwMode="auto">
          <a:xfrm flipH="1">
            <a:off x="1895123" y="2679941"/>
            <a:ext cx="1205969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4358BC-7701-9D80-80B9-88798C0D3A19}"/>
              </a:ext>
            </a:extLst>
          </p:cNvPr>
          <p:cNvCxnSpPr/>
          <p:nvPr/>
        </p:nvCxnSpPr>
        <p:spPr bwMode="auto">
          <a:xfrm flipH="1">
            <a:off x="1895123" y="3528313"/>
            <a:ext cx="1205969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13C8B5B-21C3-4BC4-D402-C930E6207638}"/>
              </a:ext>
            </a:extLst>
          </p:cNvPr>
          <p:cNvCxnSpPr/>
          <p:nvPr/>
        </p:nvCxnSpPr>
        <p:spPr bwMode="auto">
          <a:xfrm flipH="1">
            <a:off x="1895123" y="4376685"/>
            <a:ext cx="1205969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0FBC5B-C2C9-4FC8-A754-618F73250ED2}"/>
              </a:ext>
            </a:extLst>
          </p:cNvPr>
          <p:cNvCxnSpPr>
            <a:cxnSpLocks/>
          </p:cNvCxnSpPr>
          <p:nvPr/>
        </p:nvCxnSpPr>
        <p:spPr bwMode="auto">
          <a:xfrm>
            <a:off x="3306792" y="2679941"/>
            <a:ext cx="6947330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C91703-E777-6D20-618C-C9F7B3138AC5}"/>
              </a:ext>
            </a:extLst>
          </p:cNvPr>
          <p:cNvCxnSpPr/>
          <p:nvPr/>
        </p:nvCxnSpPr>
        <p:spPr bwMode="auto">
          <a:xfrm>
            <a:off x="3306792" y="3528313"/>
            <a:ext cx="6947330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E6865A-E846-31DB-C774-91B160592A88}"/>
              </a:ext>
            </a:extLst>
          </p:cNvPr>
          <p:cNvCxnSpPr/>
          <p:nvPr/>
        </p:nvCxnSpPr>
        <p:spPr bwMode="auto">
          <a:xfrm>
            <a:off x="3306792" y="4376685"/>
            <a:ext cx="6947330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B194AE-1B2E-E3E9-BAFF-E99B7EA4AAB3}"/>
              </a:ext>
            </a:extLst>
          </p:cNvPr>
          <p:cNvCxnSpPr>
            <a:cxnSpLocks/>
          </p:cNvCxnSpPr>
          <p:nvPr/>
        </p:nvCxnSpPr>
        <p:spPr bwMode="auto">
          <a:xfrm>
            <a:off x="3306792" y="5225058"/>
            <a:ext cx="6947330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BBF82B0-B5E6-C54B-BC4E-419B55154DD7}"/>
              </a:ext>
            </a:extLst>
          </p:cNvPr>
          <p:cNvSpPr txBox="1"/>
          <p:nvPr/>
        </p:nvSpPr>
        <p:spPr>
          <a:xfrm>
            <a:off x="2028186" y="2741929"/>
            <a:ext cx="915700" cy="78638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Topic </a:t>
            </a:r>
            <a:r>
              <a:rPr lang="en-US" sz="1600" b="1" dirty="0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30790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78A3D61-D670-EC1D-36F2-3855F5F7FD4D}"/>
              </a:ext>
            </a:extLst>
          </p:cNvPr>
          <p:cNvSpPr/>
          <p:nvPr/>
        </p:nvSpPr>
        <p:spPr>
          <a:xfrm>
            <a:off x="2147093" y="3491215"/>
            <a:ext cx="3883025" cy="1882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Text</a:t>
            </a:r>
            <a:endParaRPr lang="en-US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A867F1-957D-C0FB-705D-9149A0671B40}"/>
              </a:ext>
            </a:extLst>
          </p:cNvPr>
          <p:cNvSpPr/>
          <p:nvPr/>
        </p:nvSpPr>
        <p:spPr>
          <a:xfrm>
            <a:off x="6146642" y="3491215"/>
            <a:ext cx="3883025" cy="1882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Text</a:t>
            </a:r>
            <a:endParaRPr lang="en-US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08AA0-BDDD-FA05-E292-ED210AF1CB66}"/>
              </a:ext>
            </a:extLst>
          </p:cNvPr>
          <p:cNvSpPr/>
          <p:nvPr/>
        </p:nvSpPr>
        <p:spPr>
          <a:xfrm>
            <a:off x="2147093" y="1484011"/>
            <a:ext cx="3883025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0E06AA-5738-19FB-0818-E9F84087A17E}"/>
              </a:ext>
            </a:extLst>
          </p:cNvPr>
          <p:cNvSpPr/>
          <p:nvPr/>
        </p:nvSpPr>
        <p:spPr>
          <a:xfrm>
            <a:off x="6146642" y="1484011"/>
            <a:ext cx="3883025" cy="1882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Text</a:t>
            </a:r>
            <a:endParaRPr lang="en-US" sz="1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EDB201-C941-6C31-6291-BE7D38EF8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F63BB9-E846-0F21-8603-F63D3560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83FB0-D9B1-A0E5-1436-E2B3765E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38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5ED4DA5-417C-5588-10CE-7BFBED499952}"/>
              </a:ext>
            </a:extLst>
          </p:cNvPr>
          <p:cNvGrpSpPr/>
          <p:nvPr/>
        </p:nvGrpSpPr>
        <p:grpSpPr>
          <a:xfrm>
            <a:off x="4548822" y="2773552"/>
            <a:ext cx="3094355" cy="1310896"/>
            <a:chOff x="4548823" y="2787045"/>
            <a:chExt cx="3094355" cy="1310896"/>
          </a:xfrm>
        </p:grpSpPr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105C288E-C91D-6BA4-5297-E7B800912DC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548823" y="2787045"/>
              <a:ext cx="3094355" cy="131089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45720" rIns="45720" anchor="ctr"/>
            <a:lstStyle/>
            <a:p>
              <a:pPr algn="ctr">
                <a:lnSpc>
                  <a:spcPct val="120000"/>
                </a:lnSpc>
              </a:pPr>
              <a:endParaRPr lang="en-US" spc="1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C119C62-E33C-BDBD-F8AA-71F180F8488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9475" y="2911474"/>
              <a:ext cx="2813050" cy="1062038"/>
            </a:xfrm>
            <a:prstGeom prst="rect">
              <a:avLst/>
            </a:prstGeom>
            <a:solidFill>
              <a:schemeClr val="tx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45720" rIns="45720" anchor="ctr"/>
            <a:lstStyle/>
            <a:p>
              <a:pPr algn="ctr">
                <a:lnSpc>
                  <a:spcPct val="120000"/>
                </a:lnSpc>
              </a:pPr>
              <a:r>
                <a:rPr lang="en-US" sz="1600" spc="100" dirty="0">
                  <a:solidFill>
                    <a:schemeClr val="bg1"/>
                  </a:solidFill>
                </a:rPr>
                <a:t>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311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5A0CC777-77F8-FA34-1F3B-02C9FD9598B7}"/>
              </a:ext>
            </a:extLst>
          </p:cNvPr>
          <p:cNvGraphicFramePr/>
          <p:nvPr/>
        </p:nvGraphicFramePr>
        <p:xfrm>
          <a:off x="2414353" y="974569"/>
          <a:ext cx="7363293" cy="4908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34D184EB-342C-0793-1072-313574CF90A9}"/>
              </a:ext>
            </a:extLst>
          </p:cNvPr>
          <p:cNvSpPr txBox="1"/>
          <p:nvPr/>
        </p:nvSpPr>
        <p:spPr>
          <a:xfrm>
            <a:off x="6199155" y="4652572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985E40-F158-E5C3-E2D8-447283D4B73E}"/>
              </a:ext>
            </a:extLst>
          </p:cNvPr>
          <p:cNvSpPr txBox="1"/>
          <p:nvPr/>
        </p:nvSpPr>
        <p:spPr>
          <a:xfrm>
            <a:off x="4965577" y="4652572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A498EF-3316-09BF-1B49-56314E8BF9B9}"/>
              </a:ext>
            </a:extLst>
          </p:cNvPr>
          <p:cNvSpPr txBox="1"/>
          <p:nvPr/>
        </p:nvSpPr>
        <p:spPr>
          <a:xfrm>
            <a:off x="7113555" y="3601746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80431F-E676-668C-6ECD-56E2EAA3D29B}"/>
              </a:ext>
            </a:extLst>
          </p:cNvPr>
          <p:cNvSpPr txBox="1"/>
          <p:nvPr/>
        </p:nvSpPr>
        <p:spPr>
          <a:xfrm>
            <a:off x="4051177" y="3601746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E2A0AB-7FFB-4307-8C1C-471E88C9C783}"/>
              </a:ext>
            </a:extLst>
          </p:cNvPr>
          <p:cNvSpPr txBox="1"/>
          <p:nvPr/>
        </p:nvSpPr>
        <p:spPr>
          <a:xfrm>
            <a:off x="7113555" y="2550921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AB78FD-EAB1-1B9B-C296-5CAD55183A12}"/>
              </a:ext>
            </a:extLst>
          </p:cNvPr>
          <p:cNvSpPr txBox="1"/>
          <p:nvPr/>
        </p:nvSpPr>
        <p:spPr>
          <a:xfrm>
            <a:off x="4051177" y="2550921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F44B9E-0868-C681-B4E9-10A150786472}"/>
              </a:ext>
            </a:extLst>
          </p:cNvPr>
          <p:cNvSpPr txBox="1"/>
          <p:nvPr/>
        </p:nvSpPr>
        <p:spPr>
          <a:xfrm>
            <a:off x="6275355" y="1651430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430C94-CCBC-CDFC-B389-9CD2FF6D0C18}"/>
              </a:ext>
            </a:extLst>
          </p:cNvPr>
          <p:cNvSpPr txBox="1"/>
          <p:nvPr/>
        </p:nvSpPr>
        <p:spPr>
          <a:xfrm>
            <a:off x="4889378" y="1651430"/>
            <a:ext cx="10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EDB201-C941-6C31-6291-BE7D38EF8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F63BB9-E846-0F21-8603-F63D3560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83FB0-D9B1-A0E5-1436-E2B3765E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39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105C288E-C91D-6BA4-5297-E7B800912DC5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42204" y="2773552"/>
            <a:ext cx="1307592" cy="1310896"/>
          </a:xfrm>
          <a:prstGeom prst="ellipse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45720" rIns="45720" anchor="ctr"/>
          <a:lstStyle/>
          <a:p>
            <a:pPr algn="ctr">
              <a:lnSpc>
                <a:spcPct val="120000"/>
              </a:lnSpc>
            </a:pPr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DC119C62-E33C-BDBD-F8AA-71F180F848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65648" y="2897981"/>
            <a:ext cx="1060704" cy="1062038"/>
          </a:xfrm>
          <a:prstGeom prst="ellipse">
            <a:avLst/>
          </a:prstGeom>
          <a:solidFill>
            <a:schemeClr val="tx2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45720" rIns="45720" anchor="ctr"/>
          <a:lstStyle/>
          <a:p>
            <a:pPr algn="ctr">
              <a:lnSpc>
                <a:spcPct val="120000"/>
              </a:lnSpc>
            </a:pPr>
            <a:r>
              <a:rPr lang="en-US" sz="1600" spc="100" dirty="0">
                <a:solidFill>
                  <a:schemeClr val="bg1"/>
                </a:solidFill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790430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B11189-4819-0E20-9731-7FF8C0057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3F36DF-8C95-78E3-A879-3B104D9E7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CFD66-E3AE-EAA4-4D13-EECD0EE8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40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AA40831-38C6-D0CF-887E-362FA62A45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697018"/>
              </p:ext>
            </p:extLst>
          </p:nvPr>
        </p:nvGraphicFramePr>
        <p:xfrm>
          <a:off x="2545278" y="609600"/>
          <a:ext cx="7101445" cy="5575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64A8EB65-C4A9-B16D-F341-0D21ECC5C4E2}"/>
              </a:ext>
            </a:extLst>
          </p:cNvPr>
          <p:cNvSpPr txBox="1"/>
          <p:nvPr/>
        </p:nvSpPr>
        <p:spPr>
          <a:xfrm>
            <a:off x="4134163" y="1863317"/>
            <a:ext cx="198511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8494BC-9798-8EE7-26EC-AFBFB77A051D}"/>
              </a:ext>
            </a:extLst>
          </p:cNvPr>
          <p:cNvSpPr txBox="1"/>
          <p:nvPr/>
        </p:nvSpPr>
        <p:spPr>
          <a:xfrm>
            <a:off x="6175426" y="1863317"/>
            <a:ext cx="198511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F944B4-FD8C-B40F-2696-E8EE449CCC9C}"/>
              </a:ext>
            </a:extLst>
          </p:cNvPr>
          <p:cNvSpPr txBox="1"/>
          <p:nvPr/>
        </p:nvSpPr>
        <p:spPr>
          <a:xfrm>
            <a:off x="3905335" y="3581400"/>
            <a:ext cx="132417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C3CCF5F-C994-51C1-4E48-41270B8FCDA5}"/>
              </a:ext>
            </a:extLst>
          </p:cNvPr>
          <p:cNvSpPr txBox="1"/>
          <p:nvPr/>
        </p:nvSpPr>
        <p:spPr>
          <a:xfrm>
            <a:off x="5103440" y="4806587"/>
            <a:ext cx="198511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CC690F-BF34-487C-49A5-630353C56860}"/>
              </a:ext>
            </a:extLst>
          </p:cNvPr>
          <p:cNvSpPr txBox="1"/>
          <p:nvPr/>
        </p:nvSpPr>
        <p:spPr>
          <a:xfrm>
            <a:off x="6961440" y="3581400"/>
            <a:ext cx="140774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Text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30CE663-67C0-C74F-5A12-03CBD9AB68F8}"/>
              </a:ext>
            </a:extLst>
          </p:cNvPr>
          <p:cNvGrpSpPr/>
          <p:nvPr/>
        </p:nvGrpSpPr>
        <p:grpSpPr>
          <a:xfrm>
            <a:off x="1742325" y="1111893"/>
            <a:ext cx="2955152" cy="282241"/>
            <a:chOff x="1807025" y="1064430"/>
            <a:chExt cx="2955152" cy="282241"/>
          </a:xfrm>
        </p:grpSpPr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E1D922FF-07C1-C824-BD32-310D586CF466}"/>
                </a:ext>
              </a:extLst>
            </p:cNvPr>
            <p:cNvSpPr/>
            <p:nvPr/>
          </p:nvSpPr>
          <p:spPr bwMode="auto">
            <a:xfrm flipH="1">
              <a:off x="1905000" y="1064430"/>
              <a:ext cx="2857177" cy="282241"/>
            </a:xfrm>
            <a:custGeom>
              <a:avLst/>
              <a:gdLst>
                <a:gd name="connsiteX0" fmla="*/ 0 w 2501660"/>
                <a:gd name="connsiteY0" fmla="*/ 301925 h 301925"/>
                <a:gd name="connsiteX1" fmla="*/ 301925 w 2501660"/>
                <a:gd name="connsiteY1" fmla="*/ 0 h 301925"/>
                <a:gd name="connsiteX2" fmla="*/ 2501660 w 2501660"/>
                <a:gd name="connsiteY2" fmla="*/ 0 h 3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660" h="301925">
                  <a:moveTo>
                    <a:pt x="0" y="301925"/>
                  </a:moveTo>
                  <a:lnTo>
                    <a:pt x="301925" y="0"/>
                  </a:lnTo>
                  <a:lnTo>
                    <a:pt x="2501660" y="0"/>
                  </a:lnTo>
                </a:path>
              </a:pathLst>
            </a:custGeom>
            <a:noFill/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5B5F9F-1AE7-936A-9E18-F64AEE1991B8}"/>
                </a:ext>
              </a:extLst>
            </p:cNvPr>
            <p:cNvSpPr txBox="1"/>
            <p:nvPr/>
          </p:nvSpPr>
          <p:spPr>
            <a:xfrm>
              <a:off x="1807025" y="1064430"/>
              <a:ext cx="22870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Text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D9DCC8F-B67C-3BAE-A0EB-99435DE79658}"/>
              </a:ext>
            </a:extLst>
          </p:cNvPr>
          <p:cNvGrpSpPr/>
          <p:nvPr/>
        </p:nvGrpSpPr>
        <p:grpSpPr>
          <a:xfrm>
            <a:off x="7434588" y="1107438"/>
            <a:ext cx="3154167" cy="287202"/>
            <a:chOff x="7499288" y="1059975"/>
            <a:chExt cx="3154167" cy="287202"/>
          </a:xfrm>
        </p:grpSpPr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BB093C68-852D-AD6C-2D57-DF13DE9B7851}"/>
                </a:ext>
              </a:extLst>
            </p:cNvPr>
            <p:cNvSpPr/>
            <p:nvPr/>
          </p:nvSpPr>
          <p:spPr bwMode="auto">
            <a:xfrm>
              <a:off x="7499288" y="1059975"/>
              <a:ext cx="3154167" cy="287202"/>
            </a:xfrm>
            <a:custGeom>
              <a:avLst/>
              <a:gdLst>
                <a:gd name="connsiteX0" fmla="*/ 0 w 2501660"/>
                <a:gd name="connsiteY0" fmla="*/ 301925 h 301925"/>
                <a:gd name="connsiteX1" fmla="*/ 301925 w 2501660"/>
                <a:gd name="connsiteY1" fmla="*/ 0 h 301925"/>
                <a:gd name="connsiteX2" fmla="*/ 2501660 w 2501660"/>
                <a:gd name="connsiteY2" fmla="*/ 0 h 3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660" h="301925">
                  <a:moveTo>
                    <a:pt x="0" y="301925"/>
                  </a:moveTo>
                  <a:lnTo>
                    <a:pt x="301925" y="0"/>
                  </a:lnTo>
                  <a:lnTo>
                    <a:pt x="2501660" y="0"/>
                  </a:lnTo>
                </a:path>
              </a:pathLst>
            </a:custGeom>
            <a:noFill/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2E9D586-F943-31E5-FEC7-AB294D2FB47D}"/>
                </a:ext>
              </a:extLst>
            </p:cNvPr>
            <p:cNvSpPr txBox="1"/>
            <p:nvPr/>
          </p:nvSpPr>
          <p:spPr>
            <a:xfrm>
              <a:off x="8225860" y="1064430"/>
              <a:ext cx="2416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Text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8F4B7AF-B6AF-EBA2-E931-F8C0938EAAF1}"/>
              </a:ext>
            </a:extLst>
          </p:cNvPr>
          <p:cNvGrpSpPr/>
          <p:nvPr/>
        </p:nvGrpSpPr>
        <p:grpSpPr>
          <a:xfrm>
            <a:off x="1596308" y="3248544"/>
            <a:ext cx="2093219" cy="461665"/>
            <a:chOff x="1661008" y="3201081"/>
            <a:chExt cx="2093219" cy="461665"/>
          </a:xfrm>
        </p:grpSpPr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EB5E11EE-CB85-6B31-C2FC-24607E3B11D9}"/>
                </a:ext>
              </a:extLst>
            </p:cNvPr>
            <p:cNvSpPr/>
            <p:nvPr/>
          </p:nvSpPr>
          <p:spPr bwMode="auto">
            <a:xfrm flipH="1">
              <a:off x="1737208" y="3201081"/>
              <a:ext cx="2017019" cy="212037"/>
            </a:xfrm>
            <a:custGeom>
              <a:avLst/>
              <a:gdLst>
                <a:gd name="connsiteX0" fmla="*/ 0 w 2501660"/>
                <a:gd name="connsiteY0" fmla="*/ 301925 h 301925"/>
                <a:gd name="connsiteX1" fmla="*/ 301925 w 2501660"/>
                <a:gd name="connsiteY1" fmla="*/ 0 h 301925"/>
                <a:gd name="connsiteX2" fmla="*/ 2501660 w 2501660"/>
                <a:gd name="connsiteY2" fmla="*/ 0 h 3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660" h="301925">
                  <a:moveTo>
                    <a:pt x="0" y="301925"/>
                  </a:moveTo>
                  <a:lnTo>
                    <a:pt x="301925" y="0"/>
                  </a:lnTo>
                  <a:lnTo>
                    <a:pt x="2501660" y="0"/>
                  </a:lnTo>
                </a:path>
              </a:pathLst>
            </a:custGeom>
            <a:noFill/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5F573A4-C08A-647A-3BCE-46C67EB70B2F}"/>
                </a:ext>
              </a:extLst>
            </p:cNvPr>
            <p:cNvSpPr txBox="1"/>
            <p:nvPr/>
          </p:nvSpPr>
          <p:spPr>
            <a:xfrm>
              <a:off x="1661008" y="3201081"/>
              <a:ext cx="2023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Text</a:t>
              </a:r>
            </a:p>
            <a:p>
              <a:pPr marL="285750" indent="-285750">
                <a:buSzPct val="100000"/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17C968-5D68-F644-5226-159B59B57BBA}"/>
              </a:ext>
            </a:extLst>
          </p:cNvPr>
          <p:cNvGrpSpPr/>
          <p:nvPr/>
        </p:nvGrpSpPr>
        <p:grpSpPr>
          <a:xfrm>
            <a:off x="8523884" y="3248544"/>
            <a:ext cx="2193224" cy="461665"/>
            <a:chOff x="8588584" y="3201081"/>
            <a:chExt cx="2193224" cy="461665"/>
          </a:xfrm>
        </p:grpSpPr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EBE5D41A-F48E-E1C9-75F1-8954DCD4D453}"/>
                </a:ext>
              </a:extLst>
            </p:cNvPr>
            <p:cNvSpPr/>
            <p:nvPr/>
          </p:nvSpPr>
          <p:spPr bwMode="auto">
            <a:xfrm>
              <a:off x="8588584" y="3201081"/>
              <a:ext cx="2075757" cy="282241"/>
            </a:xfrm>
            <a:custGeom>
              <a:avLst/>
              <a:gdLst>
                <a:gd name="connsiteX0" fmla="*/ 0 w 2501660"/>
                <a:gd name="connsiteY0" fmla="*/ 301925 h 301925"/>
                <a:gd name="connsiteX1" fmla="*/ 301925 w 2501660"/>
                <a:gd name="connsiteY1" fmla="*/ 0 h 301925"/>
                <a:gd name="connsiteX2" fmla="*/ 2501660 w 2501660"/>
                <a:gd name="connsiteY2" fmla="*/ 0 h 3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660" h="301925">
                  <a:moveTo>
                    <a:pt x="0" y="301925"/>
                  </a:moveTo>
                  <a:lnTo>
                    <a:pt x="301925" y="0"/>
                  </a:lnTo>
                  <a:lnTo>
                    <a:pt x="2501660" y="0"/>
                  </a:lnTo>
                </a:path>
              </a:pathLst>
            </a:custGeom>
            <a:noFill/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FB739F8-8545-BF88-A285-B871CC053A78}"/>
                </a:ext>
              </a:extLst>
            </p:cNvPr>
            <p:cNvSpPr txBox="1"/>
            <p:nvPr/>
          </p:nvSpPr>
          <p:spPr>
            <a:xfrm>
              <a:off x="8749072" y="3201081"/>
              <a:ext cx="2032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Text</a:t>
              </a:r>
            </a:p>
            <a:p>
              <a:pPr marL="285750" indent="-285750">
                <a:buSzPct val="100000"/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870EDBB-9167-0D98-039B-C44DDBF7BE5F}"/>
              </a:ext>
            </a:extLst>
          </p:cNvPr>
          <p:cNvGrpSpPr/>
          <p:nvPr/>
        </p:nvGrpSpPr>
        <p:grpSpPr>
          <a:xfrm>
            <a:off x="6682430" y="5579423"/>
            <a:ext cx="2795059" cy="528024"/>
            <a:chOff x="6747130" y="5531960"/>
            <a:chExt cx="2795059" cy="528024"/>
          </a:xfrm>
        </p:grpSpPr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EBCC5BFB-3A98-ACDB-1012-3DD5FE86ABA8}"/>
                </a:ext>
              </a:extLst>
            </p:cNvPr>
            <p:cNvSpPr/>
            <p:nvPr/>
          </p:nvSpPr>
          <p:spPr bwMode="auto">
            <a:xfrm flipV="1">
              <a:off x="6747130" y="5777743"/>
              <a:ext cx="2338561" cy="282241"/>
            </a:xfrm>
            <a:custGeom>
              <a:avLst/>
              <a:gdLst>
                <a:gd name="connsiteX0" fmla="*/ 0 w 2501660"/>
                <a:gd name="connsiteY0" fmla="*/ 301925 h 301925"/>
                <a:gd name="connsiteX1" fmla="*/ 301925 w 2501660"/>
                <a:gd name="connsiteY1" fmla="*/ 0 h 301925"/>
                <a:gd name="connsiteX2" fmla="*/ 2501660 w 2501660"/>
                <a:gd name="connsiteY2" fmla="*/ 0 h 3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660" h="301925">
                  <a:moveTo>
                    <a:pt x="0" y="301925"/>
                  </a:moveTo>
                  <a:lnTo>
                    <a:pt x="301925" y="0"/>
                  </a:lnTo>
                  <a:lnTo>
                    <a:pt x="2501660" y="0"/>
                  </a:lnTo>
                </a:path>
              </a:pathLst>
            </a:custGeom>
            <a:noFill/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024F4C-D6E6-A18B-A725-74B0F53024CA}"/>
                </a:ext>
              </a:extLst>
            </p:cNvPr>
            <p:cNvSpPr txBox="1"/>
            <p:nvPr/>
          </p:nvSpPr>
          <p:spPr>
            <a:xfrm>
              <a:off x="7509453" y="5531960"/>
              <a:ext cx="2032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Text</a:t>
              </a:r>
            </a:p>
            <a:p>
              <a:pPr marL="285750" indent="-285750">
                <a:buSzPct val="100000"/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35028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BEF2C-F3D5-45A4-6888-DEDFA8722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FFCA7-80A9-47D3-D9E5-8A60F354D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F1564-9FDA-5C20-E82E-59A54C22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41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0906AA-B555-9E15-487E-6EF3048D4495}"/>
              </a:ext>
            </a:extLst>
          </p:cNvPr>
          <p:cNvSpPr txBox="1"/>
          <p:nvPr/>
        </p:nvSpPr>
        <p:spPr>
          <a:xfrm>
            <a:off x="2298306" y="1436510"/>
            <a:ext cx="7542926" cy="107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wrap="square" rtlCol="0" anchor="ctr" anchorCtr="0">
            <a:noAutofit/>
          </a:bodyPr>
          <a:lstStyle/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200" b="1" dirty="0">
                <a:solidFill>
                  <a:schemeClr val="tx2"/>
                </a:solidFill>
              </a:rPr>
              <a:t>Text</a:t>
            </a:r>
          </a:p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100" dirty="0"/>
              <a:t>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BE2EC3-F5D1-BC75-14F3-792F0FD4F17A}"/>
              </a:ext>
            </a:extLst>
          </p:cNvPr>
          <p:cNvSpPr txBox="1"/>
          <p:nvPr/>
        </p:nvSpPr>
        <p:spPr>
          <a:xfrm>
            <a:off x="4736274" y="3593626"/>
            <a:ext cx="5104959" cy="10780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wrap="square" rtlCol="0" anchor="ctr" anchorCtr="0">
            <a:noAutofit/>
          </a:bodyPr>
          <a:lstStyle/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200" b="1" dirty="0">
                <a:solidFill>
                  <a:schemeClr val="tx2"/>
                </a:solidFill>
              </a:rPr>
              <a:t>Text</a:t>
            </a:r>
          </a:p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100" dirty="0"/>
              <a:t>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31889-B618-90CD-F4CC-BA8D4899B081}"/>
              </a:ext>
            </a:extLst>
          </p:cNvPr>
          <p:cNvSpPr txBox="1"/>
          <p:nvPr/>
        </p:nvSpPr>
        <p:spPr>
          <a:xfrm>
            <a:off x="3517072" y="2515068"/>
            <a:ext cx="6324161" cy="107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wrap="square" rtlCol="0" anchor="ctr" anchorCtr="0">
            <a:noAutofit/>
          </a:bodyPr>
          <a:lstStyle/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200" b="1" dirty="0">
                <a:solidFill>
                  <a:schemeClr val="tx2"/>
                </a:solidFill>
              </a:rPr>
              <a:t>Text</a:t>
            </a:r>
          </a:p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100" dirty="0"/>
              <a:t>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43D5A-0E8C-5B00-6721-89DF2BD8EA86}"/>
              </a:ext>
            </a:extLst>
          </p:cNvPr>
          <p:cNvSpPr txBox="1"/>
          <p:nvPr/>
        </p:nvSpPr>
        <p:spPr>
          <a:xfrm>
            <a:off x="5955474" y="4671281"/>
            <a:ext cx="3885759" cy="107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wrap="square" rtlCol="0" anchor="ctr" anchorCtr="0">
            <a:noAutofit/>
          </a:bodyPr>
          <a:lstStyle/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200" b="1" dirty="0">
                <a:solidFill>
                  <a:schemeClr val="tx2"/>
                </a:solidFill>
              </a:rPr>
              <a:t>Text</a:t>
            </a:r>
          </a:p>
          <a:p>
            <a:pPr algn="just">
              <a:spcBef>
                <a:spcPts val="400"/>
              </a:spcBef>
              <a:buClr>
                <a:schemeClr val="accent6"/>
              </a:buClr>
            </a:pPr>
            <a:r>
              <a:rPr lang="en-US" sz="1100" dirty="0"/>
              <a:t>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55C854-52A1-8AE9-2E6B-B799A1EA8FC2}"/>
              </a:ext>
            </a:extLst>
          </p:cNvPr>
          <p:cNvSpPr/>
          <p:nvPr/>
        </p:nvSpPr>
        <p:spPr bwMode="auto">
          <a:xfrm>
            <a:off x="1078672" y="1436510"/>
            <a:ext cx="1219200" cy="107899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ea typeface="ヒラギノ明朝 ProN W3" pitchFamily="1" charset="-128"/>
                <a:sym typeface="Times New Roman" pitchFamily="18" charset="0"/>
              </a:rPr>
              <a:t>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BFDFAE-6766-BE11-7B5B-FE195B39BC87}"/>
              </a:ext>
            </a:extLst>
          </p:cNvPr>
          <p:cNvSpPr/>
          <p:nvPr/>
        </p:nvSpPr>
        <p:spPr bwMode="auto">
          <a:xfrm>
            <a:off x="2297872" y="2515672"/>
            <a:ext cx="1219200" cy="107808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ea typeface="ヒラギノ明朝 ProN W3" pitchFamily="1" charset="-128"/>
                <a:sym typeface="Times New Roman" pitchFamily="18" charset="0"/>
              </a:rPr>
              <a:t>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E03BB9-7DD1-BB53-9141-65A4BC20ADB9}"/>
              </a:ext>
            </a:extLst>
          </p:cNvPr>
          <p:cNvSpPr/>
          <p:nvPr/>
        </p:nvSpPr>
        <p:spPr bwMode="auto">
          <a:xfrm>
            <a:off x="3517072" y="3593929"/>
            <a:ext cx="1219200" cy="107808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ea typeface="ヒラギノ明朝 ProN W3" pitchFamily="1" charset="-128"/>
                <a:sym typeface="Times New Roman" pitchFamily="18" charset="0"/>
              </a:rPr>
              <a:t>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76AEAF-B4BC-5C6C-E36F-EBEF8E0055CB}"/>
              </a:ext>
            </a:extLst>
          </p:cNvPr>
          <p:cNvSpPr/>
          <p:nvPr/>
        </p:nvSpPr>
        <p:spPr bwMode="auto">
          <a:xfrm>
            <a:off x="4736272" y="4672186"/>
            <a:ext cx="1219200" cy="107808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ea typeface="ヒラギノ明朝 ProN W3" pitchFamily="1" charset="-128"/>
                <a:sym typeface="Times New Roman" pitchFamily="18" charset="0"/>
              </a:rPr>
              <a:t>Text</a:t>
            </a: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86B40697-CFE0-A76E-F00F-5F7BA4AC432F}"/>
              </a:ext>
            </a:extLst>
          </p:cNvPr>
          <p:cNvSpPr>
            <a:spLocks/>
          </p:cNvSpPr>
          <p:nvPr/>
        </p:nvSpPr>
        <p:spPr bwMode="gray">
          <a:xfrm rot="644671">
            <a:off x="1524392" y="2702796"/>
            <a:ext cx="711586" cy="47287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4" y="238"/>
              </a:cxn>
              <a:cxn ang="0">
                <a:pos x="514" y="188"/>
              </a:cxn>
              <a:cxn ang="0">
                <a:pos x="626" y="257"/>
              </a:cxn>
              <a:cxn ang="0">
                <a:pos x="554" y="364"/>
              </a:cxn>
              <a:cxn ang="0">
                <a:pos x="544" y="312"/>
              </a:cxn>
              <a:cxn ang="0">
                <a:pos x="0" y="0"/>
              </a:cxn>
            </a:cxnLst>
            <a:rect l="0" t="0" r="r" b="b"/>
            <a:pathLst>
              <a:path w="626" h="416">
                <a:moveTo>
                  <a:pt x="0" y="0"/>
                </a:moveTo>
                <a:cubicBezTo>
                  <a:pt x="0" y="0"/>
                  <a:pt x="124" y="328"/>
                  <a:pt x="524" y="238"/>
                </a:cubicBezTo>
                <a:cubicBezTo>
                  <a:pt x="514" y="188"/>
                  <a:pt x="514" y="188"/>
                  <a:pt x="514" y="188"/>
                </a:cubicBezTo>
                <a:cubicBezTo>
                  <a:pt x="626" y="257"/>
                  <a:pt x="626" y="257"/>
                  <a:pt x="626" y="257"/>
                </a:cubicBezTo>
                <a:cubicBezTo>
                  <a:pt x="554" y="364"/>
                  <a:pt x="554" y="364"/>
                  <a:pt x="554" y="364"/>
                </a:cubicBezTo>
                <a:cubicBezTo>
                  <a:pt x="544" y="312"/>
                  <a:pt x="544" y="312"/>
                  <a:pt x="544" y="312"/>
                </a:cubicBezTo>
                <a:cubicBezTo>
                  <a:pt x="544" y="312"/>
                  <a:pt x="74" y="416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5472D822-E0A5-B818-0611-C83DB8C8612A}"/>
              </a:ext>
            </a:extLst>
          </p:cNvPr>
          <p:cNvSpPr>
            <a:spLocks/>
          </p:cNvSpPr>
          <p:nvPr/>
        </p:nvSpPr>
        <p:spPr bwMode="gray">
          <a:xfrm rot="644671">
            <a:off x="2767645" y="3732764"/>
            <a:ext cx="711586" cy="47287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4" y="238"/>
              </a:cxn>
              <a:cxn ang="0">
                <a:pos x="514" y="188"/>
              </a:cxn>
              <a:cxn ang="0">
                <a:pos x="626" y="257"/>
              </a:cxn>
              <a:cxn ang="0">
                <a:pos x="554" y="364"/>
              </a:cxn>
              <a:cxn ang="0">
                <a:pos x="544" y="312"/>
              </a:cxn>
              <a:cxn ang="0">
                <a:pos x="0" y="0"/>
              </a:cxn>
            </a:cxnLst>
            <a:rect l="0" t="0" r="r" b="b"/>
            <a:pathLst>
              <a:path w="626" h="416">
                <a:moveTo>
                  <a:pt x="0" y="0"/>
                </a:moveTo>
                <a:cubicBezTo>
                  <a:pt x="0" y="0"/>
                  <a:pt x="124" y="328"/>
                  <a:pt x="524" y="238"/>
                </a:cubicBezTo>
                <a:cubicBezTo>
                  <a:pt x="514" y="188"/>
                  <a:pt x="514" y="188"/>
                  <a:pt x="514" y="188"/>
                </a:cubicBezTo>
                <a:cubicBezTo>
                  <a:pt x="626" y="257"/>
                  <a:pt x="626" y="257"/>
                  <a:pt x="626" y="257"/>
                </a:cubicBezTo>
                <a:cubicBezTo>
                  <a:pt x="554" y="364"/>
                  <a:pt x="554" y="364"/>
                  <a:pt x="554" y="364"/>
                </a:cubicBezTo>
                <a:cubicBezTo>
                  <a:pt x="544" y="312"/>
                  <a:pt x="544" y="312"/>
                  <a:pt x="544" y="312"/>
                </a:cubicBezTo>
                <a:cubicBezTo>
                  <a:pt x="544" y="312"/>
                  <a:pt x="74" y="416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F5778650-2AF1-A5BD-A844-6BE16933CE60}"/>
              </a:ext>
            </a:extLst>
          </p:cNvPr>
          <p:cNvSpPr>
            <a:spLocks/>
          </p:cNvSpPr>
          <p:nvPr/>
        </p:nvSpPr>
        <p:spPr bwMode="gray">
          <a:xfrm rot="644671">
            <a:off x="3986846" y="4811728"/>
            <a:ext cx="711586" cy="47287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4" y="238"/>
              </a:cxn>
              <a:cxn ang="0">
                <a:pos x="514" y="188"/>
              </a:cxn>
              <a:cxn ang="0">
                <a:pos x="626" y="257"/>
              </a:cxn>
              <a:cxn ang="0">
                <a:pos x="554" y="364"/>
              </a:cxn>
              <a:cxn ang="0">
                <a:pos x="544" y="312"/>
              </a:cxn>
              <a:cxn ang="0">
                <a:pos x="0" y="0"/>
              </a:cxn>
            </a:cxnLst>
            <a:rect l="0" t="0" r="r" b="b"/>
            <a:pathLst>
              <a:path w="626" h="416">
                <a:moveTo>
                  <a:pt x="0" y="0"/>
                </a:moveTo>
                <a:cubicBezTo>
                  <a:pt x="0" y="0"/>
                  <a:pt x="124" y="328"/>
                  <a:pt x="524" y="238"/>
                </a:cubicBezTo>
                <a:cubicBezTo>
                  <a:pt x="514" y="188"/>
                  <a:pt x="514" y="188"/>
                  <a:pt x="514" y="188"/>
                </a:cubicBezTo>
                <a:cubicBezTo>
                  <a:pt x="626" y="257"/>
                  <a:pt x="626" y="257"/>
                  <a:pt x="626" y="257"/>
                </a:cubicBezTo>
                <a:cubicBezTo>
                  <a:pt x="554" y="364"/>
                  <a:pt x="554" y="364"/>
                  <a:pt x="554" y="364"/>
                </a:cubicBezTo>
                <a:cubicBezTo>
                  <a:pt x="544" y="312"/>
                  <a:pt x="544" y="312"/>
                  <a:pt x="544" y="312"/>
                </a:cubicBezTo>
                <a:cubicBezTo>
                  <a:pt x="544" y="312"/>
                  <a:pt x="74" y="416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57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E54D06-87C6-D67B-2A41-2B6B9852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5F6AD6-273C-9060-7C49-562DC6E6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F32DF-9381-D36C-37C8-132C05F2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42</a:t>
            </a:fld>
            <a:r>
              <a:rPr lang="en-US"/>
              <a:t>     │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14E584-A787-50A1-668D-349ACB5F45E5}"/>
              </a:ext>
            </a:extLst>
          </p:cNvPr>
          <p:cNvCxnSpPr/>
          <p:nvPr/>
        </p:nvCxnSpPr>
        <p:spPr>
          <a:xfrm>
            <a:off x="1614578" y="823969"/>
            <a:ext cx="8962847" cy="0"/>
          </a:xfrm>
          <a:prstGeom prst="line">
            <a:avLst/>
          </a:prstGeom>
          <a:ln w="9525">
            <a:solidFill>
              <a:schemeClr val="bg2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2">
            <a:extLst>
              <a:ext uri="{FF2B5EF4-FFF2-40B4-BE49-F238E27FC236}">
                <a16:creationId xmlns:a16="http://schemas.microsoft.com/office/drawing/2014/main" id="{F177C729-BA02-158A-337D-0E0B30151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0086" y="2662115"/>
            <a:ext cx="2238174" cy="29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0E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171450" indent="-171450" algn="l">
              <a:spcBef>
                <a:spcPts val="6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200"/>
            </a:lvl1pPr>
            <a:lvl2pPr marL="742950" indent="-285750">
              <a:defRPr sz="1200">
                <a:latin typeface="Times New Roman" pitchFamily="18" charset="0"/>
              </a:defRPr>
            </a:lvl2pPr>
            <a:lvl3pPr marL="1143000" indent="-228600">
              <a:defRPr sz="1200">
                <a:latin typeface="Times New Roman" pitchFamily="18" charset="0"/>
              </a:defRPr>
            </a:lvl3pPr>
            <a:lvl4pPr marL="1600200" indent="-228600">
              <a:defRPr sz="1200">
                <a:latin typeface="Times New Roman" pitchFamily="18" charset="0"/>
              </a:defRPr>
            </a:lvl4pPr>
            <a:lvl5pPr marL="2057400" indent="-228600">
              <a:defRPr sz="12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9pPr>
          </a:lstStyle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Offers a comprehensive range of surgical and medical services.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Has a primary emphasis on the treatment of complex disorders.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Is generally a freestanding facility associated with a research organization or academic department.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Integrates tightly with non-cardiac/non-vascular specialties, such as interventional radiology.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074168F7-BB00-FC5E-AE24-3B5E0A5E5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420" y="2885871"/>
            <a:ext cx="2267701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0E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171450" indent="-171450" algn="l">
              <a:spcBef>
                <a:spcPts val="6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200"/>
            </a:lvl1pPr>
            <a:lvl2pPr marL="742950" indent="-285750">
              <a:defRPr sz="1200">
                <a:latin typeface="Times New Roman" pitchFamily="18" charset="0"/>
              </a:defRPr>
            </a:lvl2pPr>
            <a:lvl3pPr marL="1143000" indent="-228600">
              <a:defRPr sz="1200">
                <a:latin typeface="Times New Roman" pitchFamily="18" charset="0"/>
              </a:defRPr>
            </a:lvl3pPr>
            <a:lvl4pPr marL="1600200" indent="-228600">
              <a:defRPr sz="1200">
                <a:latin typeface="Times New Roman" pitchFamily="18" charset="0"/>
              </a:defRPr>
            </a:lvl4pPr>
            <a:lvl5pPr marL="2057400" indent="-228600">
              <a:defRPr sz="12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9pPr>
          </a:lstStyle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Is a designated facility, typically freestanding or a “hospital within a hospital.”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Features a broad range of integrated subspecialty cardiac services.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Strongly emphasizes maximizing volumes across a broad spectrum of diagnostic, interventional, and surgical services.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Features a multidisciplinary approach to cardiac patients.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8EF97C3-4F3F-37B3-3526-E40FA7124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3854" y="3124200"/>
            <a:ext cx="2292472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0E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171450" indent="-171450" algn="l">
              <a:spcBef>
                <a:spcPts val="6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200"/>
            </a:lvl1pPr>
            <a:lvl2pPr marL="742950" indent="-285750">
              <a:defRPr sz="1200">
                <a:latin typeface="Times New Roman" pitchFamily="18" charset="0"/>
              </a:defRPr>
            </a:lvl2pPr>
            <a:lvl3pPr marL="1143000" indent="-228600">
              <a:defRPr sz="1200">
                <a:latin typeface="Times New Roman" pitchFamily="18" charset="0"/>
              </a:defRPr>
            </a:lvl3pPr>
            <a:lvl4pPr marL="1600200" indent="-228600">
              <a:defRPr sz="1200">
                <a:latin typeface="Times New Roman" pitchFamily="18" charset="0"/>
              </a:defRPr>
            </a:lvl4pPr>
            <a:lvl5pPr marL="2057400" indent="-228600">
              <a:defRPr sz="12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Times New Roman" pitchFamily="18" charset="0"/>
              </a:defRPr>
            </a:lvl9pPr>
          </a:lstStyle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Focuses highly on one or two subspecialties.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Strongly emphasizes maximizing volumes.</a:t>
            </a:r>
          </a:p>
          <a:p>
            <a:pPr>
              <a:spcBef>
                <a:spcPts val="400"/>
              </a:spcBef>
              <a:buClrTx/>
              <a:buSzPct val="100000"/>
            </a:pPr>
            <a:r>
              <a:rPr lang="en-US" altLang="en-US" dirty="0"/>
              <a:t>May be a freestanding center, but may also use designated hospital resources.</a:t>
            </a:r>
          </a:p>
          <a:p>
            <a:pPr>
              <a:spcBef>
                <a:spcPts val="400"/>
              </a:spcBef>
              <a:buClrTx/>
              <a:buSzPct val="100000"/>
            </a:pPr>
            <a:endParaRPr lang="en-US" altLang="en-US" dirty="0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FE7AD0AE-4CD0-2D5C-4BB0-385A74330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635" y="3354802"/>
            <a:ext cx="2214919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0E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69863" indent="-16986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</a:rPr>
              <a:t>Utilizes shared medical and surgical facilities, with limited dedicated procedure areas or ORs.</a:t>
            </a:r>
          </a:p>
          <a:p>
            <a:pPr marL="171450" indent="-171450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</a:rPr>
              <a:t>Features no subspecialty patient clinics.</a:t>
            </a:r>
          </a:p>
          <a:p>
            <a:pPr marL="171450" indent="-171450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</a:rPr>
              <a:t>Has diagnostic ancillaries available but as a shared resource.</a:t>
            </a:r>
          </a:p>
          <a:p>
            <a:pPr marL="171450" indent="-171450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</a:rPr>
              <a:t>Utilizes a system in which all administration and marketing take place at the hospital-wide level.</a:t>
            </a:r>
          </a:p>
        </p:txBody>
      </p:sp>
      <p:sp>
        <p:nvSpPr>
          <p:cNvPr id="10" name="Text Box 77">
            <a:extLst>
              <a:ext uri="{FF2B5EF4-FFF2-40B4-BE49-F238E27FC236}">
                <a16:creationId xmlns:a16="http://schemas.microsoft.com/office/drawing/2014/main" id="{EFEB5A00-848E-5565-0415-345183191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704" y="2225643"/>
            <a:ext cx="19377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 dirty="0">
                <a:solidFill>
                  <a:schemeClr val="accent2"/>
                </a:solidFill>
                <a:latin typeface="Arial" charset="0"/>
              </a:rPr>
              <a:t>HEART INSTITUTE</a:t>
            </a:r>
          </a:p>
          <a:p>
            <a:pPr algn="ctr"/>
            <a:r>
              <a:rPr lang="en-US" altLang="en-US" sz="1400" dirty="0">
                <a:solidFill>
                  <a:schemeClr val="accent2"/>
                </a:solidFill>
                <a:latin typeface="Arial" charset="0"/>
              </a:rPr>
              <a:t>MODEL</a:t>
            </a:r>
          </a:p>
        </p:txBody>
      </p:sp>
      <p:sp>
        <p:nvSpPr>
          <p:cNvPr id="11" name="Text Box 148">
            <a:extLst>
              <a:ext uri="{FF2B5EF4-FFF2-40B4-BE49-F238E27FC236}">
                <a16:creationId xmlns:a16="http://schemas.microsoft.com/office/drawing/2014/main" id="{EF15D952-97D1-3529-CBD9-990E9FC75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8864" y="2440773"/>
            <a:ext cx="19271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 dirty="0">
                <a:solidFill>
                  <a:schemeClr val="accent2"/>
                </a:solidFill>
                <a:latin typeface="Arial" charset="0"/>
              </a:rPr>
              <a:t>SPECIALTY HEART HOSPITAL </a:t>
            </a:r>
          </a:p>
        </p:txBody>
      </p:sp>
      <p:sp>
        <p:nvSpPr>
          <p:cNvPr id="12" name="Text Box 219">
            <a:extLst>
              <a:ext uri="{FF2B5EF4-FFF2-40B4-BE49-F238E27FC236}">
                <a16:creationId xmlns:a16="http://schemas.microsoft.com/office/drawing/2014/main" id="{1FCFF97C-419D-576E-EED2-95DE78C84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6299" y="2679102"/>
            <a:ext cx="19223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 dirty="0">
                <a:solidFill>
                  <a:schemeClr val="accent1"/>
                </a:solidFill>
                <a:latin typeface="Arial" charset="0"/>
              </a:rPr>
              <a:t>FOCUSED CARDIAC</a:t>
            </a:r>
          </a:p>
          <a:p>
            <a:pPr algn="ctr"/>
            <a:r>
              <a:rPr lang="en-US" altLang="en-US" sz="1400" dirty="0">
                <a:solidFill>
                  <a:schemeClr val="accent1"/>
                </a:solidFill>
                <a:latin typeface="Arial" charset="0"/>
              </a:rPr>
              <a:t>PROGRAM</a:t>
            </a:r>
          </a:p>
        </p:txBody>
      </p:sp>
      <p:sp>
        <p:nvSpPr>
          <p:cNvPr id="13" name="Text Box 290">
            <a:extLst>
              <a:ext uri="{FF2B5EF4-FFF2-40B4-BE49-F238E27FC236}">
                <a16:creationId xmlns:a16="http://schemas.microsoft.com/office/drawing/2014/main" id="{C5792B0A-B118-3135-BB94-6FF31AD4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411" y="2909704"/>
            <a:ext cx="1990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96A5CB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 dirty="0">
                <a:solidFill>
                  <a:schemeClr val="accent1"/>
                </a:solidFill>
                <a:latin typeface="Arial" charset="0"/>
              </a:rPr>
              <a:t>GENERAL CARDIAC PROGRAM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168246-62D6-5179-FD88-A4193D58F95D}"/>
              </a:ext>
            </a:extLst>
          </p:cNvPr>
          <p:cNvSpPr/>
          <p:nvPr/>
        </p:nvSpPr>
        <p:spPr>
          <a:xfrm>
            <a:off x="8435334" y="1175602"/>
            <a:ext cx="1927119" cy="10424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5F688F-CD5D-1DF0-17FA-C9C0B8C61E91}"/>
              </a:ext>
            </a:extLst>
          </p:cNvPr>
          <p:cNvSpPr/>
          <p:nvPr/>
        </p:nvSpPr>
        <p:spPr>
          <a:xfrm>
            <a:off x="6258864" y="1393396"/>
            <a:ext cx="1927119" cy="10424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239B8F-B5E1-DD07-2643-7CFFF1C7FB8E}"/>
              </a:ext>
            </a:extLst>
          </p:cNvPr>
          <p:cNvSpPr/>
          <p:nvPr/>
        </p:nvSpPr>
        <p:spPr>
          <a:xfrm>
            <a:off x="3987897" y="1619646"/>
            <a:ext cx="1927119" cy="10424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0B0A5F-7562-4A6A-7A00-A45F5D518500}"/>
              </a:ext>
            </a:extLst>
          </p:cNvPr>
          <p:cNvSpPr/>
          <p:nvPr/>
        </p:nvSpPr>
        <p:spPr>
          <a:xfrm>
            <a:off x="1709311" y="1859415"/>
            <a:ext cx="1927119" cy="10424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A09CB16E-98A2-5956-F863-FA65406AA8C7}"/>
              </a:ext>
            </a:extLst>
          </p:cNvPr>
          <p:cNvSpPr>
            <a:spLocks/>
          </p:cNvSpPr>
          <p:nvPr/>
        </p:nvSpPr>
        <p:spPr bwMode="gray">
          <a:xfrm rot="21385587" flipV="1">
            <a:off x="3238134" y="1358482"/>
            <a:ext cx="786003" cy="5223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4" y="238"/>
              </a:cxn>
              <a:cxn ang="0">
                <a:pos x="514" y="188"/>
              </a:cxn>
              <a:cxn ang="0">
                <a:pos x="626" y="257"/>
              </a:cxn>
              <a:cxn ang="0">
                <a:pos x="554" y="364"/>
              </a:cxn>
              <a:cxn ang="0">
                <a:pos x="544" y="312"/>
              </a:cxn>
              <a:cxn ang="0">
                <a:pos x="0" y="0"/>
              </a:cxn>
            </a:cxnLst>
            <a:rect l="0" t="0" r="r" b="b"/>
            <a:pathLst>
              <a:path w="626" h="416">
                <a:moveTo>
                  <a:pt x="0" y="0"/>
                </a:moveTo>
                <a:cubicBezTo>
                  <a:pt x="0" y="0"/>
                  <a:pt x="124" y="328"/>
                  <a:pt x="524" y="238"/>
                </a:cubicBezTo>
                <a:cubicBezTo>
                  <a:pt x="514" y="188"/>
                  <a:pt x="514" y="188"/>
                  <a:pt x="514" y="188"/>
                </a:cubicBezTo>
                <a:cubicBezTo>
                  <a:pt x="626" y="257"/>
                  <a:pt x="626" y="257"/>
                  <a:pt x="626" y="257"/>
                </a:cubicBezTo>
                <a:cubicBezTo>
                  <a:pt x="554" y="364"/>
                  <a:pt x="554" y="364"/>
                  <a:pt x="554" y="364"/>
                </a:cubicBezTo>
                <a:cubicBezTo>
                  <a:pt x="544" y="312"/>
                  <a:pt x="544" y="312"/>
                  <a:pt x="544" y="312"/>
                </a:cubicBezTo>
                <a:cubicBezTo>
                  <a:pt x="544" y="312"/>
                  <a:pt x="74" y="416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59143259-2009-A4A8-1D44-2AA62D7066A0}"/>
              </a:ext>
            </a:extLst>
          </p:cNvPr>
          <p:cNvSpPr>
            <a:spLocks/>
          </p:cNvSpPr>
          <p:nvPr/>
        </p:nvSpPr>
        <p:spPr bwMode="gray">
          <a:xfrm rot="21385587" flipV="1">
            <a:off x="5667629" y="1110009"/>
            <a:ext cx="786003" cy="5223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4" y="238"/>
              </a:cxn>
              <a:cxn ang="0">
                <a:pos x="514" y="188"/>
              </a:cxn>
              <a:cxn ang="0">
                <a:pos x="626" y="257"/>
              </a:cxn>
              <a:cxn ang="0">
                <a:pos x="554" y="364"/>
              </a:cxn>
              <a:cxn ang="0">
                <a:pos x="544" y="312"/>
              </a:cxn>
              <a:cxn ang="0">
                <a:pos x="0" y="0"/>
              </a:cxn>
            </a:cxnLst>
            <a:rect l="0" t="0" r="r" b="b"/>
            <a:pathLst>
              <a:path w="626" h="416">
                <a:moveTo>
                  <a:pt x="0" y="0"/>
                </a:moveTo>
                <a:cubicBezTo>
                  <a:pt x="0" y="0"/>
                  <a:pt x="124" y="328"/>
                  <a:pt x="524" y="238"/>
                </a:cubicBezTo>
                <a:cubicBezTo>
                  <a:pt x="514" y="188"/>
                  <a:pt x="514" y="188"/>
                  <a:pt x="514" y="188"/>
                </a:cubicBezTo>
                <a:cubicBezTo>
                  <a:pt x="626" y="257"/>
                  <a:pt x="626" y="257"/>
                  <a:pt x="626" y="257"/>
                </a:cubicBezTo>
                <a:cubicBezTo>
                  <a:pt x="554" y="364"/>
                  <a:pt x="554" y="364"/>
                  <a:pt x="554" y="364"/>
                </a:cubicBezTo>
                <a:cubicBezTo>
                  <a:pt x="544" y="312"/>
                  <a:pt x="544" y="312"/>
                  <a:pt x="544" y="312"/>
                </a:cubicBezTo>
                <a:cubicBezTo>
                  <a:pt x="544" y="312"/>
                  <a:pt x="74" y="416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id="{210AA482-2928-8302-A82A-42807EE88066}"/>
              </a:ext>
            </a:extLst>
          </p:cNvPr>
          <p:cNvSpPr>
            <a:spLocks/>
          </p:cNvSpPr>
          <p:nvPr/>
        </p:nvSpPr>
        <p:spPr bwMode="gray">
          <a:xfrm rot="21385587" flipV="1">
            <a:off x="7906528" y="882189"/>
            <a:ext cx="786003" cy="52232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4" y="238"/>
              </a:cxn>
              <a:cxn ang="0">
                <a:pos x="514" y="188"/>
              </a:cxn>
              <a:cxn ang="0">
                <a:pos x="626" y="257"/>
              </a:cxn>
              <a:cxn ang="0">
                <a:pos x="554" y="364"/>
              </a:cxn>
              <a:cxn ang="0">
                <a:pos x="544" y="312"/>
              </a:cxn>
              <a:cxn ang="0">
                <a:pos x="0" y="0"/>
              </a:cxn>
            </a:cxnLst>
            <a:rect l="0" t="0" r="r" b="b"/>
            <a:pathLst>
              <a:path w="626" h="416">
                <a:moveTo>
                  <a:pt x="0" y="0"/>
                </a:moveTo>
                <a:cubicBezTo>
                  <a:pt x="0" y="0"/>
                  <a:pt x="124" y="328"/>
                  <a:pt x="524" y="238"/>
                </a:cubicBezTo>
                <a:cubicBezTo>
                  <a:pt x="514" y="188"/>
                  <a:pt x="514" y="188"/>
                  <a:pt x="514" y="188"/>
                </a:cubicBezTo>
                <a:cubicBezTo>
                  <a:pt x="626" y="257"/>
                  <a:pt x="626" y="257"/>
                  <a:pt x="626" y="257"/>
                </a:cubicBezTo>
                <a:cubicBezTo>
                  <a:pt x="554" y="364"/>
                  <a:pt x="554" y="364"/>
                  <a:pt x="554" y="364"/>
                </a:cubicBezTo>
                <a:cubicBezTo>
                  <a:pt x="544" y="312"/>
                  <a:pt x="544" y="312"/>
                  <a:pt x="544" y="312"/>
                </a:cubicBezTo>
                <a:cubicBezTo>
                  <a:pt x="544" y="312"/>
                  <a:pt x="74" y="416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2F55FB9-233D-E4D6-EC7D-A8FD5B243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75018" y="1215653"/>
            <a:ext cx="1047750" cy="104775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6B3275AE-CEBA-BF08-3AC1-CE448A4502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96620" y="1904399"/>
            <a:ext cx="952500" cy="9525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D772600-9234-F0C9-309E-3CA7BD7A9A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75206" y="1664630"/>
            <a:ext cx="952500" cy="9525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DB27DAC9-8B28-0CD4-7E8B-D47A3D5A2F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12995" y="1503974"/>
            <a:ext cx="821313" cy="82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51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6A2AEA-A990-648B-E082-CA2F7E46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861943-5FE8-2F7E-D15B-D7FC9EB7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19929-0516-2EF9-C68A-FF451ED6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43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BA5CABA-0716-E147-DB2D-6FAF70C845CC}"/>
              </a:ext>
            </a:extLst>
          </p:cNvPr>
          <p:cNvSpPr/>
          <p:nvPr/>
        </p:nvSpPr>
        <p:spPr bwMode="auto">
          <a:xfrm rot="10800000">
            <a:off x="6363419" y="393365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9F6882E3-E0DE-362B-0A88-614771137EA4}"/>
              </a:ext>
            </a:extLst>
          </p:cNvPr>
          <p:cNvSpPr/>
          <p:nvPr/>
        </p:nvSpPr>
        <p:spPr bwMode="auto">
          <a:xfrm rot="10800000">
            <a:off x="4948688" y="393365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643A535-0D60-1AFF-0D4C-D2C455A843EA}"/>
              </a:ext>
            </a:extLst>
          </p:cNvPr>
          <p:cNvSpPr/>
          <p:nvPr/>
        </p:nvSpPr>
        <p:spPr bwMode="auto">
          <a:xfrm rot="10800000">
            <a:off x="3516702" y="393365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22ADCCA-21F9-6903-3765-8E63F099C12B}"/>
              </a:ext>
            </a:extLst>
          </p:cNvPr>
          <p:cNvSpPr/>
          <p:nvPr/>
        </p:nvSpPr>
        <p:spPr bwMode="auto">
          <a:xfrm rot="10800000">
            <a:off x="2101971" y="393365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0" name="Right Arrow 4">
            <a:extLst>
              <a:ext uri="{FF2B5EF4-FFF2-40B4-BE49-F238E27FC236}">
                <a16:creationId xmlns:a16="http://schemas.microsoft.com/office/drawing/2014/main" id="{6FB06B9A-80A3-A0AD-A5B5-55A65B161F5C}"/>
              </a:ext>
            </a:extLst>
          </p:cNvPr>
          <p:cNvSpPr/>
          <p:nvPr/>
        </p:nvSpPr>
        <p:spPr bwMode="auto">
          <a:xfrm>
            <a:off x="1860429" y="2639696"/>
            <a:ext cx="8376250" cy="1759789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sym typeface="Times New Roman" pitchFamily="18" charset="0"/>
              </a:rPr>
              <a:t>TEXT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F7E1755-3BCE-42D4-4E66-A8A3D5B46518}"/>
              </a:ext>
            </a:extLst>
          </p:cNvPr>
          <p:cNvSpPr/>
          <p:nvPr/>
        </p:nvSpPr>
        <p:spPr bwMode="auto">
          <a:xfrm>
            <a:off x="7760898" y="270870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79174D15-A5D7-B653-90EC-34B67DFAFFEF}"/>
              </a:ext>
            </a:extLst>
          </p:cNvPr>
          <p:cNvSpPr/>
          <p:nvPr/>
        </p:nvSpPr>
        <p:spPr bwMode="auto">
          <a:xfrm>
            <a:off x="6544574" y="2708706"/>
            <a:ext cx="1397479" cy="1604513"/>
          </a:xfrm>
          <a:custGeom>
            <a:avLst/>
            <a:gdLst>
              <a:gd name="connsiteX0" fmla="*/ 1397479 w 1397479"/>
              <a:gd name="connsiteY0" fmla="*/ 0 h 1621766"/>
              <a:gd name="connsiteX1" fmla="*/ 715992 w 1397479"/>
              <a:gd name="connsiteY1" fmla="*/ 0 h 1621766"/>
              <a:gd name="connsiteX2" fmla="*/ 0 w 1397479"/>
              <a:gd name="connsiteY2" fmla="*/ 1604513 h 1621766"/>
              <a:gd name="connsiteX3" fmla="*/ 690113 w 1397479"/>
              <a:gd name="connsiteY3" fmla="*/ 1621766 h 1621766"/>
              <a:gd name="connsiteX4" fmla="*/ 1397479 w 1397479"/>
              <a:gd name="connsiteY4" fmla="*/ 0 h 1621766"/>
              <a:gd name="connsiteX0" fmla="*/ 1397479 w 1397479"/>
              <a:gd name="connsiteY0" fmla="*/ 0 h 1604513"/>
              <a:gd name="connsiteX1" fmla="*/ 715992 w 1397479"/>
              <a:gd name="connsiteY1" fmla="*/ 0 h 1604513"/>
              <a:gd name="connsiteX2" fmla="*/ 0 w 1397479"/>
              <a:gd name="connsiteY2" fmla="*/ 1604513 h 1604513"/>
              <a:gd name="connsiteX3" fmla="*/ 698739 w 1397479"/>
              <a:gd name="connsiteY3" fmla="*/ 1595887 h 1604513"/>
              <a:gd name="connsiteX4" fmla="*/ 1397479 w 1397479"/>
              <a:gd name="connsiteY4" fmla="*/ 0 h 160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7479" h="1604513">
                <a:moveTo>
                  <a:pt x="1397479" y="0"/>
                </a:moveTo>
                <a:lnTo>
                  <a:pt x="715992" y="0"/>
                </a:lnTo>
                <a:lnTo>
                  <a:pt x="0" y="1604513"/>
                </a:lnTo>
                <a:lnTo>
                  <a:pt x="698739" y="1595887"/>
                </a:lnTo>
                <a:lnTo>
                  <a:pt x="1397479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81AFFE6-AAB2-D489-7492-C97B1FDC2370}"/>
              </a:ext>
            </a:extLst>
          </p:cNvPr>
          <p:cNvSpPr/>
          <p:nvPr/>
        </p:nvSpPr>
        <p:spPr bwMode="auto">
          <a:xfrm>
            <a:off x="6346167" y="270870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4FBC0164-4326-00D2-B8B6-08D6D8823107}"/>
              </a:ext>
            </a:extLst>
          </p:cNvPr>
          <p:cNvSpPr/>
          <p:nvPr/>
        </p:nvSpPr>
        <p:spPr bwMode="auto">
          <a:xfrm>
            <a:off x="5129843" y="2708706"/>
            <a:ext cx="1397479" cy="1604513"/>
          </a:xfrm>
          <a:custGeom>
            <a:avLst/>
            <a:gdLst>
              <a:gd name="connsiteX0" fmla="*/ 1397479 w 1397479"/>
              <a:gd name="connsiteY0" fmla="*/ 0 h 1621766"/>
              <a:gd name="connsiteX1" fmla="*/ 715992 w 1397479"/>
              <a:gd name="connsiteY1" fmla="*/ 0 h 1621766"/>
              <a:gd name="connsiteX2" fmla="*/ 0 w 1397479"/>
              <a:gd name="connsiteY2" fmla="*/ 1604513 h 1621766"/>
              <a:gd name="connsiteX3" fmla="*/ 690113 w 1397479"/>
              <a:gd name="connsiteY3" fmla="*/ 1621766 h 1621766"/>
              <a:gd name="connsiteX4" fmla="*/ 1397479 w 1397479"/>
              <a:gd name="connsiteY4" fmla="*/ 0 h 1621766"/>
              <a:gd name="connsiteX0" fmla="*/ 1397479 w 1397479"/>
              <a:gd name="connsiteY0" fmla="*/ 0 h 1604513"/>
              <a:gd name="connsiteX1" fmla="*/ 715992 w 1397479"/>
              <a:gd name="connsiteY1" fmla="*/ 0 h 1604513"/>
              <a:gd name="connsiteX2" fmla="*/ 0 w 1397479"/>
              <a:gd name="connsiteY2" fmla="*/ 1604513 h 1604513"/>
              <a:gd name="connsiteX3" fmla="*/ 698739 w 1397479"/>
              <a:gd name="connsiteY3" fmla="*/ 1595887 h 1604513"/>
              <a:gd name="connsiteX4" fmla="*/ 1397479 w 1397479"/>
              <a:gd name="connsiteY4" fmla="*/ 0 h 160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7479" h="1604513">
                <a:moveTo>
                  <a:pt x="1397479" y="0"/>
                </a:moveTo>
                <a:lnTo>
                  <a:pt x="715992" y="0"/>
                </a:lnTo>
                <a:lnTo>
                  <a:pt x="0" y="1604513"/>
                </a:lnTo>
                <a:lnTo>
                  <a:pt x="698739" y="1595887"/>
                </a:lnTo>
                <a:lnTo>
                  <a:pt x="1397479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4C9236BA-5C14-2F32-4041-63A32C5BD012}"/>
              </a:ext>
            </a:extLst>
          </p:cNvPr>
          <p:cNvSpPr/>
          <p:nvPr/>
        </p:nvSpPr>
        <p:spPr bwMode="auto">
          <a:xfrm>
            <a:off x="4914181" y="270870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927B2FEE-5C1C-F5B6-FF69-1072C8489E00}"/>
              </a:ext>
            </a:extLst>
          </p:cNvPr>
          <p:cNvSpPr/>
          <p:nvPr/>
        </p:nvSpPr>
        <p:spPr bwMode="auto">
          <a:xfrm>
            <a:off x="3697857" y="2708706"/>
            <a:ext cx="1397479" cy="1604513"/>
          </a:xfrm>
          <a:custGeom>
            <a:avLst/>
            <a:gdLst>
              <a:gd name="connsiteX0" fmla="*/ 1397479 w 1397479"/>
              <a:gd name="connsiteY0" fmla="*/ 0 h 1621766"/>
              <a:gd name="connsiteX1" fmla="*/ 715992 w 1397479"/>
              <a:gd name="connsiteY1" fmla="*/ 0 h 1621766"/>
              <a:gd name="connsiteX2" fmla="*/ 0 w 1397479"/>
              <a:gd name="connsiteY2" fmla="*/ 1604513 h 1621766"/>
              <a:gd name="connsiteX3" fmla="*/ 690113 w 1397479"/>
              <a:gd name="connsiteY3" fmla="*/ 1621766 h 1621766"/>
              <a:gd name="connsiteX4" fmla="*/ 1397479 w 1397479"/>
              <a:gd name="connsiteY4" fmla="*/ 0 h 1621766"/>
              <a:gd name="connsiteX0" fmla="*/ 1397479 w 1397479"/>
              <a:gd name="connsiteY0" fmla="*/ 0 h 1604513"/>
              <a:gd name="connsiteX1" fmla="*/ 715992 w 1397479"/>
              <a:gd name="connsiteY1" fmla="*/ 0 h 1604513"/>
              <a:gd name="connsiteX2" fmla="*/ 0 w 1397479"/>
              <a:gd name="connsiteY2" fmla="*/ 1604513 h 1604513"/>
              <a:gd name="connsiteX3" fmla="*/ 698739 w 1397479"/>
              <a:gd name="connsiteY3" fmla="*/ 1595887 h 1604513"/>
              <a:gd name="connsiteX4" fmla="*/ 1397479 w 1397479"/>
              <a:gd name="connsiteY4" fmla="*/ 0 h 160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7479" h="1604513">
                <a:moveTo>
                  <a:pt x="1397479" y="0"/>
                </a:moveTo>
                <a:lnTo>
                  <a:pt x="715992" y="0"/>
                </a:lnTo>
                <a:lnTo>
                  <a:pt x="0" y="1604513"/>
                </a:lnTo>
                <a:lnTo>
                  <a:pt x="698739" y="1595887"/>
                </a:lnTo>
                <a:lnTo>
                  <a:pt x="1397479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F7B37AA-BCE0-6674-C9D5-D09803D01AD6}"/>
              </a:ext>
            </a:extLst>
          </p:cNvPr>
          <p:cNvSpPr/>
          <p:nvPr/>
        </p:nvSpPr>
        <p:spPr bwMode="auto">
          <a:xfrm>
            <a:off x="3499450" y="2708706"/>
            <a:ext cx="362309" cy="379563"/>
          </a:xfrm>
          <a:prstGeom prst="triangle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167E84FA-D5C3-9B7F-BA3B-4E459EFA4C71}"/>
              </a:ext>
            </a:extLst>
          </p:cNvPr>
          <p:cNvSpPr/>
          <p:nvPr/>
        </p:nvSpPr>
        <p:spPr bwMode="auto">
          <a:xfrm>
            <a:off x="2283126" y="2708706"/>
            <a:ext cx="1397479" cy="1604513"/>
          </a:xfrm>
          <a:custGeom>
            <a:avLst/>
            <a:gdLst>
              <a:gd name="connsiteX0" fmla="*/ 1397479 w 1397479"/>
              <a:gd name="connsiteY0" fmla="*/ 0 h 1621766"/>
              <a:gd name="connsiteX1" fmla="*/ 715992 w 1397479"/>
              <a:gd name="connsiteY1" fmla="*/ 0 h 1621766"/>
              <a:gd name="connsiteX2" fmla="*/ 0 w 1397479"/>
              <a:gd name="connsiteY2" fmla="*/ 1604513 h 1621766"/>
              <a:gd name="connsiteX3" fmla="*/ 690113 w 1397479"/>
              <a:gd name="connsiteY3" fmla="*/ 1621766 h 1621766"/>
              <a:gd name="connsiteX4" fmla="*/ 1397479 w 1397479"/>
              <a:gd name="connsiteY4" fmla="*/ 0 h 1621766"/>
              <a:gd name="connsiteX0" fmla="*/ 1397479 w 1397479"/>
              <a:gd name="connsiteY0" fmla="*/ 0 h 1604513"/>
              <a:gd name="connsiteX1" fmla="*/ 715992 w 1397479"/>
              <a:gd name="connsiteY1" fmla="*/ 0 h 1604513"/>
              <a:gd name="connsiteX2" fmla="*/ 0 w 1397479"/>
              <a:gd name="connsiteY2" fmla="*/ 1604513 h 1604513"/>
              <a:gd name="connsiteX3" fmla="*/ 698739 w 1397479"/>
              <a:gd name="connsiteY3" fmla="*/ 1595887 h 1604513"/>
              <a:gd name="connsiteX4" fmla="*/ 1397479 w 1397479"/>
              <a:gd name="connsiteY4" fmla="*/ 0 h 160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7479" h="1604513">
                <a:moveTo>
                  <a:pt x="1397479" y="0"/>
                </a:moveTo>
                <a:lnTo>
                  <a:pt x="715992" y="0"/>
                </a:lnTo>
                <a:lnTo>
                  <a:pt x="0" y="1604513"/>
                </a:lnTo>
                <a:lnTo>
                  <a:pt x="698739" y="1595887"/>
                </a:lnTo>
                <a:lnTo>
                  <a:pt x="1397479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chemeClr val="tx2"/>
              </a:solidFill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65943B-9FBF-F7DA-0C16-3AC6719E5C75}"/>
              </a:ext>
            </a:extLst>
          </p:cNvPr>
          <p:cNvSpPr txBox="1"/>
          <p:nvPr/>
        </p:nvSpPr>
        <p:spPr>
          <a:xfrm rot="17629664">
            <a:off x="2675054" y="3255204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Text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FD649-5656-99F3-44F3-453ACBCB9B36}"/>
              </a:ext>
            </a:extLst>
          </p:cNvPr>
          <p:cNvSpPr txBox="1"/>
          <p:nvPr/>
        </p:nvSpPr>
        <p:spPr>
          <a:xfrm rot="17629664">
            <a:off x="4107098" y="3255204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Text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9DDBC7-973E-4E4B-DD16-3C06DD1112B1}"/>
              </a:ext>
            </a:extLst>
          </p:cNvPr>
          <p:cNvSpPr txBox="1"/>
          <p:nvPr/>
        </p:nvSpPr>
        <p:spPr>
          <a:xfrm rot="17629664">
            <a:off x="5504579" y="3255203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Text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88F680-D563-49C4-8DAE-8030C805215A}"/>
              </a:ext>
            </a:extLst>
          </p:cNvPr>
          <p:cNvSpPr txBox="1"/>
          <p:nvPr/>
        </p:nvSpPr>
        <p:spPr>
          <a:xfrm rot="17629664">
            <a:off x="6950421" y="3255203"/>
            <a:ext cx="67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Text </a:t>
            </a:r>
          </a:p>
        </p:txBody>
      </p:sp>
    </p:spTree>
    <p:extLst>
      <p:ext uri="{BB962C8B-B14F-4D97-AF65-F5344CB8AC3E}">
        <p14:creationId xmlns:p14="http://schemas.microsoft.com/office/powerpoint/2010/main" val="1213676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B45AE-724A-2B34-D7D4-2D1D15A30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5910F5-AB31-8ECA-3BBF-7BFCE511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CFBE8-CB71-5442-7772-86F4C0C7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44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B78D453-A9CC-FFB6-82E5-0DAE456FAB6E}"/>
              </a:ext>
            </a:extLst>
          </p:cNvPr>
          <p:cNvGrpSpPr/>
          <p:nvPr/>
        </p:nvGrpSpPr>
        <p:grpSpPr>
          <a:xfrm>
            <a:off x="1940638" y="3057210"/>
            <a:ext cx="647700" cy="1905000"/>
            <a:chOff x="1940638" y="3057210"/>
            <a:chExt cx="647700" cy="1905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84DDEF6-4C00-80EA-3F65-D2C82EDEBB4F}"/>
                </a:ext>
              </a:extLst>
            </p:cNvPr>
            <p:cNvCxnSpPr/>
            <p:nvPr/>
          </p:nvCxnSpPr>
          <p:spPr>
            <a:xfrm flipV="1">
              <a:off x="2276146" y="3666810"/>
              <a:ext cx="0" cy="129540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ED5C5F0-4287-8FA7-3B16-8BE1819B8409}"/>
                </a:ext>
              </a:extLst>
            </p:cNvPr>
            <p:cNvSpPr/>
            <p:nvPr/>
          </p:nvSpPr>
          <p:spPr>
            <a:xfrm>
              <a:off x="1940638" y="3057210"/>
              <a:ext cx="647700" cy="6477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70B45F2-AE37-D326-299D-30727771CA97}"/>
              </a:ext>
            </a:extLst>
          </p:cNvPr>
          <p:cNvSpPr txBox="1"/>
          <p:nvPr/>
        </p:nvSpPr>
        <p:spPr>
          <a:xfrm>
            <a:off x="1834584" y="3250255"/>
            <a:ext cx="8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TASK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B6E3A2-D101-917D-4DB1-E757FFFAF24B}"/>
              </a:ext>
            </a:extLst>
          </p:cNvPr>
          <p:cNvSpPr txBox="1"/>
          <p:nvPr/>
        </p:nvSpPr>
        <p:spPr>
          <a:xfrm>
            <a:off x="2294343" y="3781110"/>
            <a:ext cx="97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Organize and initiate project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1291792-3BA5-7C3F-33D0-49D2005BBABC}"/>
              </a:ext>
            </a:extLst>
          </p:cNvPr>
          <p:cNvGrpSpPr/>
          <p:nvPr/>
        </p:nvGrpSpPr>
        <p:grpSpPr>
          <a:xfrm>
            <a:off x="2836413" y="1838010"/>
            <a:ext cx="647700" cy="3200400"/>
            <a:chOff x="2836413" y="1838010"/>
            <a:chExt cx="647700" cy="32004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499247B-27E8-31D3-AB2A-ADE3A9A42273}"/>
                </a:ext>
              </a:extLst>
            </p:cNvPr>
            <p:cNvCxnSpPr>
              <a:endCxn id="11" idx="4"/>
            </p:cNvCxnSpPr>
            <p:nvPr/>
          </p:nvCxnSpPr>
          <p:spPr>
            <a:xfrm flipH="1" flipV="1">
              <a:off x="3160263" y="2485710"/>
              <a:ext cx="11658" cy="255270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BE44F2C-F24F-FBC9-B260-6015565E3B82}"/>
                </a:ext>
              </a:extLst>
            </p:cNvPr>
            <p:cNvSpPr/>
            <p:nvPr/>
          </p:nvSpPr>
          <p:spPr>
            <a:xfrm>
              <a:off x="2836413" y="1838010"/>
              <a:ext cx="647700" cy="6477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EF08536-C0F5-947F-0219-ED1DF3E3B12D}"/>
              </a:ext>
            </a:extLst>
          </p:cNvPr>
          <p:cNvSpPr txBox="1"/>
          <p:nvPr/>
        </p:nvSpPr>
        <p:spPr>
          <a:xfrm>
            <a:off x="2742017" y="2031055"/>
            <a:ext cx="8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TASK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19BD0-A7CD-4E36-BE92-E326063CA818}"/>
              </a:ext>
            </a:extLst>
          </p:cNvPr>
          <p:cNvSpPr txBox="1"/>
          <p:nvPr/>
        </p:nvSpPr>
        <p:spPr>
          <a:xfrm>
            <a:off x="3178034" y="2484469"/>
            <a:ext cx="1077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Conduct interviews and develop data request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56C0816-5C70-72AF-D806-53D38F8CE150}"/>
              </a:ext>
            </a:extLst>
          </p:cNvPr>
          <p:cNvGrpSpPr/>
          <p:nvPr/>
        </p:nvGrpSpPr>
        <p:grpSpPr>
          <a:xfrm>
            <a:off x="3888998" y="3628710"/>
            <a:ext cx="647700" cy="1330116"/>
            <a:chOff x="3888998" y="3628710"/>
            <a:chExt cx="647700" cy="133011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93B8001-4BFE-BF86-6613-DE9CDAB5DE42}"/>
                </a:ext>
              </a:extLst>
            </p:cNvPr>
            <p:cNvCxnSpPr/>
            <p:nvPr/>
          </p:nvCxnSpPr>
          <p:spPr>
            <a:xfrm flipH="1" flipV="1">
              <a:off x="4212849" y="4200211"/>
              <a:ext cx="3465" cy="758615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17DE590-8988-99B3-4729-609BFDA0B5AC}"/>
                </a:ext>
              </a:extLst>
            </p:cNvPr>
            <p:cNvSpPr/>
            <p:nvPr/>
          </p:nvSpPr>
          <p:spPr>
            <a:xfrm>
              <a:off x="3888998" y="3628710"/>
              <a:ext cx="647700" cy="647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4F4B48F-4C64-CAF4-BA07-57B825F271CA}"/>
              </a:ext>
            </a:extLst>
          </p:cNvPr>
          <p:cNvSpPr txBox="1"/>
          <p:nvPr/>
        </p:nvSpPr>
        <p:spPr>
          <a:xfrm>
            <a:off x="3794602" y="3821755"/>
            <a:ext cx="8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TASK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102BB3-3B46-CC3F-886B-536066A0E193}"/>
              </a:ext>
            </a:extLst>
          </p:cNvPr>
          <p:cNvSpPr txBox="1"/>
          <p:nvPr/>
        </p:nvSpPr>
        <p:spPr>
          <a:xfrm>
            <a:off x="4253080" y="4332552"/>
            <a:ext cx="12433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Develop organization-wide communication plan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FFB049D-25A3-AEF4-94B3-816AC2633FD7}"/>
              </a:ext>
            </a:extLst>
          </p:cNvPr>
          <p:cNvGrpSpPr/>
          <p:nvPr/>
        </p:nvGrpSpPr>
        <p:grpSpPr>
          <a:xfrm>
            <a:off x="5933581" y="2852682"/>
            <a:ext cx="647700" cy="2182344"/>
            <a:chOff x="5933581" y="2852682"/>
            <a:chExt cx="647700" cy="218234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F52F29D-CCD6-5567-F103-61C3A2F170EC}"/>
                </a:ext>
              </a:extLst>
            </p:cNvPr>
            <p:cNvCxnSpPr>
              <a:endCxn id="20" idx="4"/>
            </p:cNvCxnSpPr>
            <p:nvPr/>
          </p:nvCxnSpPr>
          <p:spPr>
            <a:xfrm flipH="1" flipV="1">
              <a:off x="6257431" y="3500383"/>
              <a:ext cx="7009" cy="1534643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FFE565-44D9-6543-328E-F0A60748B97D}"/>
                </a:ext>
              </a:extLst>
            </p:cNvPr>
            <p:cNvSpPr/>
            <p:nvPr/>
          </p:nvSpPr>
          <p:spPr>
            <a:xfrm>
              <a:off x="5933581" y="2852682"/>
              <a:ext cx="647700" cy="647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F706D77-9307-E4A3-1793-E57A1D2A335F}"/>
              </a:ext>
            </a:extLst>
          </p:cNvPr>
          <p:cNvSpPr txBox="1"/>
          <p:nvPr/>
        </p:nvSpPr>
        <p:spPr>
          <a:xfrm>
            <a:off x="5839184" y="3045727"/>
            <a:ext cx="8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TASK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E9577-8D7C-F2DA-F46E-3DB04229A0C8}"/>
              </a:ext>
            </a:extLst>
          </p:cNvPr>
          <p:cNvSpPr txBox="1"/>
          <p:nvPr/>
        </p:nvSpPr>
        <p:spPr>
          <a:xfrm>
            <a:off x="6269088" y="3527194"/>
            <a:ext cx="124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Share interview findings.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D7F2B4-DEA6-2FFE-7560-52FE2657D1AE}"/>
              </a:ext>
            </a:extLst>
          </p:cNvPr>
          <p:cNvSpPr/>
          <p:nvPr/>
        </p:nvSpPr>
        <p:spPr>
          <a:xfrm>
            <a:off x="1534048" y="4989578"/>
            <a:ext cx="9144000" cy="347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A84B9D-B946-53D5-5D9B-9900F3E55FED}"/>
              </a:ext>
            </a:extLst>
          </p:cNvPr>
          <p:cNvSpPr txBox="1"/>
          <p:nvPr/>
        </p:nvSpPr>
        <p:spPr>
          <a:xfrm>
            <a:off x="1534048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JAN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6E6FC7-81F4-528E-32D6-8A6D2432ED07}"/>
              </a:ext>
            </a:extLst>
          </p:cNvPr>
          <p:cNvSpPr txBox="1"/>
          <p:nvPr/>
        </p:nvSpPr>
        <p:spPr>
          <a:xfrm>
            <a:off x="2276145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FEB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6CD059-4318-2EDD-3EF3-4722B3E533A9}"/>
              </a:ext>
            </a:extLst>
          </p:cNvPr>
          <p:cNvSpPr txBox="1"/>
          <p:nvPr/>
        </p:nvSpPr>
        <p:spPr>
          <a:xfrm>
            <a:off x="3018242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MAR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2AA4E1-84F1-E67B-F9EF-A771D4A85EFF}"/>
              </a:ext>
            </a:extLst>
          </p:cNvPr>
          <p:cNvSpPr txBox="1"/>
          <p:nvPr/>
        </p:nvSpPr>
        <p:spPr>
          <a:xfrm>
            <a:off x="3760339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APR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3848FA-597A-A589-9E35-9A72C67C70E7}"/>
              </a:ext>
            </a:extLst>
          </p:cNvPr>
          <p:cNvSpPr txBox="1"/>
          <p:nvPr/>
        </p:nvSpPr>
        <p:spPr>
          <a:xfrm>
            <a:off x="4502436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MAY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76EE2E-5828-65F5-0DB8-1194AAEBDC50}"/>
              </a:ext>
            </a:extLst>
          </p:cNvPr>
          <p:cNvSpPr txBox="1"/>
          <p:nvPr/>
        </p:nvSpPr>
        <p:spPr>
          <a:xfrm>
            <a:off x="5244533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JUN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A8B5D9-D793-D597-3E07-BA2A2A6B2315}"/>
              </a:ext>
            </a:extLst>
          </p:cNvPr>
          <p:cNvSpPr txBox="1"/>
          <p:nvPr/>
        </p:nvSpPr>
        <p:spPr>
          <a:xfrm>
            <a:off x="5986630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JUL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E8BFFC-BE56-1243-419B-BCBCE9A14267}"/>
              </a:ext>
            </a:extLst>
          </p:cNvPr>
          <p:cNvSpPr txBox="1"/>
          <p:nvPr/>
        </p:nvSpPr>
        <p:spPr>
          <a:xfrm>
            <a:off x="6728727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AUG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444210-5658-6BF3-C13C-559E54878287}"/>
              </a:ext>
            </a:extLst>
          </p:cNvPr>
          <p:cNvSpPr txBox="1"/>
          <p:nvPr/>
        </p:nvSpPr>
        <p:spPr>
          <a:xfrm>
            <a:off x="7470824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SEP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CBD7C8-7317-2086-6632-DA86C6D94DB0}"/>
              </a:ext>
            </a:extLst>
          </p:cNvPr>
          <p:cNvSpPr txBox="1"/>
          <p:nvPr/>
        </p:nvSpPr>
        <p:spPr>
          <a:xfrm>
            <a:off x="8955018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NOV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72A91C-CDC9-F065-8B1E-6B518C4E5598}"/>
              </a:ext>
            </a:extLst>
          </p:cNvPr>
          <p:cNvSpPr txBox="1"/>
          <p:nvPr/>
        </p:nvSpPr>
        <p:spPr>
          <a:xfrm>
            <a:off x="8212921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OCT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B526DA-C4E7-69A2-97A7-28C0B9B2C883}"/>
              </a:ext>
            </a:extLst>
          </p:cNvPr>
          <p:cNvSpPr txBox="1"/>
          <p:nvPr/>
        </p:nvSpPr>
        <p:spPr>
          <a:xfrm>
            <a:off x="9697120" y="5036307"/>
            <a:ext cx="99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DEC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FD641C4-896B-87FB-EBF8-ED194C5DC3AA}"/>
              </a:ext>
            </a:extLst>
          </p:cNvPr>
          <p:cNvSpPr/>
          <p:nvPr/>
        </p:nvSpPr>
        <p:spPr>
          <a:xfrm>
            <a:off x="1534048" y="4955439"/>
            <a:ext cx="9153672" cy="46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5A7A79-F5CF-480E-06EF-CF71870822EA}"/>
              </a:ext>
            </a:extLst>
          </p:cNvPr>
          <p:cNvGrpSpPr/>
          <p:nvPr/>
        </p:nvGrpSpPr>
        <p:grpSpPr>
          <a:xfrm>
            <a:off x="7475428" y="2207913"/>
            <a:ext cx="647700" cy="2750914"/>
            <a:chOff x="7475428" y="2207913"/>
            <a:chExt cx="647700" cy="275091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3B8B153-177E-21AD-6397-EDC88DE10966}"/>
                </a:ext>
              </a:extLst>
            </p:cNvPr>
            <p:cNvCxnSpPr>
              <a:endCxn id="40" idx="4"/>
            </p:cNvCxnSpPr>
            <p:nvPr/>
          </p:nvCxnSpPr>
          <p:spPr>
            <a:xfrm flipH="1" flipV="1">
              <a:off x="7799277" y="2855614"/>
              <a:ext cx="3466" cy="2103213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5A64B39-5EB8-AECF-A3D9-741F3CEAE0E4}"/>
                </a:ext>
              </a:extLst>
            </p:cNvPr>
            <p:cNvSpPr/>
            <p:nvPr/>
          </p:nvSpPr>
          <p:spPr>
            <a:xfrm>
              <a:off x="7475428" y="2207913"/>
              <a:ext cx="647700" cy="647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8ED6BA1-38E8-CA67-FB41-E53B85D74F3F}"/>
              </a:ext>
            </a:extLst>
          </p:cNvPr>
          <p:cNvSpPr txBox="1"/>
          <p:nvPr/>
        </p:nvSpPr>
        <p:spPr>
          <a:xfrm>
            <a:off x="7381031" y="2400958"/>
            <a:ext cx="8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TASK 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14CC3F-B5C3-B0DA-E75B-54CFC813EC98}"/>
              </a:ext>
            </a:extLst>
          </p:cNvPr>
          <p:cNvSpPr txBox="1"/>
          <p:nvPr/>
        </p:nvSpPr>
        <p:spPr>
          <a:xfrm>
            <a:off x="7839740" y="2850868"/>
            <a:ext cx="12433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Report benchmarking results.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6F37439-1B23-2504-A8FA-92B38DE956AD}"/>
              </a:ext>
            </a:extLst>
          </p:cNvPr>
          <p:cNvGrpSpPr/>
          <p:nvPr/>
        </p:nvGrpSpPr>
        <p:grpSpPr>
          <a:xfrm>
            <a:off x="8708221" y="3628710"/>
            <a:ext cx="647700" cy="1330116"/>
            <a:chOff x="8708221" y="3628710"/>
            <a:chExt cx="647700" cy="133011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96E7859-2A58-DCD9-A569-C4604B8452D4}"/>
                </a:ext>
              </a:extLst>
            </p:cNvPr>
            <p:cNvCxnSpPr/>
            <p:nvPr/>
          </p:nvCxnSpPr>
          <p:spPr>
            <a:xfrm flipH="1" flipV="1">
              <a:off x="9032072" y="4200211"/>
              <a:ext cx="3465" cy="758615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B5DD004-0A02-1028-8084-6910B270FE50}"/>
                </a:ext>
              </a:extLst>
            </p:cNvPr>
            <p:cNvSpPr/>
            <p:nvPr/>
          </p:nvSpPr>
          <p:spPr>
            <a:xfrm>
              <a:off x="8708221" y="3628710"/>
              <a:ext cx="647700" cy="647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B874CCA-FD2F-9968-BE77-0F078CC75709}"/>
              </a:ext>
            </a:extLst>
          </p:cNvPr>
          <p:cNvSpPr txBox="1"/>
          <p:nvPr/>
        </p:nvSpPr>
        <p:spPr>
          <a:xfrm>
            <a:off x="8613825" y="3821755"/>
            <a:ext cx="8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cs typeface="Arial" panose="020B0604020202020204" pitchFamily="34" charset="0"/>
              </a:rPr>
              <a:t>TASK 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3E6A5E4-7ACC-FA28-1E0E-B2E6872DAA84}"/>
              </a:ext>
            </a:extLst>
          </p:cNvPr>
          <p:cNvSpPr txBox="1"/>
          <p:nvPr/>
        </p:nvSpPr>
        <p:spPr>
          <a:xfrm>
            <a:off x="9072303" y="4332551"/>
            <a:ext cx="124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Identify preferred alignment models.</a:t>
            </a:r>
          </a:p>
        </p:txBody>
      </p:sp>
    </p:spTree>
    <p:extLst>
      <p:ext uri="{BB962C8B-B14F-4D97-AF65-F5344CB8AC3E}">
        <p14:creationId xmlns:p14="http://schemas.microsoft.com/office/powerpoint/2010/main" val="30280388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FE3EE-35D1-CB94-BBBC-623F9448B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3776B2-D206-0FF8-66E9-1124C4EF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D3B5C-8FB7-9686-02E3-207F153D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45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C6BBE655-FD42-8AA1-7557-0433ADB88355}"/>
              </a:ext>
            </a:extLst>
          </p:cNvPr>
          <p:cNvSpPr/>
          <p:nvPr/>
        </p:nvSpPr>
        <p:spPr bwMode="auto">
          <a:xfrm>
            <a:off x="876301" y="2667000"/>
            <a:ext cx="10439398" cy="1714500"/>
          </a:xfrm>
          <a:prstGeom prst="rightArrow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EE8D3D1-0225-35DC-5F80-46B0CD0F4514}"/>
              </a:ext>
            </a:extLst>
          </p:cNvPr>
          <p:cNvGrpSpPr/>
          <p:nvPr/>
        </p:nvGrpSpPr>
        <p:grpSpPr>
          <a:xfrm>
            <a:off x="2916827" y="2168866"/>
            <a:ext cx="2322576" cy="1045031"/>
            <a:chOff x="2916827" y="2245066"/>
            <a:chExt cx="2322576" cy="10450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197712-819D-27B9-265B-422CE5712303}"/>
                </a:ext>
              </a:extLst>
            </p:cNvPr>
            <p:cNvSpPr/>
            <p:nvPr/>
          </p:nvSpPr>
          <p:spPr>
            <a:xfrm>
              <a:off x="2916827" y="2245066"/>
              <a:ext cx="2322576" cy="438582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/>
              <a:r>
                <a:rPr lang="en-US" sz="1200" b="1" dirty="0"/>
                <a:t>November 2012 </a:t>
              </a:r>
            </a:p>
            <a:p>
              <a:pPr algn="ctr"/>
              <a:r>
                <a:rPr lang="en-US" sz="1050" dirty="0"/>
                <a:t>Text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D507271-9DB7-808E-EED6-ECDC0E461D45}"/>
                </a:ext>
              </a:extLst>
            </p:cNvPr>
            <p:cNvGrpSpPr/>
            <p:nvPr/>
          </p:nvGrpSpPr>
          <p:grpSpPr>
            <a:xfrm>
              <a:off x="3953233" y="2683648"/>
              <a:ext cx="248676" cy="606449"/>
              <a:chOff x="3953233" y="2683648"/>
              <a:chExt cx="248676" cy="606449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2AB82B8-0E98-CA6E-7ABE-9BDE1B51BB13}"/>
                  </a:ext>
                </a:extLst>
              </p:cNvPr>
              <p:cNvCxnSpPr>
                <a:cxnSpLocks/>
                <a:stCxn id="22" idx="0"/>
                <a:endCxn id="9" idx="2"/>
              </p:cNvCxnSpPr>
              <p:nvPr/>
            </p:nvCxnSpPr>
            <p:spPr bwMode="auto">
              <a:xfrm flipV="1">
                <a:off x="4077571" y="2683648"/>
                <a:ext cx="544" cy="357773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9EEB02F-450A-46A3-B6BA-8B09D78AD901}"/>
                  </a:ext>
                </a:extLst>
              </p:cNvPr>
              <p:cNvSpPr/>
              <p:nvPr/>
            </p:nvSpPr>
            <p:spPr>
              <a:xfrm>
                <a:off x="3953233" y="3041421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A1EBDF0-2D74-07F3-4C5A-C45F78A891E2}"/>
              </a:ext>
            </a:extLst>
          </p:cNvPr>
          <p:cNvGrpSpPr/>
          <p:nvPr/>
        </p:nvGrpSpPr>
        <p:grpSpPr>
          <a:xfrm>
            <a:off x="876301" y="1510418"/>
            <a:ext cx="2324100" cy="1703479"/>
            <a:chOff x="876301" y="1586618"/>
            <a:chExt cx="2324100" cy="17034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E32F6F2-F8DD-0DB3-9147-C42DF89BD402}"/>
                </a:ext>
              </a:extLst>
            </p:cNvPr>
            <p:cNvSpPr/>
            <p:nvPr/>
          </p:nvSpPr>
          <p:spPr>
            <a:xfrm>
              <a:off x="876301" y="1586618"/>
              <a:ext cx="2324100" cy="438582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/>
              <a:r>
                <a:rPr lang="en-US" sz="1200" b="1" dirty="0"/>
                <a:t>2011</a:t>
              </a:r>
              <a:r>
                <a:rPr lang="en-US" sz="1200" dirty="0"/>
                <a:t> </a:t>
              </a:r>
            </a:p>
            <a:p>
              <a:pPr algn="ctr"/>
              <a:r>
                <a:rPr lang="en-US" sz="1050" dirty="0"/>
                <a:t>Text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3207D90-E068-F491-4036-3D07A00D1265}"/>
                </a:ext>
              </a:extLst>
            </p:cNvPr>
            <p:cNvGrpSpPr/>
            <p:nvPr/>
          </p:nvGrpSpPr>
          <p:grpSpPr>
            <a:xfrm>
              <a:off x="1914013" y="2025200"/>
              <a:ext cx="248676" cy="1264897"/>
              <a:chOff x="1914013" y="2025200"/>
              <a:chExt cx="248676" cy="1264897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183A1A9-A14C-1E5E-F261-66B39102A096}"/>
                  </a:ext>
                </a:extLst>
              </p:cNvPr>
              <p:cNvCxnSpPr>
                <a:cxnSpLocks/>
                <a:stCxn id="23" idx="0"/>
                <a:endCxn id="7" idx="2"/>
              </p:cNvCxnSpPr>
              <p:nvPr/>
            </p:nvCxnSpPr>
            <p:spPr bwMode="auto">
              <a:xfrm flipV="1">
                <a:off x="2038351" y="2025200"/>
                <a:ext cx="0" cy="1016221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3788A50-55C3-CE4D-5CB4-46EDD30D6ED0}"/>
                  </a:ext>
                </a:extLst>
              </p:cNvPr>
              <p:cNvSpPr/>
              <p:nvPr/>
            </p:nvSpPr>
            <p:spPr>
              <a:xfrm>
                <a:off x="1914013" y="3041421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B075E0A-9AE7-B27A-5DC3-3F7B046C8B01}"/>
              </a:ext>
            </a:extLst>
          </p:cNvPr>
          <p:cNvGrpSpPr/>
          <p:nvPr/>
        </p:nvGrpSpPr>
        <p:grpSpPr>
          <a:xfrm>
            <a:off x="4955829" y="1510418"/>
            <a:ext cx="2322576" cy="1687888"/>
            <a:chOff x="4955829" y="1586618"/>
            <a:chExt cx="2322576" cy="16878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3F35A82-CA11-74D6-8552-72E0AFB996AD}"/>
                </a:ext>
              </a:extLst>
            </p:cNvPr>
            <p:cNvSpPr/>
            <p:nvPr/>
          </p:nvSpPr>
          <p:spPr>
            <a:xfrm>
              <a:off x="4955829" y="1586618"/>
              <a:ext cx="2322576" cy="438582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/>
              <a:r>
                <a:rPr lang="en-US" sz="1200" b="1" dirty="0"/>
                <a:t>March 2013  </a:t>
              </a:r>
              <a:br>
                <a:rPr lang="en-US" sz="1200" b="1" dirty="0"/>
              </a:br>
              <a:r>
                <a:rPr lang="en-US" sz="1050" dirty="0"/>
                <a:t>Text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F6CD31B-F226-88CD-830C-6EE9E79F5192}"/>
                </a:ext>
              </a:extLst>
            </p:cNvPr>
            <p:cNvGrpSpPr/>
            <p:nvPr/>
          </p:nvGrpSpPr>
          <p:grpSpPr>
            <a:xfrm>
              <a:off x="5992453" y="2025200"/>
              <a:ext cx="248676" cy="1249306"/>
              <a:chOff x="5992453" y="2025200"/>
              <a:chExt cx="248676" cy="124930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F3BC5A7-49BC-0921-48F3-F1063CCE7AB6}"/>
                  </a:ext>
                </a:extLst>
              </p:cNvPr>
              <p:cNvCxnSpPr>
                <a:cxnSpLocks/>
                <a:stCxn id="24" idx="0"/>
                <a:endCxn id="14" idx="2"/>
              </p:cNvCxnSpPr>
              <p:nvPr/>
            </p:nvCxnSpPr>
            <p:spPr bwMode="auto">
              <a:xfrm flipV="1">
                <a:off x="6116791" y="2025200"/>
                <a:ext cx="326" cy="1000630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58EF176-EDAC-3614-CA5C-39D582E4DFAF}"/>
                  </a:ext>
                </a:extLst>
              </p:cNvPr>
              <p:cNvSpPr/>
              <p:nvPr/>
            </p:nvSpPr>
            <p:spPr>
              <a:xfrm>
                <a:off x="5992453" y="3025830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77A9D1-E076-602C-288F-6DBE8D6E2CB6}"/>
              </a:ext>
            </a:extLst>
          </p:cNvPr>
          <p:cNvGrpSpPr/>
          <p:nvPr/>
        </p:nvGrpSpPr>
        <p:grpSpPr>
          <a:xfrm>
            <a:off x="6994831" y="2168866"/>
            <a:ext cx="2322576" cy="1073463"/>
            <a:chOff x="6994831" y="2245066"/>
            <a:chExt cx="2322576" cy="1073463"/>
          </a:xfrm>
        </p:grpSpPr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3DE573E3-40F6-0968-7189-E937597E29AF}"/>
                </a:ext>
              </a:extLst>
            </p:cNvPr>
            <p:cNvSpPr txBox="1">
              <a:spLocks/>
            </p:cNvSpPr>
            <p:nvPr/>
          </p:nvSpPr>
          <p:spPr>
            <a:xfrm>
              <a:off x="6994831" y="2245066"/>
              <a:ext cx="2322576" cy="438582"/>
            </a:xfrm>
            <a:prstGeom prst="rect">
              <a:avLst/>
            </a:prstGeom>
          </p:spPr>
          <p:txBody>
            <a:bodyPr anchor="b">
              <a:spAutoFit/>
            </a:bodyPr>
            <a:lstStyle>
              <a:lvl1pPr marL="228600" indent="-227013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10000"/>
                <a:buFont typeface="Arial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Arial Bold" pitchFamily="1" charset="0"/>
                </a:defRPr>
              </a:lvl1pPr>
              <a:lvl2pPr marL="5715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–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2pPr>
              <a:lvl3pPr marL="9144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3pPr>
              <a:lvl4pPr marL="12573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Arial" charset="0"/>
                <a:buChar char="■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4pPr>
              <a:lvl5pPr marL="16002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5pPr>
              <a:lvl6pPr marL="20574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6pPr>
              <a:lvl7pPr marL="25146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7pPr>
              <a:lvl8pPr marL="29718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8pPr>
              <a:lvl9pPr marL="34290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9pPr>
            </a:lstStyle>
            <a:p>
              <a:pPr marL="1587" indent="0" algn="ctr">
                <a:spcBef>
                  <a:spcPts val="0"/>
                </a:spcBef>
                <a:buNone/>
              </a:pPr>
              <a:r>
                <a:rPr lang="en-US" sz="1200" b="1" dirty="0"/>
                <a:t>June 2013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C2C2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Text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8FA4FE4-683D-3CB3-A37D-0D5F008061F3}"/>
                </a:ext>
              </a:extLst>
            </p:cNvPr>
            <p:cNvGrpSpPr/>
            <p:nvPr/>
          </p:nvGrpSpPr>
          <p:grpSpPr>
            <a:xfrm>
              <a:off x="8031673" y="2683648"/>
              <a:ext cx="248676" cy="634881"/>
              <a:chOff x="8031673" y="2683648"/>
              <a:chExt cx="248676" cy="63488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1EB084A-3286-3E3C-3447-5EDF3B599AEE}"/>
                  </a:ext>
                </a:extLst>
              </p:cNvPr>
              <p:cNvCxnSpPr>
                <a:cxnSpLocks/>
                <a:stCxn id="25" idx="0"/>
                <a:endCxn id="18" idx="2"/>
              </p:cNvCxnSpPr>
              <p:nvPr/>
            </p:nvCxnSpPr>
            <p:spPr bwMode="auto">
              <a:xfrm flipV="1">
                <a:off x="8156011" y="2683648"/>
                <a:ext cx="108" cy="386205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7CC757F-EFEC-28DB-512C-D3D03A1388C9}"/>
                  </a:ext>
                </a:extLst>
              </p:cNvPr>
              <p:cNvSpPr/>
              <p:nvPr/>
            </p:nvSpPr>
            <p:spPr>
              <a:xfrm>
                <a:off x="8031673" y="3069853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3DCE46F-CBA5-7C16-2318-571FFCDF0577}"/>
              </a:ext>
            </a:extLst>
          </p:cNvPr>
          <p:cNvGrpSpPr/>
          <p:nvPr/>
        </p:nvGrpSpPr>
        <p:grpSpPr>
          <a:xfrm>
            <a:off x="1897326" y="3801012"/>
            <a:ext cx="2322576" cy="1078623"/>
            <a:chOff x="1897326" y="3877212"/>
            <a:chExt cx="2322576" cy="10786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0457A85-9152-C5D2-1767-0EDD36335BBA}"/>
                </a:ext>
              </a:extLst>
            </p:cNvPr>
            <p:cNvSpPr/>
            <p:nvPr/>
          </p:nvSpPr>
          <p:spPr>
            <a:xfrm>
              <a:off x="1897326" y="4517253"/>
              <a:ext cx="2322576" cy="438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/>
                <a:t>2012 </a:t>
              </a:r>
            </a:p>
            <a:p>
              <a:pPr algn="ctr"/>
              <a:r>
                <a:rPr lang="en-US" sz="1050" dirty="0"/>
                <a:t>Text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F2BCA7C-7FB9-2D49-601B-19972E96C559}"/>
                </a:ext>
              </a:extLst>
            </p:cNvPr>
            <p:cNvGrpSpPr/>
            <p:nvPr/>
          </p:nvGrpSpPr>
          <p:grpSpPr>
            <a:xfrm>
              <a:off x="2933623" y="3877212"/>
              <a:ext cx="248676" cy="640041"/>
              <a:chOff x="2933623" y="3877212"/>
              <a:chExt cx="248676" cy="640041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197EDB7-CCD9-FD0A-0513-9E8C44A9545E}"/>
                  </a:ext>
                </a:extLst>
              </p:cNvPr>
              <p:cNvCxnSpPr>
                <a:cxnSpLocks/>
                <a:stCxn id="8" idx="0"/>
                <a:endCxn id="26" idx="4"/>
              </p:cNvCxnSpPr>
              <p:nvPr/>
            </p:nvCxnSpPr>
            <p:spPr bwMode="auto">
              <a:xfrm flipH="1" flipV="1">
                <a:off x="3057961" y="4125888"/>
                <a:ext cx="653" cy="391365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FBC2557-4F8D-9D9D-538B-0E08A1383917}"/>
                  </a:ext>
                </a:extLst>
              </p:cNvPr>
              <p:cNvSpPr/>
              <p:nvPr/>
            </p:nvSpPr>
            <p:spPr>
              <a:xfrm>
                <a:off x="2933623" y="3877212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A9A8A66-068B-E832-0073-839F9595AAF7}"/>
              </a:ext>
            </a:extLst>
          </p:cNvPr>
          <p:cNvGrpSpPr/>
          <p:nvPr/>
        </p:nvGrpSpPr>
        <p:grpSpPr>
          <a:xfrm>
            <a:off x="3936328" y="3818404"/>
            <a:ext cx="2322576" cy="1719679"/>
            <a:chOff x="3936328" y="3894604"/>
            <a:chExt cx="2322576" cy="17196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99BD53E-6A0C-4F31-EB6F-BFD051020C9E}"/>
                </a:ext>
              </a:extLst>
            </p:cNvPr>
            <p:cNvSpPr/>
            <p:nvPr/>
          </p:nvSpPr>
          <p:spPr>
            <a:xfrm>
              <a:off x="3936328" y="5175701"/>
              <a:ext cx="2322576" cy="438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/>
                <a:t>January 2013 </a:t>
              </a:r>
            </a:p>
            <a:p>
              <a:pPr algn="ctr"/>
              <a:r>
                <a:rPr lang="en-US" sz="1050" dirty="0"/>
                <a:t>Text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0ED21AE-2332-D210-1B1F-DF93838B8373}"/>
                </a:ext>
              </a:extLst>
            </p:cNvPr>
            <p:cNvGrpSpPr/>
            <p:nvPr/>
          </p:nvGrpSpPr>
          <p:grpSpPr>
            <a:xfrm>
              <a:off x="4972843" y="3894604"/>
              <a:ext cx="248676" cy="1281097"/>
              <a:chOff x="4972843" y="3894604"/>
              <a:chExt cx="248676" cy="1281097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5508C6E-45E0-EDD3-183B-11AEEEC012CF}"/>
                  </a:ext>
                </a:extLst>
              </p:cNvPr>
              <p:cNvCxnSpPr>
                <a:cxnSpLocks/>
                <a:stCxn id="10" idx="0"/>
                <a:endCxn id="27" idx="4"/>
              </p:cNvCxnSpPr>
              <p:nvPr/>
            </p:nvCxnSpPr>
            <p:spPr bwMode="auto">
              <a:xfrm flipH="1" flipV="1">
                <a:off x="5097181" y="4143280"/>
                <a:ext cx="435" cy="1032421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DD2D291-9688-310E-ACFE-2D6E9690E3EF}"/>
                  </a:ext>
                </a:extLst>
              </p:cNvPr>
              <p:cNvSpPr/>
              <p:nvPr/>
            </p:nvSpPr>
            <p:spPr>
              <a:xfrm>
                <a:off x="4972843" y="3894604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7CB5512-91E5-3EFC-5269-07DDD034388B}"/>
              </a:ext>
            </a:extLst>
          </p:cNvPr>
          <p:cNvGrpSpPr/>
          <p:nvPr/>
        </p:nvGrpSpPr>
        <p:grpSpPr>
          <a:xfrm>
            <a:off x="5975330" y="3795316"/>
            <a:ext cx="2322576" cy="1084319"/>
            <a:chOff x="5975330" y="3871516"/>
            <a:chExt cx="2322576" cy="1084319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B114C2BA-E3E7-7F11-DC9B-F4485D9E91A3}"/>
                </a:ext>
              </a:extLst>
            </p:cNvPr>
            <p:cNvSpPr txBox="1">
              <a:spLocks/>
            </p:cNvSpPr>
            <p:nvPr/>
          </p:nvSpPr>
          <p:spPr>
            <a:xfrm>
              <a:off x="5975330" y="4517253"/>
              <a:ext cx="2322576" cy="43858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228600" indent="-227013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10000"/>
                <a:buFont typeface="Arial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Arial Bold" pitchFamily="1" charset="0"/>
                </a:defRPr>
              </a:lvl1pPr>
              <a:lvl2pPr marL="5715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–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2pPr>
              <a:lvl3pPr marL="9144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3pPr>
              <a:lvl4pPr marL="12573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Arial" charset="0"/>
                <a:buChar char="■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4pPr>
              <a:lvl5pPr marL="16002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5pPr>
              <a:lvl6pPr marL="20574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6pPr>
              <a:lvl7pPr marL="25146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7pPr>
              <a:lvl8pPr marL="29718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8pPr>
              <a:lvl9pPr marL="34290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9pPr>
            </a:lstStyle>
            <a:p>
              <a:pPr marL="1587" indent="0" algn="ctr">
                <a:spcBef>
                  <a:spcPts val="0"/>
                </a:spcBef>
                <a:buNone/>
              </a:pPr>
              <a:r>
                <a:rPr lang="en-US" sz="1200" b="1" dirty="0"/>
                <a:t>April 2013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C2C2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Text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4C04947-4B71-CB48-AAAC-F646022CCDDF}"/>
                </a:ext>
              </a:extLst>
            </p:cNvPr>
            <p:cNvGrpSpPr/>
            <p:nvPr/>
          </p:nvGrpSpPr>
          <p:grpSpPr>
            <a:xfrm>
              <a:off x="7012063" y="3871516"/>
              <a:ext cx="248676" cy="645737"/>
              <a:chOff x="7012063" y="3871516"/>
              <a:chExt cx="248676" cy="645737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23BE49B-6CE9-2A5F-324F-F50F8AE1AA5A}"/>
                  </a:ext>
                </a:extLst>
              </p:cNvPr>
              <p:cNvCxnSpPr>
                <a:cxnSpLocks/>
                <a:stCxn id="5" idx="0"/>
                <a:endCxn id="28" idx="4"/>
              </p:cNvCxnSpPr>
              <p:nvPr/>
            </p:nvCxnSpPr>
            <p:spPr bwMode="auto">
              <a:xfrm flipH="1" flipV="1">
                <a:off x="7136401" y="4120192"/>
                <a:ext cx="217" cy="397061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EC85B64-BD9D-9CCA-A2C6-9C1374CA1CCA}"/>
                  </a:ext>
                </a:extLst>
              </p:cNvPr>
              <p:cNvSpPr/>
              <p:nvPr/>
            </p:nvSpPr>
            <p:spPr>
              <a:xfrm>
                <a:off x="7012063" y="3871516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CD5A5B6-9FF2-7B44-D3C4-9DCD1A040831}"/>
              </a:ext>
            </a:extLst>
          </p:cNvPr>
          <p:cNvGrpSpPr/>
          <p:nvPr/>
        </p:nvGrpSpPr>
        <p:grpSpPr>
          <a:xfrm>
            <a:off x="8014334" y="3804984"/>
            <a:ext cx="2322576" cy="1733099"/>
            <a:chOff x="8014334" y="3881184"/>
            <a:chExt cx="2322576" cy="1733099"/>
          </a:xfrm>
        </p:grpSpPr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3D8670FF-17F7-6F4E-07B6-478B145344E1}"/>
                </a:ext>
              </a:extLst>
            </p:cNvPr>
            <p:cNvSpPr txBox="1">
              <a:spLocks/>
            </p:cNvSpPr>
            <p:nvPr/>
          </p:nvSpPr>
          <p:spPr>
            <a:xfrm>
              <a:off x="8014334" y="5175701"/>
              <a:ext cx="2322576" cy="43858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228600" indent="-227013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10000"/>
                <a:buFont typeface="Arial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Arial Bold" pitchFamily="1" charset="0"/>
                </a:defRPr>
              </a:lvl1pPr>
              <a:lvl2pPr marL="5715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–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2pPr>
              <a:lvl3pPr marL="9144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3pPr>
              <a:lvl4pPr marL="12573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Arial" charset="0"/>
                <a:buChar char="■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4pPr>
              <a:lvl5pPr marL="1600200" indent="-22860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5pPr>
              <a:lvl6pPr marL="20574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6pPr>
              <a:lvl7pPr marL="25146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7pPr>
              <a:lvl8pPr marL="29718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8pPr>
              <a:lvl9pPr marL="34290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Arial" charset="0"/>
                <a:buChar char="­"/>
                <a:defRPr>
                  <a:solidFill>
                    <a:schemeClr val="tx1"/>
                  </a:solidFill>
                  <a:latin typeface="+mn-lt"/>
                  <a:ea typeface="ヒラギノ角ゴ ProN W3" pitchFamily="1" charset="-128"/>
                  <a:sym typeface="Arial" charset="0"/>
                </a:defRPr>
              </a:lvl9pPr>
            </a:lstStyle>
            <a:p>
              <a:pPr marL="1587" indent="0" algn="ctr">
                <a:spcBef>
                  <a:spcPts val="0"/>
                </a:spcBef>
                <a:buNone/>
              </a:pPr>
              <a:r>
                <a:rPr lang="en-US" sz="1200" b="1" dirty="0"/>
                <a:t>September 2013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C2C2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Text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380F5CB-73D7-5B4E-6286-7F1879423B2F}"/>
                </a:ext>
              </a:extLst>
            </p:cNvPr>
            <p:cNvGrpSpPr/>
            <p:nvPr/>
          </p:nvGrpSpPr>
          <p:grpSpPr>
            <a:xfrm>
              <a:off x="9051284" y="3881184"/>
              <a:ext cx="248676" cy="1294517"/>
              <a:chOff x="9051284" y="3881184"/>
              <a:chExt cx="248676" cy="1294517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BF2EC3F-A9A6-D8A7-2451-954105DD3C9A}"/>
                  </a:ext>
                </a:extLst>
              </p:cNvPr>
              <p:cNvCxnSpPr>
                <a:cxnSpLocks/>
                <a:stCxn id="20" idx="0"/>
                <a:endCxn id="29" idx="4"/>
              </p:cNvCxnSpPr>
              <p:nvPr/>
            </p:nvCxnSpPr>
            <p:spPr bwMode="auto">
              <a:xfrm flipV="1">
                <a:off x="9175622" y="4129860"/>
                <a:ext cx="0" cy="1045841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EA11F3B-C047-3F29-E8A5-DA82328484B4}"/>
                  </a:ext>
                </a:extLst>
              </p:cNvPr>
              <p:cNvSpPr/>
              <p:nvPr/>
            </p:nvSpPr>
            <p:spPr>
              <a:xfrm>
                <a:off x="9051284" y="3881184"/>
                <a:ext cx="248676" cy="2486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9193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EB90E-C097-6739-295B-0657DD08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D97743-006B-47EA-2190-2E0E66AD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A2901-1AF5-D99F-BEFA-A6915DC1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46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260D35-B85A-DFBC-7D51-383B1941AD28}"/>
              </a:ext>
            </a:extLst>
          </p:cNvPr>
          <p:cNvGraphicFramePr>
            <a:graphicFrameLocks noGrp="1"/>
          </p:cNvGraphicFramePr>
          <p:nvPr/>
        </p:nvGraphicFramePr>
        <p:xfrm>
          <a:off x="428495" y="1905000"/>
          <a:ext cx="10972798" cy="2776973"/>
        </p:xfrm>
        <a:graphic>
          <a:graphicData uri="http://schemas.openxmlformats.org/drawingml/2006/table">
            <a:tbl>
              <a:tblPr firstRow="1" firstCol="1" bandRow="1"/>
              <a:tblGrid>
                <a:gridCol w="520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43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63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Component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Nov.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Dec.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Jan.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Feb.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Mar.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Apr.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May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95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Phase I – Governance Structure and Market Assessment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4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Phase </a:t>
                      </a:r>
                      <a:r>
                        <a:rPr lang="en-US" sz="13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II – Operational Framework and Plan Modeling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5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Phase III – Implementation, Transition, and Plan Administration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00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35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Proposed Meetings With Compensation Committee</a:t>
                      </a: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3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DAE9442-4DD8-8DD7-B474-06A5DD94AFAD}"/>
              </a:ext>
            </a:extLst>
          </p:cNvPr>
          <p:cNvSpPr/>
          <p:nvPr/>
        </p:nvSpPr>
        <p:spPr>
          <a:xfrm>
            <a:off x="5628177" y="2306743"/>
            <a:ext cx="1152525" cy="3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8F5679-CD2B-0EA5-9874-BC7DE28CA3FD}"/>
              </a:ext>
            </a:extLst>
          </p:cNvPr>
          <p:cNvSpPr/>
          <p:nvPr/>
        </p:nvSpPr>
        <p:spPr>
          <a:xfrm>
            <a:off x="6580676" y="3110606"/>
            <a:ext cx="3642417" cy="3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12D0FD-5182-EC09-2D99-0DA35954DF8E}"/>
              </a:ext>
            </a:extLst>
          </p:cNvPr>
          <p:cNvSpPr/>
          <p:nvPr/>
        </p:nvSpPr>
        <p:spPr>
          <a:xfrm>
            <a:off x="9869356" y="3663070"/>
            <a:ext cx="1531937" cy="3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35902A5F-1854-5A9D-6DD5-ABF02CF7514A}"/>
              </a:ext>
            </a:extLst>
          </p:cNvPr>
          <p:cNvSpPr/>
          <p:nvPr/>
        </p:nvSpPr>
        <p:spPr>
          <a:xfrm>
            <a:off x="10111293" y="4317067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8D9E589E-588C-8445-8D04-E60B88A6E476}"/>
              </a:ext>
            </a:extLst>
          </p:cNvPr>
          <p:cNvSpPr/>
          <p:nvPr/>
        </p:nvSpPr>
        <p:spPr>
          <a:xfrm>
            <a:off x="5996994" y="4317067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3CE8A882-6FB5-043F-0F10-29F14B5B835E}"/>
              </a:ext>
            </a:extLst>
          </p:cNvPr>
          <p:cNvSpPr/>
          <p:nvPr/>
        </p:nvSpPr>
        <p:spPr>
          <a:xfrm>
            <a:off x="6819536" y="4317067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D7461251-6DDC-A47F-D139-5A0DBD52700E}"/>
              </a:ext>
            </a:extLst>
          </p:cNvPr>
          <p:cNvSpPr/>
          <p:nvPr/>
        </p:nvSpPr>
        <p:spPr>
          <a:xfrm>
            <a:off x="7642078" y="4317067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id="{63D6C8DE-D5F3-FC5B-44FF-E2ADE976FD83}"/>
              </a:ext>
            </a:extLst>
          </p:cNvPr>
          <p:cNvSpPr/>
          <p:nvPr/>
        </p:nvSpPr>
        <p:spPr>
          <a:xfrm>
            <a:off x="8464620" y="4317067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979CEEE5-E854-5A9E-D4A2-202EB8ED0EE9}"/>
              </a:ext>
            </a:extLst>
          </p:cNvPr>
          <p:cNvSpPr/>
          <p:nvPr/>
        </p:nvSpPr>
        <p:spPr>
          <a:xfrm>
            <a:off x="9288751" y="4317067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80538DC1-6E5D-5513-46C2-C6ECA0353966}"/>
              </a:ext>
            </a:extLst>
          </p:cNvPr>
          <p:cNvSpPr/>
          <p:nvPr/>
        </p:nvSpPr>
        <p:spPr>
          <a:xfrm>
            <a:off x="10935422" y="4317066"/>
            <a:ext cx="228600" cy="22701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446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04EBBA-98B7-8F33-3772-6B2A45C07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02509-0D32-7837-BF60-DAEE8E9E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9DD72-A77F-BB8F-3E24-0E65FCEFC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47</a:t>
            </a:fld>
            <a:r>
              <a:rPr lang="en-US"/>
              <a:t>     │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C87284E-CA89-326B-A612-A9058B77FADE}"/>
              </a:ext>
            </a:extLst>
          </p:cNvPr>
          <p:cNvGraphicFramePr>
            <a:graphicFrameLocks noGrp="1"/>
          </p:cNvGraphicFramePr>
          <p:nvPr/>
        </p:nvGraphicFramePr>
        <p:xfrm>
          <a:off x="414885" y="1295400"/>
          <a:ext cx="11362230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6084">
                  <a:extLst>
                    <a:ext uri="{9D8B030D-6E8A-4147-A177-3AD203B41FA5}">
                      <a16:colId xmlns:a16="http://schemas.microsoft.com/office/drawing/2014/main" val="3715538387"/>
                    </a:ext>
                  </a:extLst>
                </a:gridCol>
                <a:gridCol w="5754546">
                  <a:extLst>
                    <a:ext uri="{9D8B030D-6E8A-4147-A177-3AD203B41FA5}">
                      <a16:colId xmlns:a16="http://schemas.microsoft.com/office/drawing/2014/main" val="323691424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3964167718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3084620084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16898069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0260456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88631288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282674616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44041727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94582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FY18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FY19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3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#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Milestone/Deliverable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Jul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2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359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378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711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273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843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994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5840720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7C7251-C0F0-2A15-7E2E-53A40910BD46}"/>
              </a:ext>
            </a:extLst>
          </p:cNvPr>
          <p:cNvSpPr/>
          <p:nvPr/>
        </p:nvSpPr>
        <p:spPr>
          <a:xfrm>
            <a:off x="6692299" y="2084799"/>
            <a:ext cx="470501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5/2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5DF0AF0-0BA8-1A9C-DCC2-59D06C1C0F85}"/>
              </a:ext>
            </a:extLst>
          </p:cNvPr>
          <p:cNvSpPr/>
          <p:nvPr/>
        </p:nvSpPr>
        <p:spPr>
          <a:xfrm>
            <a:off x="6602308" y="2133977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06A-27A6-A50C-DF44-0E1E70F84F24}"/>
              </a:ext>
            </a:extLst>
          </p:cNvPr>
          <p:cNvSpPr/>
          <p:nvPr/>
        </p:nvSpPr>
        <p:spPr>
          <a:xfrm>
            <a:off x="6692299" y="2450014"/>
            <a:ext cx="470501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5/14</a:t>
            </a: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69EE8C65-A84F-1255-A1C9-E99DFFF1729C}"/>
              </a:ext>
            </a:extLst>
          </p:cNvPr>
          <p:cNvSpPr/>
          <p:nvPr/>
        </p:nvSpPr>
        <p:spPr>
          <a:xfrm>
            <a:off x="6602308" y="2499192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161A54B-370E-CA5C-B579-1BEB96768BCC}"/>
              </a:ext>
            </a:extLst>
          </p:cNvPr>
          <p:cNvSpPr/>
          <p:nvPr/>
        </p:nvSpPr>
        <p:spPr>
          <a:xfrm>
            <a:off x="7357778" y="2821560"/>
            <a:ext cx="470501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6/4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CB23894F-89AB-14F2-B1A4-CF0B65FBECDC}"/>
              </a:ext>
            </a:extLst>
          </p:cNvPr>
          <p:cNvSpPr/>
          <p:nvPr/>
        </p:nvSpPr>
        <p:spPr>
          <a:xfrm>
            <a:off x="7267787" y="2870738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84157A4-97A5-5F59-B80F-ED12D620DAB1}"/>
              </a:ext>
            </a:extLst>
          </p:cNvPr>
          <p:cNvSpPr/>
          <p:nvPr/>
        </p:nvSpPr>
        <p:spPr>
          <a:xfrm>
            <a:off x="6692299" y="3189313"/>
            <a:ext cx="1139367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5/6 thru 7/1</a:t>
            </a: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CB9D9E0F-9B80-FD41-78B8-F7224ACF5C55}"/>
              </a:ext>
            </a:extLst>
          </p:cNvPr>
          <p:cNvSpPr/>
          <p:nvPr/>
        </p:nvSpPr>
        <p:spPr>
          <a:xfrm>
            <a:off x="7741675" y="3238491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F5535FF-FD53-4873-A299-CEC5F15429C7}"/>
              </a:ext>
            </a:extLst>
          </p:cNvPr>
          <p:cNvSpPr/>
          <p:nvPr/>
        </p:nvSpPr>
        <p:spPr>
          <a:xfrm>
            <a:off x="7919234" y="3563837"/>
            <a:ext cx="1834364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7/2-10/1</a:t>
            </a: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AFF112DA-4167-AEB7-8A82-28CB2AA5F053}"/>
              </a:ext>
            </a:extLst>
          </p:cNvPr>
          <p:cNvSpPr/>
          <p:nvPr/>
        </p:nvSpPr>
        <p:spPr>
          <a:xfrm>
            <a:off x="9661915" y="3613015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722EC85-01A8-0088-72DA-A4A4A66B88F1}"/>
              </a:ext>
            </a:extLst>
          </p:cNvPr>
          <p:cNvSpPr/>
          <p:nvPr/>
        </p:nvSpPr>
        <p:spPr>
          <a:xfrm>
            <a:off x="9867051" y="3937683"/>
            <a:ext cx="470501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9/1</a:t>
            </a: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31E5594C-7451-B115-A8EC-149F0575847F}"/>
              </a:ext>
            </a:extLst>
          </p:cNvPr>
          <p:cNvSpPr/>
          <p:nvPr/>
        </p:nvSpPr>
        <p:spPr>
          <a:xfrm>
            <a:off x="9777060" y="3986861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268D1BE-4BE5-23E6-E585-C683AAE85C83}"/>
              </a:ext>
            </a:extLst>
          </p:cNvPr>
          <p:cNvSpPr/>
          <p:nvPr/>
        </p:nvSpPr>
        <p:spPr>
          <a:xfrm>
            <a:off x="10487924" y="4298891"/>
            <a:ext cx="1139367" cy="2770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11/3 thru 2/20</a:t>
            </a:r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8FBA4541-8EC4-86B9-AEC7-B487BE2F00FF}"/>
              </a:ext>
            </a:extLst>
          </p:cNvPr>
          <p:cNvSpPr/>
          <p:nvPr/>
        </p:nvSpPr>
        <p:spPr>
          <a:xfrm>
            <a:off x="11537300" y="4348069"/>
            <a:ext cx="179982" cy="178733"/>
          </a:xfrm>
          <a:prstGeom prst="star5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390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D0E03DAE-1260-AB03-A9D4-1EFBE7FE88F0}"/>
              </a:ext>
            </a:extLst>
          </p:cNvPr>
          <p:cNvSpPr/>
          <p:nvPr/>
        </p:nvSpPr>
        <p:spPr>
          <a:xfrm>
            <a:off x="1002422" y="1506256"/>
            <a:ext cx="8295557" cy="79747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2D89B3D-35DC-EF31-2976-405140269278}"/>
              </a:ext>
            </a:extLst>
          </p:cNvPr>
          <p:cNvSpPr/>
          <p:nvPr/>
        </p:nvSpPr>
        <p:spPr>
          <a:xfrm>
            <a:off x="1002422" y="2378103"/>
            <a:ext cx="8295557" cy="79747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B8713CD-94EF-5CB2-CF7B-47F006E38F50}"/>
              </a:ext>
            </a:extLst>
          </p:cNvPr>
          <p:cNvSpPr/>
          <p:nvPr/>
        </p:nvSpPr>
        <p:spPr>
          <a:xfrm>
            <a:off x="1002422" y="3249950"/>
            <a:ext cx="8295557" cy="79747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A54211C-4BC8-5EE3-AA3C-EB5E969CBDA1}"/>
              </a:ext>
            </a:extLst>
          </p:cNvPr>
          <p:cNvSpPr/>
          <p:nvPr/>
        </p:nvSpPr>
        <p:spPr>
          <a:xfrm>
            <a:off x="1002422" y="4121797"/>
            <a:ext cx="8295557" cy="79747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B7E6712-AF14-7B99-52CC-FF9A85420B4D}"/>
              </a:ext>
            </a:extLst>
          </p:cNvPr>
          <p:cNvSpPr/>
          <p:nvPr/>
        </p:nvSpPr>
        <p:spPr>
          <a:xfrm>
            <a:off x="1002422" y="4993645"/>
            <a:ext cx="8295557" cy="79747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900562-56AB-7137-585C-B914656D8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EC3A0-EE5A-8D7D-1912-2D29064F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7B7AD-3575-EB10-5763-2E2DCCF6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48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93058E-302B-D6C0-C1D6-9A38D4402123}"/>
              </a:ext>
            </a:extLst>
          </p:cNvPr>
          <p:cNvSpPr txBox="1"/>
          <p:nvPr/>
        </p:nvSpPr>
        <p:spPr>
          <a:xfrm>
            <a:off x="4648199" y="1539235"/>
            <a:ext cx="4424570" cy="73152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1EE7555-9886-7869-C99D-A79AB17F716F}"/>
              </a:ext>
            </a:extLst>
          </p:cNvPr>
          <p:cNvGrpSpPr/>
          <p:nvPr/>
        </p:nvGrpSpPr>
        <p:grpSpPr>
          <a:xfrm>
            <a:off x="1206119" y="1676395"/>
            <a:ext cx="663715" cy="457200"/>
            <a:chOff x="984381" y="1776702"/>
            <a:chExt cx="663715" cy="457200"/>
          </a:xfrm>
          <a:solidFill>
            <a:schemeClr val="accent1"/>
          </a:solidFill>
        </p:grpSpPr>
        <p:sp>
          <p:nvSpPr>
            <p:cNvPr id="22" name="Freeform 292">
              <a:extLst>
                <a:ext uri="{FF2B5EF4-FFF2-40B4-BE49-F238E27FC236}">
                  <a16:creationId xmlns:a16="http://schemas.microsoft.com/office/drawing/2014/main" id="{DFAA3D2A-D547-93D6-7E07-FF89BBC522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381" y="1776702"/>
              <a:ext cx="513945" cy="398867"/>
            </a:xfrm>
            <a:custGeom>
              <a:avLst/>
              <a:gdLst>
                <a:gd name="T0" fmla="*/ 129 w 138"/>
                <a:gd name="T1" fmla="*/ 4 h 107"/>
                <a:gd name="T2" fmla="*/ 123 w 138"/>
                <a:gd name="T3" fmla="*/ 1 h 107"/>
                <a:gd name="T4" fmla="*/ 33 w 138"/>
                <a:gd name="T5" fmla="*/ 30 h 107"/>
                <a:gd name="T6" fmla="*/ 60 w 138"/>
                <a:gd name="T7" fmla="*/ 30 h 107"/>
                <a:gd name="T8" fmla="*/ 110 w 138"/>
                <a:gd name="T9" fmla="*/ 14 h 107"/>
                <a:gd name="T10" fmla="*/ 127 w 138"/>
                <a:gd name="T11" fmla="*/ 22 h 107"/>
                <a:gd name="T12" fmla="*/ 129 w 138"/>
                <a:gd name="T13" fmla="*/ 30 h 107"/>
                <a:gd name="T14" fmla="*/ 138 w 138"/>
                <a:gd name="T15" fmla="*/ 30 h 107"/>
                <a:gd name="T16" fmla="*/ 129 w 138"/>
                <a:gd name="T17" fmla="*/ 4 h 107"/>
                <a:gd name="T18" fmla="*/ 1 w 138"/>
                <a:gd name="T19" fmla="*/ 46 h 107"/>
                <a:gd name="T20" fmla="*/ 21 w 138"/>
                <a:gd name="T21" fmla="*/ 107 h 107"/>
                <a:gd name="T22" fmla="*/ 21 w 138"/>
                <a:gd name="T23" fmla="*/ 81 h 107"/>
                <a:gd name="T24" fmla="*/ 14 w 138"/>
                <a:gd name="T25" fmla="*/ 59 h 107"/>
                <a:gd name="T26" fmla="*/ 21 w 138"/>
                <a:gd name="T27" fmla="*/ 51 h 107"/>
                <a:gd name="T28" fmla="*/ 21 w 138"/>
                <a:gd name="T29" fmla="*/ 40 h 107"/>
                <a:gd name="T30" fmla="*/ 24 w 138"/>
                <a:gd name="T31" fmla="*/ 33 h 107"/>
                <a:gd name="T32" fmla="*/ 4 w 138"/>
                <a:gd name="T33" fmla="*/ 40 h 107"/>
                <a:gd name="T34" fmla="*/ 1 w 138"/>
                <a:gd name="T3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8" h="107">
                  <a:moveTo>
                    <a:pt x="129" y="4"/>
                  </a:moveTo>
                  <a:cubicBezTo>
                    <a:pt x="128" y="1"/>
                    <a:pt x="126" y="0"/>
                    <a:pt x="123" y="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3" y="20"/>
                    <a:pt x="120" y="23"/>
                    <a:pt x="127" y="22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8" y="30"/>
                    <a:pt x="138" y="30"/>
                    <a:pt x="138" y="30"/>
                  </a:cubicBezTo>
                  <a:lnTo>
                    <a:pt x="129" y="4"/>
                  </a:lnTo>
                  <a:close/>
                  <a:moveTo>
                    <a:pt x="1" y="46"/>
                  </a:moveTo>
                  <a:cubicBezTo>
                    <a:pt x="21" y="107"/>
                    <a:pt x="21" y="107"/>
                    <a:pt x="21" y="107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8" y="57"/>
                    <a:pt x="20" y="54"/>
                    <a:pt x="21" y="51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38"/>
                    <a:pt x="23" y="35"/>
                    <a:pt x="24" y="33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1"/>
                    <a:pt x="0" y="43"/>
                    <a:pt x="1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3" name="Freeform 293">
              <a:extLst>
                <a:ext uri="{FF2B5EF4-FFF2-40B4-BE49-F238E27FC236}">
                  <a16:creationId xmlns:a16="http://schemas.microsoft.com/office/drawing/2014/main" id="{85D27ED3-EC7F-639D-EF2B-FFC9EE3497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069" y="1962736"/>
              <a:ext cx="364176" cy="212835"/>
            </a:xfrm>
            <a:custGeom>
              <a:avLst/>
              <a:gdLst>
                <a:gd name="T0" fmla="*/ 90 w 98"/>
                <a:gd name="T1" fmla="*/ 21 h 57"/>
                <a:gd name="T2" fmla="*/ 83 w 98"/>
                <a:gd name="T3" fmla="*/ 28 h 57"/>
                <a:gd name="T4" fmla="*/ 90 w 98"/>
                <a:gd name="T5" fmla="*/ 36 h 57"/>
                <a:gd name="T6" fmla="*/ 98 w 98"/>
                <a:gd name="T7" fmla="*/ 28 h 57"/>
                <a:gd name="T8" fmla="*/ 90 w 98"/>
                <a:gd name="T9" fmla="*/ 21 h 57"/>
                <a:gd name="T10" fmla="*/ 8 w 98"/>
                <a:gd name="T11" fmla="*/ 21 h 57"/>
                <a:gd name="T12" fmla="*/ 0 w 98"/>
                <a:gd name="T13" fmla="*/ 28 h 57"/>
                <a:gd name="T14" fmla="*/ 8 w 98"/>
                <a:gd name="T15" fmla="*/ 36 h 57"/>
                <a:gd name="T16" fmla="*/ 16 w 98"/>
                <a:gd name="T17" fmla="*/ 28 h 57"/>
                <a:gd name="T18" fmla="*/ 8 w 98"/>
                <a:gd name="T19" fmla="*/ 21 h 57"/>
                <a:gd name="T20" fmla="*/ 49 w 98"/>
                <a:gd name="T21" fmla="*/ 0 h 57"/>
                <a:gd name="T22" fmla="*/ 24 w 98"/>
                <a:gd name="T23" fmla="*/ 28 h 57"/>
                <a:gd name="T24" fmla="*/ 49 w 98"/>
                <a:gd name="T25" fmla="*/ 57 h 57"/>
                <a:gd name="T26" fmla="*/ 74 w 98"/>
                <a:gd name="T27" fmla="*/ 28 h 57"/>
                <a:gd name="T28" fmla="*/ 49 w 98"/>
                <a:gd name="T29" fmla="*/ 0 h 57"/>
                <a:gd name="T30" fmla="*/ 51 w 98"/>
                <a:gd name="T31" fmla="*/ 41 h 57"/>
                <a:gd name="T32" fmla="*/ 51 w 98"/>
                <a:gd name="T33" fmla="*/ 46 h 57"/>
                <a:gd name="T34" fmla="*/ 46 w 98"/>
                <a:gd name="T35" fmla="*/ 46 h 57"/>
                <a:gd name="T36" fmla="*/ 46 w 98"/>
                <a:gd name="T37" fmla="*/ 42 h 57"/>
                <a:gd name="T38" fmla="*/ 38 w 98"/>
                <a:gd name="T39" fmla="*/ 40 h 57"/>
                <a:gd name="T40" fmla="*/ 39 w 98"/>
                <a:gd name="T41" fmla="*/ 34 h 57"/>
                <a:gd name="T42" fmla="*/ 47 w 98"/>
                <a:gd name="T43" fmla="*/ 36 h 57"/>
                <a:gd name="T44" fmla="*/ 52 w 98"/>
                <a:gd name="T45" fmla="*/ 34 h 57"/>
                <a:gd name="T46" fmla="*/ 47 w 98"/>
                <a:gd name="T47" fmla="*/ 31 h 57"/>
                <a:gd name="T48" fmla="*/ 38 w 98"/>
                <a:gd name="T49" fmla="*/ 23 h 57"/>
                <a:gd name="T50" fmla="*/ 46 w 98"/>
                <a:gd name="T51" fmla="*/ 15 h 57"/>
                <a:gd name="T52" fmla="*/ 46 w 98"/>
                <a:gd name="T53" fmla="*/ 11 h 57"/>
                <a:gd name="T54" fmla="*/ 52 w 98"/>
                <a:gd name="T55" fmla="*/ 11 h 57"/>
                <a:gd name="T56" fmla="*/ 52 w 98"/>
                <a:gd name="T57" fmla="*/ 15 h 57"/>
                <a:gd name="T58" fmla="*/ 59 w 98"/>
                <a:gd name="T59" fmla="*/ 16 h 57"/>
                <a:gd name="T60" fmla="*/ 57 w 98"/>
                <a:gd name="T61" fmla="*/ 22 h 57"/>
                <a:gd name="T62" fmla="*/ 50 w 98"/>
                <a:gd name="T63" fmla="*/ 20 h 57"/>
                <a:gd name="T64" fmla="*/ 47 w 98"/>
                <a:gd name="T65" fmla="*/ 22 h 57"/>
                <a:gd name="T66" fmla="*/ 52 w 98"/>
                <a:gd name="T67" fmla="*/ 25 h 57"/>
                <a:gd name="T68" fmla="*/ 60 w 98"/>
                <a:gd name="T69" fmla="*/ 33 h 57"/>
                <a:gd name="T70" fmla="*/ 51 w 98"/>
                <a:gd name="T71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57">
                  <a:moveTo>
                    <a:pt x="90" y="21"/>
                  </a:moveTo>
                  <a:cubicBezTo>
                    <a:pt x="86" y="21"/>
                    <a:pt x="83" y="24"/>
                    <a:pt x="83" y="28"/>
                  </a:cubicBezTo>
                  <a:cubicBezTo>
                    <a:pt x="83" y="33"/>
                    <a:pt x="86" y="36"/>
                    <a:pt x="90" y="36"/>
                  </a:cubicBezTo>
                  <a:cubicBezTo>
                    <a:pt x="95" y="36"/>
                    <a:pt x="98" y="33"/>
                    <a:pt x="98" y="28"/>
                  </a:cubicBezTo>
                  <a:cubicBezTo>
                    <a:pt x="98" y="24"/>
                    <a:pt x="95" y="21"/>
                    <a:pt x="90" y="21"/>
                  </a:cubicBezTo>
                  <a:close/>
                  <a:moveTo>
                    <a:pt x="8" y="21"/>
                  </a:moveTo>
                  <a:cubicBezTo>
                    <a:pt x="4" y="21"/>
                    <a:pt x="0" y="24"/>
                    <a:pt x="0" y="28"/>
                  </a:cubicBezTo>
                  <a:cubicBezTo>
                    <a:pt x="0" y="33"/>
                    <a:pt x="4" y="36"/>
                    <a:pt x="8" y="36"/>
                  </a:cubicBezTo>
                  <a:cubicBezTo>
                    <a:pt x="12" y="36"/>
                    <a:pt x="16" y="33"/>
                    <a:pt x="16" y="28"/>
                  </a:cubicBezTo>
                  <a:cubicBezTo>
                    <a:pt x="16" y="24"/>
                    <a:pt x="12" y="21"/>
                    <a:pt x="8" y="21"/>
                  </a:cubicBezTo>
                  <a:close/>
                  <a:moveTo>
                    <a:pt x="49" y="0"/>
                  </a:moveTo>
                  <a:cubicBezTo>
                    <a:pt x="35" y="0"/>
                    <a:pt x="24" y="13"/>
                    <a:pt x="24" y="28"/>
                  </a:cubicBezTo>
                  <a:cubicBezTo>
                    <a:pt x="24" y="44"/>
                    <a:pt x="35" y="57"/>
                    <a:pt x="49" y="57"/>
                  </a:cubicBezTo>
                  <a:cubicBezTo>
                    <a:pt x="63" y="57"/>
                    <a:pt x="74" y="44"/>
                    <a:pt x="74" y="28"/>
                  </a:cubicBezTo>
                  <a:cubicBezTo>
                    <a:pt x="74" y="13"/>
                    <a:pt x="63" y="0"/>
                    <a:pt x="49" y="0"/>
                  </a:cubicBezTo>
                  <a:close/>
                  <a:moveTo>
                    <a:pt x="51" y="41"/>
                  </a:moveTo>
                  <a:cubicBezTo>
                    <a:pt x="51" y="46"/>
                    <a:pt x="51" y="46"/>
                    <a:pt x="51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3" y="42"/>
                    <a:pt x="40" y="41"/>
                    <a:pt x="38" y="4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35"/>
                    <a:pt x="44" y="36"/>
                    <a:pt x="47" y="36"/>
                  </a:cubicBezTo>
                  <a:cubicBezTo>
                    <a:pt x="50" y="36"/>
                    <a:pt x="52" y="35"/>
                    <a:pt x="52" y="34"/>
                  </a:cubicBezTo>
                  <a:cubicBezTo>
                    <a:pt x="52" y="33"/>
                    <a:pt x="50" y="32"/>
                    <a:pt x="47" y="31"/>
                  </a:cubicBezTo>
                  <a:cubicBezTo>
                    <a:pt x="42" y="29"/>
                    <a:pt x="38" y="27"/>
                    <a:pt x="38" y="23"/>
                  </a:cubicBezTo>
                  <a:cubicBezTo>
                    <a:pt x="38" y="19"/>
                    <a:pt x="41" y="16"/>
                    <a:pt x="46" y="15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5" y="15"/>
                    <a:pt x="57" y="16"/>
                    <a:pt x="59" y="1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1"/>
                    <a:pt x="54" y="20"/>
                    <a:pt x="50" y="20"/>
                  </a:cubicBezTo>
                  <a:cubicBezTo>
                    <a:pt x="47" y="20"/>
                    <a:pt x="47" y="21"/>
                    <a:pt x="47" y="22"/>
                  </a:cubicBezTo>
                  <a:cubicBezTo>
                    <a:pt x="47" y="23"/>
                    <a:pt x="48" y="24"/>
                    <a:pt x="52" y="25"/>
                  </a:cubicBezTo>
                  <a:cubicBezTo>
                    <a:pt x="58" y="27"/>
                    <a:pt x="60" y="29"/>
                    <a:pt x="60" y="33"/>
                  </a:cubicBezTo>
                  <a:cubicBezTo>
                    <a:pt x="60" y="37"/>
                    <a:pt x="57" y="40"/>
                    <a:pt x="51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4" name="Freeform 294">
              <a:extLst>
                <a:ext uri="{FF2B5EF4-FFF2-40B4-BE49-F238E27FC236}">
                  <a16:creationId xmlns:a16="http://schemas.microsoft.com/office/drawing/2014/main" id="{CD4E36BA-E966-E0CF-64D8-35C8835D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278" y="1910709"/>
              <a:ext cx="498180" cy="320040"/>
            </a:xfrm>
            <a:custGeom>
              <a:avLst/>
              <a:gdLst>
                <a:gd name="T0" fmla="*/ 97 w 134"/>
                <a:gd name="T1" fmla="*/ 83 h 86"/>
                <a:gd name="T2" fmla="*/ 99 w 134"/>
                <a:gd name="T3" fmla="*/ 78 h 86"/>
                <a:gd name="T4" fmla="*/ 21 w 134"/>
                <a:gd name="T5" fmla="*/ 78 h 86"/>
                <a:gd name="T6" fmla="*/ 8 w 134"/>
                <a:gd name="T7" fmla="*/ 65 h 86"/>
                <a:gd name="T8" fmla="*/ 8 w 134"/>
                <a:gd name="T9" fmla="*/ 21 h 86"/>
                <a:gd name="T10" fmla="*/ 21 w 134"/>
                <a:gd name="T11" fmla="*/ 8 h 86"/>
                <a:gd name="T12" fmla="*/ 113 w 134"/>
                <a:gd name="T13" fmla="*/ 8 h 86"/>
                <a:gd name="T14" fmla="*/ 126 w 134"/>
                <a:gd name="T15" fmla="*/ 21 h 86"/>
                <a:gd name="T16" fmla="*/ 126 w 134"/>
                <a:gd name="T17" fmla="*/ 51 h 86"/>
                <a:gd name="T18" fmla="*/ 134 w 134"/>
                <a:gd name="T19" fmla="*/ 51 h 86"/>
                <a:gd name="T20" fmla="*/ 134 w 134"/>
                <a:gd name="T21" fmla="*/ 4 h 86"/>
                <a:gd name="T22" fmla="*/ 130 w 134"/>
                <a:gd name="T23" fmla="*/ 0 h 86"/>
                <a:gd name="T24" fmla="*/ 4 w 134"/>
                <a:gd name="T25" fmla="*/ 0 h 86"/>
                <a:gd name="T26" fmla="*/ 0 w 134"/>
                <a:gd name="T27" fmla="*/ 4 h 86"/>
                <a:gd name="T28" fmla="*/ 0 w 134"/>
                <a:gd name="T29" fmla="*/ 82 h 86"/>
                <a:gd name="T30" fmla="*/ 4 w 134"/>
                <a:gd name="T31" fmla="*/ 86 h 86"/>
                <a:gd name="T32" fmla="*/ 98 w 134"/>
                <a:gd name="T33" fmla="*/ 86 h 86"/>
                <a:gd name="T34" fmla="*/ 97 w 134"/>
                <a:gd name="T35" fmla="*/ 8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86">
                  <a:moveTo>
                    <a:pt x="97" y="83"/>
                  </a:moveTo>
                  <a:cubicBezTo>
                    <a:pt x="97" y="81"/>
                    <a:pt x="98" y="79"/>
                    <a:pt x="99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9" y="72"/>
                    <a:pt x="14" y="66"/>
                    <a:pt x="8" y="6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0"/>
                    <a:pt x="20" y="14"/>
                    <a:pt x="21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4" y="15"/>
                    <a:pt x="119" y="20"/>
                    <a:pt x="126" y="2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4" y="2"/>
                    <a:pt x="132" y="0"/>
                    <a:pt x="1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2" y="86"/>
                    <a:pt x="4" y="86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5"/>
                    <a:pt x="97" y="84"/>
                    <a:pt x="97" y="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5" name="Freeform 295">
              <a:extLst>
                <a:ext uri="{FF2B5EF4-FFF2-40B4-BE49-F238E27FC236}">
                  <a16:creationId xmlns:a16="http://schemas.microsoft.com/office/drawing/2014/main" id="{3DCE2BB0-4EC9-CA77-98AC-F2F772F3F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373" y="2118814"/>
              <a:ext cx="179723" cy="29954"/>
            </a:xfrm>
            <a:custGeom>
              <a:avLst/>
              <a:gdLst>
                <a:gd name="T0" fmla="*/ 4 w 48"/>
                <a:gd name="T1" fmla="*/ 8 h 8"/>
                <a:gd name="T2" fmla="*/ 0 w 48"/>
                <a:gd name="T3" fmla="*/ 4 h 8"/>
                <a:gd name="T4" fmla="*/ 0 w 48"/>
                <a:gd name="T5" fmla="*/ 4 h 8"/>
                <a:gd name="T6" fmla="*/ 4 w 48"/>
                <a:gd name="T7" fmla="*/ 0 h 8"/>
                <a:gd name="T8" fmla="*/ 4 w 48"/>
                <a:gd name="T9" fmla="*/ 0 h 8"/>
                <a:gd name="T10" fmla="*/ 44 w 48"/>
                <a:gd name="T11" fmla="*/ 0 h 8"/>
                <a:gd name="T12" fmla="*/ 48 w 48"/>
                <a:gd name="T13" fmla="*/ 4 h 8"/>
                <a:gd name="T14" fmla="*/ 48 w 48"/>
                <a:gd name="T15" fmla="*/ 4 h 8"/>
                <a:gd name="T16" fmla="*/ 44 w 48"/>
                <a:gd name="T17" fmla="*/ 8 h 8"/>
                <a:gd name="T18" fmla="*/ 44 w 48"/>
                <a:gd name="T19" fmla="*/ 8 h 8"/>
                <a:gd name="T20" fmla="*/ 4 w 48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8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48" y="1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6"/>
                    <a:pt x="47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6" name="Freeform 296">
              <a:extLst>
                <a:ext uri="{FF2B5EF4-FFF2-40B4-BE49-F238E27FC236}">
                  <a16:creationId xmlns:a16="http://schemas.microsoft.com/office/drawing/2014/main" id="{5F911B30-EBF7-5AA5-4206-77FCF8CC2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490" y="2159804"/>
              <a:ext cx="182876" cy="29954"/>
            </a:xfrm>
            <a:custGeom>
              <a:avLst/>
              <a:gdLst>
                <a:gd name="T0" fmla="*/ 4 w 49"/>
                <a:gd name="T1" fmla="*/ 8 h 8"/>
                <a:gd name="T2" fmla="*/ 0 w 49"/>
                <a:gd name="T3" fmla="*/ 4 h 8"/>
                <a:gd name="T4" fmla="*/ 0 w 49"/>
                <a:gd name="T5" fmla="*/ 4 h 8"/>
                <a:gd name="T6" fmla="*/ 4 w 49"/>
                <a:gd name="T7" fmla="*/ 0 h 8"/>
                <a:gd name="T8" fmla="*/ 4 w 49"/>
                <a:gd name="T9" fmla="*/ 0 h 8"/>
                <a:gd name="T10" fmla="*/ 45 w 49"/>
                <a:gd name="T11" fmla="*/ 0 h 8"/>
                <a:gd name="T12" fmla="*/ 49 w 49"/>
                <a:gd name="T13" fmla="*/ 4 h 8"/>
                <a:gd name="T14" fmla="*/ 49 w 49"/>
                <a:gd name="T15" fmla="*/ 4 h 8"/>
                <a:gd name="T16" fmla="*/ 45 w 49"/>
                <a:gd name="T17" fmla="*/ 8 h 8"/>
                <a:gd name="T18" fmla="*/ 45 w 49"/>
                <a:gd name="T19" fmla="*/ 8 h 8"/>
                <a:gd name="T20" fmla="*/ 4 w 49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8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2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6"/>
                    <a:pt x="47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7" name="Freeform 297">
              <a:extLst>
                <a:ext uri="{FF2B5EF4-FFF2-40B4-BE49-F238E27FC236}">
                  <a16:creationId xmlns:a16="http://schemas.microsoft.com/office/drawing/2014/main" id="{3A54D39C-414B-D463-4C65-979BA9A00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5220" y="2203948"/>
              <a:ext cx="182876" cy="29954"/>
            </a:xfrm>
            <a:custGeom>
              <a:avLst/>
              <a:gdLst>
                <a:gd name="T0" fmla="*/ 4 w 49"/>
                <a:gd name="T1" fmla="*/ 8 h 8"/>
                <a:gd name="T2" fmla="*/ 0 w 49"/>
                <a:gd name="T3" fmla="*/ 4 h 8"/>
                <a:gd name="T4" fmla="*/ 0 w 49"/>
                <a:gd name="T5" fmla="*/ 4 h 8"/>
                <a:gd name="T6" fmla="*/ 4 w 49"/>
                <a:gd name="T7" fmla="*/ 0 h 8"/>
                <a:gd name="T8" fmla="*/ 4 w 49"/>
                <a:gd name="T9" fmla="*/ 0 h 8"/>
                <a:gd name="T10" fmla="*/ 45 w 49"/>
                <a:gd name="T11" fmla="*/ 0 h 8"/>
                <a:gd name="T12" fmla="*/ 49 w 49"/>
                <a:gd name="T13" fmla="*/ 4 h 8"/>
                <a:gd name="T14" fmla="*/ 49 w 49"/>
                <a:gd name="T15" fmla="*/ 4 h 8"/>
                <a:gd name="T16" fmla="*/ 45 w 49"/>
                <a:gd name="T17" fmla="*/ 8 h 8"/>
                <a:gd name="T18" fmla="*/ 45 w 49"/>
                <a:gd name="T19" fmla="*/ 8 h 8"/>
                <a:gd name="T20" fmla="*/ 4 w 49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8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2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6"/>
                    <a:pt x="47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00E79A74-E333-362C-6337-88A9E9C3502A}"/>
              </a:ext>
            </a:extLst>
          </p:cNvPr>
          <p:cNvSpPr/>
          <p:nvPr/>
        </p:nvSpPr>
        <p:spPr>
          <a:xfrm>
            <a:off x="4101194" y="1655176"/>
            <a:ext cx="233085" cy="499638"/>
          </a:xfrm>
          <a:prstGeom prst="rect">
            <a:avLst/>
          </a:prstGeom>
          <a:solidFill>
            <a:schemeClr val="accent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rgbClr val="464749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BDE761-73D7-4BB2-F6F6-BD861EE6A056}"/>
              </a:ext>
            </a:extLst>
          </p:cNvPr>
          <p:cNvSpPr txBox="1"/>
          <p:nvPr/>
        </p:nvSpPr>
        <p:spPr>
          <a:xfrm>
            <a:off x="4648200" y="2411082"/>
            <a:ext cx="4424570" cy="73152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Minor risk for infection control risk in shared waiting rooms to be mitigated by lease.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High upside for patient satisfaction from head &amp; neck referrals.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A886FD-584A-0577-146A-324C95CAB7A6}"/>
              </a:ext>
            </a:extLst>
          </p:cNvPr>
          <p:cNvGrpSpPr>
            <a:grpSpLocks noChangeAspect="1"/>
          </p:cNvGrpSpPr>
          <p:nvPr/>
        </p:nvGrpSpPr>
        <p:grpSpPr>
          <a:xfrm>
            <a:off x="1373036" y="2548242"/>
            <a:ext cx="329880" cy="457200"/>
            <a:chOff x="4222750" y="4502150"/>
            <a:chExt cx="542925" cy="752475"/>
          </a:xfrm>
          <a:solidFill>
            <a:schemeClr val="accent1"/>
          </a:solidFill>
        </p:grpSpPr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7E454992-7973-0DF7-6720-6E58DC828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0" y="4573588"/>
              <a:ext cx="542925" cy="681037"/>
            </a:xfrm>
            <a:custGeom>
              <a:avLst/>
              <a:gdLst>
                <a:gd name="T0" fmla="*/ 819 w 1178"/>
                <a:gd name="T1" fmla="*/ 3 h 1478"/>
                <a:gd name="T2" fmla="*/ 1059 w 1178"/>
                <a:gd name="T3" fmla="*/ 3 h 1478"/>
                <a:gd name="T4" fmla="*/ 1178 w 1178"/>
                <a:gd name="T5" fmla="*/ 121 h 1478"/>
                <a:gd name="T6" fmla="*/ 1178 w 1178"/>
                <a:gd name="T7" fmla="*/ 1360 h 1478"/>
                <a:gd name="T8" fmla="*/ 1059 w 1178"/>
                <a:gd name="T9" fmla="*/ 1478 h 1478"/>
                <a:gd name="T10" fmla="*/ 119 w 1178"/>
                <a:gd name="T11" fmla="*/ 1478 h 1478"/>
                <a:gd name="T12" fmla="*/ 0 w 1178"/>
                <a:gd name="T13" fmla="*/ 1360 h 1478"/>
                <a:gd name="T14" fmla="*/ 0 w 1178"/>
                <a:gd name="T15" fmla="*/ 118 h 1478"/>
                <a:gd name="T16" fmla="*/ 119 w 1178"/>
                <a:gd name="T17" fmla="*/ 0 h 1478"/>
                <a:gd name="T18" fmla="*/ 375 w 1178"/>
                <a:gd name="T19" fmla="*/ 0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8" h="1478">
                  <a:moveTo>
                    <a:pt x="819" y="3"/>
                  </a:moveTo>
                  <a:cubicBezTo>
                    <a:pt x="1059" y="3"/>
                    <a:pt x="1059" y="3"/>
                    <a:pt x="1059" y="3"/>
                  </a:cubicBezTo>
                  <a:cubicBezTo>
                    <a:pt x="1123" y="3"/>
                    <a:pt x="1178" y="57"/>
                    <a:pt x="1178" y="121"/>
                  </a:cubicBezTo>
                  <a:cubicBezTo>
                    <a:pt x="1178" y="1360"/>
                    <a:pt x="1178" y="1360"/>
                    <a:pt x="1178" y="1360"/>
                  </a:cubicBezTo>
                  <a:cubicBezTo>
                    <a:pt x="1178" y="1424"/>
                    <a:pt x="1127" y="1478"/>
                    <a:pt x="1059" y="1478"/>
                  </a:cubicBezTo>
                  <a:cubicBezTo>
                    <a:pt x="119" y="1478"/>
                    <a:pt x="119" y="1478"/>
                    <a:pt x="119" y="1478"/>
                  </a:cubicBezTo>
                  <a:cubicBezTo>
                    <a:pt x="55" y="1478"/>
                    <a:pt x="0" y="1427"/>
                    <a:pt x="0" y="136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4"/>
                    <a:pt x="51" y="0"/>
                    <a:pt x="119" y="0"/>
                  </a:cubicBezTo>
                  <a:cubicBezTo>
                    <a:pt x="375" y="0"/>
                    <a:pt x="375" y="0"/>
                    <a:pt x="375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6" name="Line 7">
              <a:extLst>
                <a:ext uri="{FF2B5EF4-FFF2-40B4-BE49-F238E27FC236}">
                  <a16:creationId xmlns:a16="http://schemas.microsoft.com/office/drawing/2014/main" id="{64EB8983-99A0-29E7-9A6C-0CB5819676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0863" y="5048250"/>
              <a:ext cx="266700" cy="0"/>
            </a:xfrm>
            <a:prstGeom prst="line">
              <a:avLst/>
            </a:prstGeom>
            <a:grp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7" name="Line 8">
              <a:extLst>
                <a:ext uri="{FF2B5EF4-FFF2-40B4-BE49-F238E27FC236}">
                  <a16:creationId xmlns:a16="http://schemas.microsoft.com/office/drawing/2014/main" id="{0863932A-EA2F-AFB6-34F8-4D730FBB5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0863" y="5121275"/>
              <a:ext cx="266700" cy="0"/>
            </a:xfrm>
            <a:prstGeom prst="line">
              <a:avLst/>
            </a:prstGeom>
            <a:grp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65B14341-0F7B-C054-412F-222CC538F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4764088"/>
              <a:ext cx="147637" cy="195262"/>
            </a:xfrm>
            <a:custGeom>
              <a:avLst/>
              <a:gdLst>
                <a:gd name="T0" fmla="*/ 34 w 93"/>
                <a:gd name="T1" fmla="*/ 0 h 123"/>
                <a:gd name="T2" fmla="*/ 0 w 93"/>
                <a:gd name="T3" fmla="*/ 95 h 123"/>
                <a:gd name="T4" fmla="*/ 44 w 93"/>
                <a:gd name="T5" fmla="*/ 85 h 123"/>
                <a:gd name="T6" fmla="*/ 59 w 93"/>
                <a:gd name="T7" fmla="*/ 123 h 123"/>
                <a:gd name="T8" fmla="*/ 93 w 93"/>
                <a:gd name="T9" fmla="*/ 3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3">
                  <a:moveTo>
                    <a:pt x="34" y="0"/>
                  </a:moveTo>
                  <a:lnTo>
                    <a:pt x="0" y="95"/>
                  </a:lnTo>
                  <a:lnTo>
                    <a:pt x="44" y="85"/>
                  </a:lnTo>
                  <a:lnTo>
                    <a:pt x="59" y="123"/>
                  </a:lnTo>
                  <a:lnTo>
                    <a:pt x="93" y="3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FF091570-B11E-C6E2-32C0-32AF1B0E9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88" y="4759325"/>
              <a:ext cx="147637" cy="200025"/>
            </a:xfrm>
            <a:custGeom>
              <a:avLst/>
              <a:gdLst>
                <a:gd name="T0" fmla="*/ 56 w 93"/>
                <a:gd name="T1" fmla="*/ 0 h 126"/>
                <a:gd name="T2" fmla="*/ 93 w 93"/>
                <a:gd name="T3" fmla="*/ 98 h 126"/>
                <a:gd name="T4" fmla="*/ 49 w 93"/>
                <a:gd name="T5" fmla="*/ 88 h 126"/>
                <a:gd name="T6" fmla="*/ 34 w 93"/>
                <a:gd name="T7" fmla="*/ 126 h 126"/>
                <a:gd name="T8" fmla="*/ 0 w 93"/>
                <a:gd name="T9" fmla="*/ 3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6">
                  <a:moveTo>
                    <a:pt x="56" y="0"/>
                  </a:moveTo>
                  <a:lnTo>
                    <a:pt x="93" y="98"/>
                  </a:lnTo>
                  <a:lnTo>
                    <a:pt x="49" y="88"/>
                  </a:lnTo>
                  <a:lnTo>
                    <a:pt x="34" y="126"/>
                  </a:lnTo>
                  <a:lnTo>
                    <a:pt x="0" y="3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4FBD60FD-0845-9F5E-FF48-295E8927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638" y="4502150"/>
              <a:ext cx="317500" cy="309562"/>
            </a:xfrm>
            <a:custGeom>
              <a:avLst/>
              <a:gdLst>
                <a:gd name="T0" fmla="*/ 100 w 200"/>
                <a:gd name="T1" fmla="*/ 195 h 195"/>
                <a:gd name="T2" fmla="*/ 68 w 200"/>
                <a:gd name="T3" fmla="*/ 159 h 195"/>
                <a:gd name="T4" fmla="*/ 20 w 200"/>
                <a:gd name="T5" fmla="*/ 156 h 195"/>
                <a:gd name="T6" fmla="*/ 28 w 200"/>
                <a:gd name="T7" fmla="*/ 108 h 195"/>
                <a:gd name="T8" fmla="*/ 0 w 200"/>
                <a:gd name="T9" fmla="*/ 69 h 195"/>
                <a:gd name="T10" fmla="*/ 43 w 200"/>
                <a:gd name="T11" fmla="*/ 45 h 195"/>
                <a:gd name="T12" fmla="*/ 57 w 200"/>
                <a:gd name="T13" fmla="*/ 0 h 195"/>
                <a:gd name="T14" fmla="*/ 101 w 200"/>
                <a:gd name="T15" fmla="*/ 18 h 195"/>
                <a:gd name="T16" fmla="*/ 145 w 200"/>
                <a:gd name="T17" fmla="*/ 0 h 195"/>
                <a:gd name="T18" fmla="*/ 158 w 200"/>
                <a:gd name="T19" fmla="*/ 46 h 195"/>
                <a:gd name="T20" fmla="*/ 200 w 200"/>
                <a:gd name="T21" fmla="*/ 70 h 195"/>
                <a:gd name="T22" fmla="*/ 172 w 200"/>
                <a:gd name="T23" fmla="*/ 110 h 195"/>
                <a:gd name="T24" fmla="*/ 181 w 200"/>
                <a:gd name="T25" fmla="*/ 157 h 195"/>
                <a:gd name="T26" fmla="*/ 132 w 200"/>
                <a:gd name="T27" fmla="*/ 160 h 195"/>
                <a:gd name="T28" fmla="*/ 100 w 200"/>
                <a:gd name="T29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0" h="195">
                  <a:moveTo>
                    <a:pt x="100" y="195"/>
                  </a:moveTo>
                  <a:lnTo>
                    <a:pt x="68" y="159"/>
                  </a:lnTo>
                  <a:lnTo>
                    <a:pt x="20" y="156"/>
                  </a:lnTo>
                  <a:lnTo>
                    <a:pt x="28" y="108"/>
                  </a:lnTo>
                  <a:lnTo>
                    <a:pt x="0" y="69"/>
                  </a:lnTo>
                  <a:lnTo>
                    <a:pt x="43" y="45"/>
                  </a:lnTo>
                  <a:lnTo>
                    <a:pt x="57" y="0"/>
                  </a:lnTo>
                  <a:lnTo>
                    <a:pt x="101" y="18"/>
                  </a:lnTo>
                  <a:lnTo>
                    <a:pt x="145" y="0"/>
                  </a:lnTo>
                  <a:lnTo>
                    <a:pt x="158" y="46"/>
                  </a:lnTo>
                  <a:lnTo>
                    <a:pt x="200" y="70"/>
                  </a:lnTo>
                  <a:lnTo>
                    <a:pt x="172" y="110"/>
                  </a:lnTo>
                  <a:lnTo>
                    <a:pt x="181" y="157"/>
                  </a:lnTo>
                  <a:lnTo>
                    <a:pt x="132" y="160"/>
                  </a:lnTo>
                  <a:lnTo>
                    <a:pt x="100" y="19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6295D36-0B24-310B-C1BE-56F270C8D1D8}"/>
              </a:ext>
            </a:extLst>
          </p:cNvPr>
          <p:cNvSpPr/>
          <p:nvPr/>
        </p:nvSpPr>
        <p:spPr>
          <a:xfrm>
            <a:off x="4101195" y="2527023"/>
            <a:ext cx="233085" cy="499638"/>
          </a:xfrm>
          <a:prstGeom prst="rect">
            <a:avLst/>
          </a:prstGeom>
          <a:solidFill>
            <a:schemeClr val="accent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rgbClr val="464749"/>
              </a:solidFill>
              <a:latin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C6A8F09-145F-D426-3067-7CC210D80768}"/>
              </a:ext>
            </a:extLst>
          </p:cNvPr>
          <p:cNvSpPr txBox="1"/>
          <p:nvPr/>
        </p:nvSpPr>
        <p:spPr>
          <a:xfrm>
            <a:off x="4648199" y="3282929"/>
            <a:ext cx="4424570" cy="73152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Requires shared use of waiting room and front desk check-in in Suite 1-D.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MOU will be developed with suite co-tenants to ensure the operating model is documented.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10A9F37-94B3-47B1-03FC-46CED1F35F8B}"/>
              </a:ext>
            </a:extLst>
          </p:cNvPr>
          <p:cNvGrpSpPr/>
          <p:nvPr/>
        </p:nvGrpSpPr>
        <p:grpSpPr>
          <a:xfrm>
            <a:off x="1322746" y="3414087"/>
            <a:ext cx="430460" cy="469204"/>
            <a:chOff x="1084349" y="3493905"/>
            <a:chExt cx="430460" cy="469204"/>
          </a:xfrm>
          <a:solidFill>
            <a:schemeClr val="accent1"/>
          </a:solidFill>
        </p:grpSpPr>
        <p:sp>
          <p:nvSpPr>
            <p:cNvPr id="45" name="Freeform 54">
              <a:extLst>
                <a:ext uri="{FF2B5EF4-FFF2-40B4-BE49-F238E27FC236}">
                  <a16:creationId xmlns:a16="http://schemas.microsoft.com/office/drawing/2014/main" id="{138D3F56-2F1D-4D1F-1BB9-91B4677C01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4349" y="3744339"/>
              <a:ext cx="193539" cy="198620"/>
            </a:xfrm>
            <a:custGeom>
              <a:avLst/>
              <a:gdLst>
                <a:gd name="T0" fmla="*/ 299 w 846"/>
                <a:gd name="T1" fmla="*/ 302 h 846"/>
                <a:gd name="T2" fmla="*/ 547 w 846"/>
                <a:gd name="T3" fmla="*/ 545 h 846"/>
                <a:gd name="T4" fmla="*/ 750 w 846"/>
                <a:gd name="T5" fmla="*/ 658 h 846"/>
                <a:gd name="T6" fmla="*/ 715 w 846"/>
                <a:gd name="T7" fmla="*/ 576 h 846"/>
                <a:gd name="T8" fmla="*/ 761 w 846"/>
                <a:gd name="T9" fmla="*/ 506 h 846"/>
                <a:gd name="T10" fmla="*/ 846 w 846"/>
                <a:gd name="T11" fmla="*/ 467 h 846"/>
                <a:gd name="T12" fmla="*/ 846 w 846"/>
                <a:gd name="T13" fmla="*/ 388 h 846"/>
                <a:gd name="T14" fmla="*/ 764 w 846"/>
                <a:gd name="T15" fmla="*/ 349 h 846"/>
                <a:gd name="T16" fmla="*/ 718 w 846"/>
                <a:gd name="T17" fmla="*/ 278 h 846"/>
                <a:gd name="T18" fmla="*/ 756 w 846"/>
                <a:gd name="T19" fmla="*/ 195 h 846"/>
                <a:gd name="T20" fmla="*/ 725 w 846"/>
                <a:gd name="T21" fmla="*/ 128 h 846"/>
                <a:gd name="T22" fmla="*/ 659 w 846"/>
                <a:gd name="T23" fmla="*/ 96 h 846"/>
                <a:gd name="T24" fmla="*/ 577 w 846"/>
                <a:gd name="T25" fmla="*/ 132 h 846"/>
                <a:gd name="T26" fmla="*/ 504 w 846"/>
                <a:gd name="T27" fmla="*/ 85 h 846"/>
                <a:gd name="T28" fmla="*/ 465 w 846"/>
                <a:gd name="T29" fmla="*/ 1 h 846"/>
                <a:gd name="T30" fmla="*/ 387 w 846"/>
                <a:gd name="T31" fmla="*/ 0 h 846"/>
                <a:gd name="T32" fmla="*/ 346 w 846"/>
                <a:gd name="T33" fmla="*/ 84 h 846"/>
                <a:gd name="T34" fmla="*/ 275 w 846"/>
                <a:gd name="T35" fmla="*/ 129 h 846"/>
                <a:gd name="T36" fmla="*/ 193 w 846"/>
                <a:gd name="T37" fmla="*/ 92 h 846"/>
                <a:gd name="T38" fmla="*/ 126 w 846"/>
                <a:gd name="T39" fmla="*/ 122 h 846"/>
                <a:gd name="T40" fmla="*/ 95 w 846"/>
                <a:gd name="T41" fmla="*/ 188 h 846"/>
                <a:gd name="T42" fmla="*/ 131 w 846"/>
                <a:gd name="T43" fmla="*/ 271 h 846"/>
                <a:gd name="T44" fmla="*/ 85 w 846"/>
                <a:gd name="T45" fmla="*/ 342 h 846"/>
                <a:gd name="T46" fmla="*/ 1 w 846"/>
                <a:gd name="T47" fmla="*/ 382 h 846"/>
                <a:gd name="T48" fmla="*/ 0 w 846"/>
                <a:gd name="T49" fmla="*/ 460 h 846"/>
                <a:gd name="T50" fmla="*/ 84 w 846"/>
                <a:gd name="T51" fmla="*/ 500 h 846"/>
                <a:gd name="T52" fmla="*/ 129 w 846"/>
                <a:gd name="T53" fmla="*/ 572 h 846"/>
                <a:gd name="T54" fmla="*/ 92 w 846"/>
                <a:gd name="T55" fmla="*/ 654 h 846"/>
                <a:gd name="T56" fmla="*/ 122 w 846"/>
                <a:gd name="T57" fmla="*/ 721 h 846"/>
                <a:gd name="T58" fmla="*/ 189 w 846"/>
                <a:gd name="T59" fmla="*/ 752 h 846"/>
                <a:gd name="T60" fmla="*/ 272 w 846"/>
                <a:gd name="T61" fmla="*/ 716 h 846"/>
                <a:gd name="T62" fmla="*/ 340 w 846"/>
                <a:gd name="T63" fmla="*/ 761 h 846"/>
                <a:gd name="T64" fmla="*/ 380 w 846"/>
                <a:gd name="T65" fmla="*/ 846 h 846"/>
                <a:gd name="T66" fmla="*/ 458 w 846"/>
                <a:gd name="T67" fmla="*/ 846 h 846"/>
                <a:gd name="T68" fmla="*/ 498 w 846"/>
                <a:gd name="T69" fmla="*/ 764 h 846"/>
                <a:gd name="T70" fmla="*/ 570 w 846"/>
                <a:gd name="T71" fmla="*/ 719 h 846"/>
                <a:gd name="T72" fmla="*/ 652 w 846"/>
                <a:gd name="T73" fmla="*/ 756 h 846"/>
                <a:gd name="T74" fmla="*/ 719 w 846"/>
                <a:gd name="T75" fmla="*/ 726 h 846"/>
                <a:gd name="T76" fmla="*/ 750 w 846"/>
                <a:gd name="T77" fmla="*/ 658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46" h="846">
                  <a:moveTo>
                    <a:pt x="301" y="548"/>
                  </a:moveTo>
                  <a:cubicBezTo>
                    <a:pt x="233" y="480"/>
                    <a:pt x="232" y="370"/>
                    <a:pt x="299" y="302"/>
                  </a:cubicBezTo>
                  <a:cubicBezTo>
                    <a:pt x="366" y="233"/>
                    <a:pt x="476" y="232"/>
                    <a:pt x="545" y="299"/>
                  </a:cubicBezTo>
                  <a:cubicBezTo>
                    <a:pt x="613" y="366"/>
                    <a:pt x="614" y="477"/>
                    <a:pt x="547" y="545"/>
                  </a:cubicBezTo>
                  <a:cubicBezTo>
                    <a:pt x="480" y="614"/>
                    <a:pt x="370" y="615"/>
                    <a:pt x="301" y="548"/>
                  </a:cubicBezTo>
                  <a:close/>
                  <a:moveTo>
                    <a:pt x="750" y="658"/>
                  </a:moveTo>
                  <a:cubicBezTo>
                    <a:pt x="717" y="610"/>
                    <a:pt x="717" y="610"/>
                    <a:pt x="717" y="610"/>
                  </a:cubicBezTo>
                  <a:cubicBezTo>
                    <a:pt x="710" y="600"/>
                    <a:pt x="709" y="587"/>
                    <a:pt x="715" y="576"/>
                  </a:cubicBezTo>
                  <a:cubicBezTo>
                    <a:pt x="723" y="561"/>
                    <a:pt x="730" y="544"/>
                    <a:pt x="736" y="528"/>
                  </a:cubicBezTo>
                  <a:cubicBezTo>
                    <a:pt x="740" y="516"/>
                    <a:pt x="749" y="508"/>
                    <a:pt x="761" y="506"/>
                  </a:cubicBezTo>
                  <a:cubicBezTo>
                    <a:pt x="820" y="496"/>
                    <a:pt x="820" y="496"/>
                    <a:pt x="820" y="496"/>
                  </a:cubicBezTo>
                  <a:cubicBezTo>
                    <a:pt x="835" y="494"/>
                    <a:pt x="846" y="482"/>
                    <a:pt x="846" y="467"/>
                  </a:cubicBezTo>
                  <a:cubicBezTo>
                    <a:pt x="846" y="428"/>
                    <a:pt x="846" y="428"/>
                    <a:pt x="846" y="428"/>
                  </a:cubicBezTo>
                  <a:cubicBezTo>
                    <a:pt x="846" y="388"/>
                    <a:pt x="846" y="388"/>
                    <a:pt x="846" y="388"/>
                  </a:cubicBezTo>
                  <a:cubicBezTo>
                    <a:pt x="846" y="374"/>
                    <a:pt x="836" y="361"/>
                    <a:pt x="822" y="358"/>
                  </a:cubicBezTo>
                  <a:cubicBezTo>
                    <a:pt x="764" y="349"/>
                    <a:pt x="764" y="349"/>
                    <a:pt x="764" y="349"/>
                  </a:cubicBezTo>
                  <a:cubicBezTo>
                    <a:pt x="752" y="347"/>
                    <a:pt x="742" y="338"/>
                    <a:pt x="738" y="326"/>
                  </a:cubicBezTo>
                  <a:cubicBezTo>
                    <a:pt x="733" y="310"/>
                    <a:pt x="726" y="293"/>
                    <a:pt x="718" y="278"/>
                  </a:cubicBezTo>
                  <a:cubicBezTo>
                    <a:pt x="713" y="267"/>
                    <a:pt x="714" y="254"/>
                    <a:pt x="721" y="244"/>
                  </a:cubicBezTo>
                  <a:cubicBezTo>
                    <a:pt x="756" y="195"/>
                    <a:pt x="756" y="195"/>
                    <a:pt x="756" y="195"/>
                  </a:cubicBezTo>
                  <a:cubicBezTo>
                    <a:pt x="765" y="183"/>
                    <a:pt x="763" y="166"/>
                    <a:pt x="753" y="156"/>
                  </a:cubicBezTo>
                  <a:cubicBezTo>
                    <a:pt x="725" y="128"/>
                    <a:pt x="725" y="128"/>
                    <a:pt x="725" y="128"/>
                  </a:cubicBezTo>
                  <a:cubicBezTo>
                    <a:pt x="698" y="100"/>
                    <a:pt x="698" y="100"/>
                    <a:pt x="698" y="100"/>
                  </a:cubicBezTo>
                  <a:cubicBezTo>
                    <a:pt x="687" y="89"/>
                    <a:pt x="671" y="88"/>
                    <a:pt x="659" y="96"/>
                  </a:cubicBezTo>
                  <a:cubicBezTo>
                    <a:pt x="611" y="130"/>
                    <a:pt x="611" y="130"/>
                    <a:pt x="611" y="130"/>
                  </a:cubicBezTo>
                  <a:cubicBezTo>
                    <a:pt x="601" y="137"/>
                    <a:pt x="588" y="138"/>
                    <a:pt x="577" y="132"/>
                  </a:cubicBezTo>
                  <a:cubicBezTo>
                    <a:pt x="561" y="123"/>
                    <a:pt x="544" y="116"/>
                    <a:pt x="527" y="111"/>
                  </a:cubicBezTo>
                  <a:cubicBezTo>
                    <a:pt x="515" y="107"/>
                    <a:pt x="506" y="97"/>
                    <a:pt x="504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492" y="12"/>
                    <a:pt x="480" y="1"/>
                    <a:pt x="465" y="1"/>
                  </a:cubicBezTo>
                  <a:cubicBezTo>
                    <a:pt x="426" y="1"/>
                    <a:pt x="426" y="1"/>
                    <a:pt x="426" y="1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372" y="0"/>
                    <a:pt x="360" y="11"/>
                    <a:pt x="357" y="25"/>
                  </a:cubicBezTo>
                  <a:cubicBezTo>
                    <a:pt x="346" y="84"/>
                    <a:pt x="346" y="84"/>
                    <a:pt x="346" y="84"/>
                  </a:cubicBezTo>
                  <a:cubicBezTo>
                    <a:pt x="344" y="96"/>
                    <a:pt x="336" y="106"/>
                    <a:pt x="324" y="109"/>
                  </a:cubicBezTo>
                  <a:cubicBezTo>
                    <a:pt x="307" y="114"/>
                    <a:pt x="291" y="121"/>
                    <a:pt x="275" y="129"/>
                  </a:cubicBezTo>
                  <a:cubicBezTo>
                    <a:pt x="264" y="135"/>
                    <a:pt x="251" y="134"/>
                    <a:pt x="241" y="127"/>
                  </a:cubicBezTo>
                  <a:cubicBezTo>
                    <a:pt x="193" y="92"/>
                    <a:pt x="193" y="92"/>
                    <a:pt x="193" y="92"/>
                  </a:cubicBezTo>
                  <a:cubicBezTo>
                    <a:pt x="182" y="84"/>
                    <a:pt x="165" y="85"/>
                    <a:pt x="154" y="94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88" y="160"/>
                    <a:pt x="86" y="176"/>
                    <a:pt x="95" y="188"/>
                  </a:cubicBezTo>
                  <a:cubicBezTo>
                    <a:pt x="129" y="237"/>
                    <a:pt x="129" y="237"/>
                    <a:pt x="129" y="237"/>
                  </a:cubicBezTo>
                  <a:cubicBezTo>
                    <a:pt x="136" y="247"/>
                    <a:pt x="136" y="260"/>
                    <a:pt x="131" y="271"/>
                  </a:cubicBezTo>
                  <a:cubicBezTo>
                    <a:pt x="122" y="286"/>
                    <a:pt x="116" y="303"/>
                    <a:pt x="110" y="320"/>
                  </a:cubicBezTo>
                  <a:cubicBezTo>
                    <a:pt x="106" y="331"/>
                    <a:pt x="97" y="340"/>
                    <a:pt x="85" y="342"/>
                  </a:cubicBezTo>
                  <a:cubicBezTo>
                    <a:pt x="26" y="352"/>
                    <a:pt x="26" y="352"/>
                    <a:pt x="26" y="352"/>
                  </a:cubicBezTo>
                  <a:cubicBezTo>
                    <a:pt x="11" y="354"/>
                    <a:pt x="1" y="367"/>
                    <a:pt x="1" y="382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60"/>
                    <a:pt x="0" y="460"/>
                    <a:pt x="0" y="460"/>
                  </a:cubicBezTo>
                  <a:cubicBezTo>
                    <a:pt x="0" y="474"/>
                    <a:pt x="10" y="487"/>
                    <a:pt x="25" y="490"/>
                  </a:cubicBezTo>
                  <a:cubicBezTo>
                    <a:pt x="84" y="500"/>
                    <a:pt x="84" y="500"/>
                    <a:pt x="84" y="500"/>
                  </a:cubicBezTo>
                  <a:cubicBezTo>
                    <a:pt x="96" y="502"/>
                    <a:pt x="105" y="511"/>
                    <a:pt x="109" y="523"/>
                  </a:cubicBezTo>
                  <a:cubicBezTo>
                    <a:pt x="114" y="540"/>
                    <a:pt x="121" y="556"/>
                    <a:pt x="129" y="572"/>
                  </a:cubicBezTo>
                  <a:cubicBezTo>
                    <a:pt x="134" y="582"/>
                    <a:pt x="134" y="596"/>
                    <a:pt x="126" y="606"/>
                  </a:cubicBezTo>
                  <a:cubicBezTo>
                    <a:pt x="92" y="654"/>
                    <a:pt x="92" y="654"/>
                    <a:pt x="92" y="654"/>
                  </a:cubicBezTo>
                  <a:cubicBezTo>
                    <a:pt x="83" y="666"/>
                    <a:pt x="84" y="682"/>
                    <a:pt x="95" y="693"/>
                  </a:cubicBezTo>
                  <a:cubicBezTo>
                    <a:pt x="122" y="721"/>
                    <a:pt x="122" y="721"/>
                    <a:pt x="122" y="721"/>
                  </a:cubicBezTo>
                  <a:cubicBezTo>
                    <a:pt x="150" y="749"/>
                    <a:pt x="150" y="749"/>
                    <a:pt x="150" y="749"/>
                  </a:cubicBezTo>
                  <a:cubicBezTo>
                    <a:pt x="160" y="760"/>
                    <a:pt x="177" y="761"/>
                    <a:pt x="189" y="752"/>
                  </a:cubicBezTo>
                  <a:cubicBezTo>
                    <a:pt x="238" y="718"/>
                    <a:pt x="238" y="718"/>
                    <a:pt x="238" y="718"/>
                  </a:cubicBezTo>
                  <a:cubicBezTo>
                    <a:pt x="248" y="711"/>
                    <a:pt x="261" y="710"/>
                    <a:pt x="272" y="716"/>
                  </a:cubicBezTo>
                  <a:cubicBezTo>
                    <a:pt x="287" y="724"/>
                    <a:pt x="302" y="730"/>
                    <a:pt x="318" y="736"/>
                  </a:cubicBezTo>
                  <a:cubicBezTo>
                    <a:pt x="330" y="740"/>
                    <a:pt x="339" y="749"/>
                    <a:pt x="340" y="761"/>
                  </a:cubicBezTo>
                  <a:cubicBezTo>
                    <a:pt x="350" y="820"/>
                    <a:pt x="350" y="820"/>
                    <a:pt x="350" y="820"/>
                  </a:cubicBezTo>
                  <a:cubicBezTo>
                    <a:pt x="352" y="835"/>
                    <a:pt x="365" y="846"/>
                    <a:pt x="380" y="846"/>
                  </a:cubicBezTo>
                  <a:cubicBezTo>
                    <a:pt x="419" y="846"/>
                    <a:pt x="419" y="846"/>
                    <a:pt x="419" y="846"/>
                  </a:cubicBezTo>
                  <a:cubicBezTo>
                    <a:pt x="458" y="846"/>
                    <a:pt x="458" y="846"/>
                    <a:pt x="458" y="846"/>
                  </a:cubicBezTo>
                  <a:cubicBezTo>
                    <a:pt x="472" y="846"/>
                    <a:pt x="485" y="836"/>
                    <a:pt x="488" y="822"/>
                  </a:cubicBezTo>
                  <a:cubicBezTo>
                    <a:pt x="498" y="764"/>
                    <a:pt x="498" y="764"/>
                    <a:pt x="498" y="764"/>
                  </a:cubicBezTo>
                  <a:cubicBezTo>
                    <a:pt x="500" y="752"/>
                    <a:pt x="509" y="742"/>
                    <a:pt x="521" y="738"/>
                  </a:cubicBezTo>
                  <a:cubicBezTo>
                    <a:pt x="537" y="733"/>
                    <a:pt x="554" y="727"/>
                    <a:pt x="570" y="719"/>
                  </a:cubicBezTo>
                  <a:cubicBezTo>
                    <a:pt x="580" y="713"/>
                    <a:pt x="594" y="714"/>
                    <a:pt x="603" y="721"/>
                  </a:cubicBezTo>
                  <a:cubicBezTo>
                    <a:pt x="652" y="756"/>
                    <a:pt x="652" y="756"/>
                    <a:pt x="652" y="756"/>
                  </a:cubicBezTo>
                  <a:cubicBezTo>
                    <a:pt x="664" y="765"/>
                    <a:pt x="681" y="764"/>
                    <a:pt x="691" y="753"/>
                  </a:cubicBezTo>
                  <a:cubicBezTo>
                    <a:pt x="719" y="726"/>
                    <a:pt x="719" y="726"/>
                    <a:pt x="719" y="726"/>
                  </a:cubicBezTo>
                  <a:cubicBezTo>
                    <a:pt x="747" y="698"/>
                    <a:pt x="747" y="698"/>
                    <a:pt x="747" y="698"/>
                  </a:cubicBezTo>
                  <a:cubicBezTo>
                    <a:pt x="758" y="687"/>
                    <a:pt x="759" y="671"/>
                    <a:pt x="750" y="6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6" name="Freeform 55">
              <a:extLst>
                <a:ext uri="{FF2B5EF4-FFF2-40B4-BE49-F238E27FC236}">
                  <a16:creationId xmlns:a16="http://schemas.microsoft.com/office/drawing/2014/main" id="{E1D99E27-04FC-1A76-DC9F-A49C58B015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652" y="3825706"/>
              <a:ext cx="134262" cy="137403"/>
            </a:xfrm>
            <a:custGeom>
              <a:avLst/>
              <a:gdLst>
                <a:gd name="T0" fmla="*/ 199 w 587"/>
                <a:gd name="T1" fmla="*/ 365 h 586"/>
                <a:gd name="T2" fmla="*/ 388 w 587"/>
                <a:gd name="T3" fmla="*/ 219 h 586"/>
                <a:gd name="T4" fmla="*/ 495 w 587"/>
                <a:gd name="T5" fmla="*/ 483 h 586"/>
                <a:gd name="T6" fmla="*/ 478 w 587"/>
                <a:gd name="T7" fmla="*/ 424 h 586"/>
                <a:gd name="T8" fmla="*/ 517 w 587"/>
                <a:gd name="T9" fmla="*/ 381 h 586"/>
                <a:gd name="T10" fmla="*/ 578 w 587"/>
                <a:gd name="T11" fmla="*/ 362 h 586"/>
                <a:gd name="T12" fmla="*/ 586 w 587"/>
                <a:gd name="T13" fmla="*/ 309 h 586"/>
                <a:gd name="T14" fmla="*/ 533 w 587"/>
                <a:gd name="T15" fmla="*/ 274 h 586"/>
                <a:gd name="T16" fmla="*/ 509 w 587"/>
                <a:gd name="T17" fmla="*/ 221 h 586"/>
                <a:gd name="T18" fmla="*/ 542 w 587"/>
                <a:gd name="T19" fmla="*/ 168 h 586"/>
                <a:gd name="T20" fmla="*/ 527 w 587"/>
                <a:gd name="T21" fmla="*/ 120 h 586"/>
                <a:gd name="T22" fmla="*/ 484 w 587"/>
                <a:gd name="T23" fmla="*/ 92 h 586"/>
                <a:gd name="T24" fmla="*/ 425 w 587"/>
                <a:gd name="T25" fmla="*/ 109 h 586"/>
                <a:gd name="T26" fmla="*/ 380 w 587"/>
                <a:gd name="T27" fmla="*/ 70 h 586"/>
                <a:gd name="T28" fmla="*/ 362 w 587"/>
                <a:gd name="T29" fmla="*/ 9 h 586"/>
                <a:gd name="T30" fmla="*/ 308 w 587"/>
                <a:gd name="T31" fmla="*/ 1 h 586"/>
                <a:gd name="T32" fmla="*/ 273 w 587"/>
                <a:gd name="T33" fmla="*/ 54 h 586"/>
                <a:gd name="T34" fmla="*/ 220 w 587"/>
                <a:gd name="T35" fmla="*/ 78 h 586"/>
                <a:gd name="T36" fmla="*/ 168 w 587"/>
                <a:gd name="T37" fmla="*/ 45 h 586"/>
                <a:gd name="T38" fmla="*/ 119 w 587"/>
                <a:gd name="T39" fmla="*/ 60 h 586"/>
                <a:gd name="T40" fmla="*/ 92 w 587"/>
                <a:gd name="T41" fmla="*/ 102 h 586"/>
                <a:gd name="T42" fmla="*/ 109 w 587"/>
                <a:gd name="T43" fmla="*/ 162 h 586"/>
                <a:gd name="T44" fmla="*/ 71 w 587"/>
                <a:gd name="T45" fmla="*/ 206 h 586"/>
                <a:gd name="T46" fmla="*/ 10 w 587"/>
                <a:gd name="T47" fmla="*/ 224 h 586"/>
                <a:gd name="T48" fmla="*/ 2 w 587"/>
                <a:gd name="T49" fmla="*/ 278 h 586"/>
                <a:gd name="T50" fmla="*/ 55 w 587"/>
                <a:gd name="T51" fmla="*/ 313 h 586"/>
                <a:gd name="T52" fmla="*/ 79 w 587"/>
                <a:gd name="T53" fmla="*/ 366 h 586"/>
                <a:gd name="T54" fmla="*/ 46 w 587"/>
                <a:gd name="T55" fmla="*/ 418 h 586"/>
                <a:gd name="T56" fmla="*/ 61 w 587"/>
                <a:gd name="T57" fmla="*/ 467 h 586"/>
                <a:gd name="T58" fmla="*/ 103 w 587"/>
                <a:gd name="T59" fmla="*/ 494 h 586"/>
                <a:gd name="T60" fmla="*/ 163 w 587"/>
                <a:gd name="T61" fmla="*/ 478 h 586"/>
                <a:gd name="T62" fmla="*/ 205 w 587"/>
                <a:gd name="T63" fmla="*/ 515 h 586"/>
                <a:gd name="T64" fmla="*/ 224 w 587"/>
                <a:gd name="T65" fmla="*/ 576 h 586"/>
                <a:gd name="T66" fmla="*/ 277 w 587"/>
                <a:gd name="T67" fmla="*/ 584 h 586"/>
                <a:gd name="T68" fmla="*/ 313 w 587"/>
                <a:gd name="T69" fmla="*/ 531 h 586"/>
                <a:gd name="T70" fmla="*/ 366 w 587"/>
                <a:gd name="T71" fmla="*/ 507 h 586"/>
                <a:gd name="T72" fmla="*/ 419 w 587"/>
                <a:gd name="T73" fmla="*/ 540 h 586"/>
                <a:gd name="T74" fmla="*/ 467 w 587"/>
                <a:gd name="T75" fmla="*/ 526 h 586"/>
                <a:gd name="T76" fmla="*/ 495 w 587"/>
                <a:gd name="T77" fmla="*/ 483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7" h="586">
                  <a:moveTo>
                    <a:pt x="367" y="387"/>
                  </a:moveTo>
                  <a:cubicBezTo>
                    <a:pt x="314" y="427"/>
                    <a:pt x="239" y="418"/>
                    <a:pt x="199" y="365"/>
                  </a:cubicBezTo>
                  <a:cubicBezTo>
                    <a:pt x="158" y="313"/>
                    <a:pt x="168" y="238"/>
                    <a:pt x="220" y="197"/>
                  </a:cubicBezTo>
                  <a:cubicBezTo>
                    <a:pt x="273" y="157"/>
                    <a:pt x="348" y="166"/>
                    <a:pt x="388" y="219"/>
                  </a:cubicBezTo>
                  <a:cubicBezTo>
                    <a:pt x="429" y="271"/>
                    <a:pt x="419" y="346"/>
                    <a:pt x="367" y="387"/>
                  </a:cubicBezTo>
                  <a:close/>
                  <a:moveTo>
                    <a:pt x="495" y="483"/>
                  </a:moveTo>
                  <a:cubicBezTo>
                    <a:pt x="476" y="447"/>
                    <a:pt x="476" y="447"/>
                    <a:pt x="476" y="447"/>
                  </a:cubicBezTo>
                  <a:cubicBezTo>
                    <a:pt x="472" y="440"/>
                    <a:pt x="473" y="431"/>
                    <a:pt x="478" y="424"/>
                  </a:cubicBezTo>
                  <a:cubicBezTo>
                    <a:pt x="485" y="414"/>
                    <a:pt x="491" y="404"/>
                    <a:pt x="497" y="393"/>
                  </a:cubicBezTo>
                  <a:cubicBezTo>
                    <a:pt x="501" y="386"/>
                    <a:pt x="508" y="381"/>
                    <a:pt x="517" y="381"/>
                  </a:cubicBezTo>
                  <a:cubicBezTo>
                    <a:pt x="558" y="380"/>
                    <a:pt x="558" y="380"/>
                    <a:pt x="558" y="380"/>
                  </a:cubicBezTo>
                  <a:cubicBezTo>
                    <a:pt x="568" y="380"/>
                    <a:pt x="577" y="372"/>
                    <a:pt x="578" y="362"/>
                  </a:cubicBezTo>
                  <a:cubicBezTo>
                    <a:pt x="582" y="336"/>
                    <a:pt x="582" y="336"/>
                    <a:pt x="582" y="336"/>
                  </a:cubicBezTo>
                  <a:cubicBezTo>
                    <a:pt x="586" y="309"/>
                    <a:pt x="586" y="309"/>
                    <a:pt x="586" y="309"/>
                  </a:cubicBezTo>
                  <a:cubicBezTo>
                    <a:pt x="587" y="299"/>
                    <a:pt x="581" y="289"/>
                    <a:pt x="571" y="286"/>
                  </a:cubicBezTo>
                  <a:cubicBezTo>
                    <a:pt x="533" y="274"/>
                    <a:pt x="533" y="274"/>
                    <a:pt x="533" y="274"/>
                  </a:cubicBezTo>
                  <a:cubicBezTo>
                    <a:pt x="525" y="272"/>
                    <a:pt x="519" y="264"/>
                    <a:pt x="517" y="256"/>
                  </a:cubicBezTo>
                  <a:cubicBezTo>
                    <a:pt x="515" y="244"/>
                    <a:pt x="513" y="232"/>
                    <a:pt x="509" y="221"/>
                  </a:cubicBezTo>
                  <a:cubicBezTo>
                    <a:pt x="506" y="213"/>
                    <a:pt x="508" y="204"/>
                    <a:pt x="513" y="198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9" y="161"/>
                    <a:pt x="549" y="150"/>
                    <a:pt x="543" y="142"/>
                  </a:cubicBezTo>
                  <a:cubicBezTo>
                    <a:pt x="527" y="120"/>
                    <a:pt x="527" y="120"/>
                    <a:pt x="527" y="120"/>
                  </a:cubicBezTo>
                  <a:cubicBezTo>
                    <a:pt x="511" y="98"/>
                    <a:pt x="511" y="98"/>
                    <a:pt x="511" y="98"/>
                  </a:cubicBezTo>
                  <a:cubicBezTo>
                    <a:pt x="505" y="90"/>
                    <a:pt x="493" y="88"/>
                    <a:pt x="484" y="92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1" y="115"/>
                    <a:pt x="432" y="114"/>
                    <a:pt x="425" y="109"/>
                  </a:cubicBezTo>
                  <a:cubicBezTo>
                    <a:pt x="415" y="101"/>
                    <a:pt x="404" y="95"/>
                    <a:pt x="393" y="90"/>
                  </a:cubicBezTo>
                  <a:cubicBezTo>
                    <a:pt x="385" y="86"/>
                    <a:pt x="380" y="78"/>
                    <a:pt x="380" y="70"/>
                  </a:cubicBezTo>
                  <a:cubicBezTo>
                    <a:pt x="379" y="29"/>
                    <a:pt x="379" y="29"/>
                    <a:pt x="379" y="29"/>
                  </a:cubicBezTo>
                  <a:cubicBezTo>
                    <a:pt x="379" y="19"/>
                    <a:pt x="372" y="10"/>
                    <a:pt x="362" y="9"/>
                  </a:cubicBezTo>
                  <a:cubicBezTo>
                    <a:pt x="335" y="5"/>
                    <a:pt x="335" y="5"/>
                    <a:pt x="335" y="5"/>
                  </a:cubicBezTo>
                  <a:cubicBezTo>
                    <a:pt x="308" y="1"/>
                    <a:pt x="308" y="1"/>
                    <a:pt x="308" y="1"/>
                  </a:cubicBezTo>
                  <a:cubicBezTo>
                    <a:pt x="298" y="0"/>
                    <a:pt x="289" y="6"/>
                    <a:pt x="285" y="16"/>
                  </a:cubicBezTo>
                  <a:cubicBezTo>
                    <a:pt x="273" y="54"/>
                    <a:pt x="273" y="54"/>
                    <a:pt x="273" y="54"/>
                  </a:cubicBezTo>
                  <a:cubicBezTo>
                    <a:pt x="271" y="62"/>
                    <a:pt x="263" y="68"/>
                    <a:pt x="255" y="70"/>
                  </a:cubicBezTo>
                  <a:cubicBezTo>
                    <a:pt x="243" y="72"/>
                    <a:pt x="232" y="75"/>
                    <a:pt x="220" y="78"/>
                  </a:cubicBezTo>
                  <a:cubicBezTo>
                    <a:pt x="212" y="81"/>
                    <a:pt x="203" y="79"/>
                    <a:pt x="197" y="7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1" y="38"/>
                    <a:pt x="149" y="38"/>
                    <a:pt x="141" y="43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89" y="82"/>
                    <a:pt x="87" y="93"/>
                    <a:pt x="92" y="102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5" y="146"/>
                    <a:pt x="114" y="155"/>
                    <a:pt x="109" y="162"/>
                  </a:cubicBezTo>
                  <a:cubicBezTo>
                    <a:pt x="102" y="172"/>
                    <a:pt x="96" y="182"/>
                    <a:pt x="90" y="193"/>
                  </a:cubicBezTo>
                  <a:cubicBezTo>
                    <a:pt x="87" y="201"/>
                    <a:pt x="79" y="206"/>
                    <a:pt x="71" y="206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20" y="207"/>
                    <a:pt x="11" y="214"/>
                    <a:pt x="10" y="224"/>
                  </a:cubicBezTo>
                  <a:cubicBezTo>
                    <a:pt x="6" y="251"/>
                    <a:pt x="6" y="251"/>
                    <a:pt x="6" y="251"/>
                  </a:cubicBezTo>
                  <a:cubicBezTo>
                    <a:pt x="2" y="278"/>
                    <a:pt x="2" y="278"/>
                    <a:pt x="2" y="278"/>
                  </a:cubicBezTo>
                  <a:cubicBezTo>
                    <a:pt x="0" y="288"/>
                    <a:pt x="6" y="298"/>
                    <a:pt x="16" y="301"/>
                  </a:cubicBezTo>
                  <a:cubicBezTo>
                    <a:pt x="55" y="313"/>
                    <a:pt x="55" y="313"/>
                    <a:pt x="55" y="313"/>
                  </a:cubicBezTo>
                  <a:cubicBezTo>
                    <a:pt x="63" y="316"/>
                    <a:pt x="69" y="323"/>
                    <a:pt x="70" y="331"/>
                  </a:cubicBezTo>
                  <a:cubicBezTo>
                    <a:pt x="72" y="343"/>
                    <a:pt x="75" y="354"/>
                    <a:pt x="79" y="366"/>
                  </a:cubicBezTo>
                  <a:cubicBezTo>
                    <a:pt x="82" y="374"/>
                    <a:pt x="80" y="383"/>
                    <a:pt x="74" y="389"/>
                  </a:cubicBezTo>
                  <a:cubicBezTo>
                    <a:pt x="46" y="418"/>
                    <a:pt x="46" y="418"/>
                    <a:pt x="46" y="418"/>
                  </a:cubicBezTo>
                  <a:cubicBezTo>
                    <a:pt x="39" y="426"/>
                    <a:pt x="38" y="437"/>
                    <a:pt x="44" y="445"/>
                  </a:cubicBezTo>
                  <a:cubicBezTo>
                    <a:pt x="61" y="467"/>
                    <a:pt x="61" y="467"/>
                    <a:pt x="61" y="467"/>
                  </a:cubicBezTo>
                  <a:cubicBezTo>
                    <a:pt x="77" y="488"/>
                    <a:pt x="77" y="488"/>
                    <a:pt x="77" y="488"/>
                  </a:cubicBezTo>
                  <a:cubicBezTo>
                    <a:pt x="83" y="497"/>
                    <a:pt x="94" y="499"/>
                    <a:pt x="103" y="494"/>
                  </a:cubicBezTo>
                  <a:cubicBezTo>
                    <a:pt x="140" y="476"/>
                    <a:pt x="140" y="476"/>
                    <a:pt x="140" y="476"/>
                  </a:cubicBezTo>
                  <a:cubicBezTo>
                    <a:pt x="147" y="472"/>
                    <a:pt x="156" y="472"/>
                    <a:pt x="163" y="478"/>
                  </a:cubicBezTo>
                  <a:cubicBezTo>
                    <a:pt x="173" y="484"/>
                    <a:pt x="183" y="490"/>
                    <a:pt x="193" y="495"/>
                  </a:cubicBezTo>
                  <a:cubicBezTo>
                    <a:pt x="200" y="499"/>
                    <a:pt x="205" y="506"/>
                    <a:pt x="205" y="515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7" y="566"/>
                    <a:pt x="214" y="575"/>
                    <a:pt x="224" y="576"/>
                  </a:cubicBezTo>
                  <a:cubicBezTo>
                    <a:pt x="251" y="580"/>
                    <a:pt x="251" y="580"/>
                    <a:pt x="251" y="580"/>
                  </a:cubicBezTo>
                  <a:cubicBezTo>
                    <a:pt x="277" y="584"/>
                    <a:pt x="277" y="584"/>
                    <a:pt x="277" y="584"/>
                  </a:cubicBezTo>
                  <a:cubicBezTo>
                    <a:pt x="287" y="586"/>
                    <a:pt x="297" y="580"/>
                    <a:pt x="300" y="570"/>
                  </a:cubicBezTo>
                  <a:cubicBezTo>
                    <a:pt x="313" y="531"/>
                    <a:pt x="313" y="531"/>
                    <a:pt x="313" y="531"/>
                  </a:cubicBezTo>
                  <a:cubicBezTo>
                    <a:pt x="315" y="523"/>
                    <a:pt x="322" y="517"/>
                    <a:pt x="331" y="516"/>
                  </a:cubicBezTo>
                  <a:cubicBezTo>
                    <a:pt x="342" y="514"/>
                    <a:pt x="354" y="511"/>
                    <a:pt x="366" y="507"/>
                  </a:cubicBezTo>
                  <a:cubicBezTo>
                    <a:pt x="374" y="504"/>
                    <a:pt x="383" y="506"/>
                    <a:pt x="389" y="512"/>
                  </a:cubicBezTo>
                  <a:cubicBezTo>
                    <a:pt x="419" y="540"/>
                    <a:pt x="419" y="540"/>
                    <a:pt x="419" y="540"/>
                  </a:cubicBezTo>
                  <a:cubicBezTo>
                    <a:pt x="426" y="548"/>
                    <a:pt x="437" y="548"/>
                    <a:pt x="445" y="542"/>
                  </a:cubicBezTo>
                  <a:cubicBezTo>
                    <a:pt x="467" y="526"/>
                    <a:pt x="467" y="526"/>
                    <a:pt x="467" y="526"/>
                  </a:cubicBezTo>
                  <a:cubicBezTo>
                    <a:pt x="489" y="509"/>
                    <a:pt x="489" y="509"/>
                    <a:pt x="489" y="509"/>
                  </a:cubicBezTo>
                  <a:cubicBezTo>
                    <a:pt x="497" y="503"/>
                    <a:pt x="499" y="492"/>
                    <a:pt x="495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7" name="Freeform 56">
              <a:extLst>
                <a:ext uri="{FF2B5EF4-FFF2-40B4-BE49-F238E27FC236}">
                  <a16:creationId xmlns:a16="http://schemas.microsoft.com/office/drawing/2014/main" id="{C9DB4762-B224-79A7-A591-725A25F4E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358" y="3493905"/>
              <a:ext cx="318451" cy="326620"/>
            </a:xfrm>
            <a:custGeom>
              <a:avLst/>
              <a:gdLst>
                <a:gd name="T0" fmla="*/ 275 w 1392"/>
                <a:gd name="T1" fmla="*/ 695 h 1391"/>
                <a:gd name="T2" fmla="*/ 1118 w 1392"/>
                <a:gd name="T3" fmla="*/ 696 h 1391"/>
                <a:gd name="T4" fmla="*/ 1360 w 1392"/>
                <a:gd name="T5" fmla="*/ 824 h 1391"/>
                <a:gd name="T6" fmla="*/ 1249 w 1392"/>
                <a:gd name="T7" fmla="*/ 724 h 1391"/>
                <a:gd name="T8" fmla="*/ 1269 w 1392"/>
                <a:gd name="T9" fmla="*/ 581 h 1391"/>
                <a:gd name="T10" fmla="*/ 1369 w 1392"/>
                <a:gd name="T11" fmla="*/ 462 h 1391"/>
                <a:gd name="T12" fmla="*/ 1315 w 1392"/>
                <a:gd name="T13" fmla="*/ 342 h 1391"/>
                <a:gd name="T14" fmla="*/ 1159 w 1392"/>
                <a:gd name="T15" fmla="*/ 340 h 1391"/>
                <a:gd name="T16" fmla="*/ 1040 w 1392"/>
                <a:gd name="T17" fmla="*/ 263 h 1391"/>
                <a:gd name="T18" fmla="*/ 1039 w 1392"/>
                <a:gd name="T19" fmla="*/ 112 h 1391"/>
                <a:gd name="T20" fmla="*/ 946 w 1392"/>
                <a:gd name="T21" fmla="*/ 32 h 1391"/>
                <a:gd name="T22" fmla="*/ 822 w 1392"/>
                <a:gd name="T23" fmla="*/ 31 h 1391"/>
                <a:gd name="T24" fmla="*/ 722 w 1392"/>
                <a:gd name="T25" fmla="*/ 144 h 1391"/>
                <a:gd name="T26" fmla="*/ 581 w 1392"/>
                <a:gd name="T27" fmla="*/ 124 h 1391"/>
                <a:gd name="T28" fmla="*/ 462 w 1392"/>
                <a:gd name="T29" fmla="*/ 24 h 1391"/>
                <a:gd name="T30" fmla="*/ 342 w 1392"/>
                <a:gd name="T31" fmla="*/ 79 h 1391"/>
                <a:gd name="T32" fmla="*/ 340 w 1392"/>
                <a:gd name="T33" fmla="*/ 234 h 1391"/>
                <a:gd name="T34" fmla="*/ 264 w 1392"/>
                <a:gd name="T35" fmla="*/ 353 h 1391"/>
                <a:gd name="T36" fmla="*/ 113 w 1392"/>
                <a:gd name="T37" fmla="*/ 355 h 1391"/>
                <a:gd name="T38" fmla="*/ 32 w 1392"/>
                <a:gd name="T39" fmla="*/ 449 h 1391"/>
                <a:gd name="T40" fmla="*/ 31 w 1392"/>
                <a:gd name="T41" fmla="*/ 572 h 1391"/>
                <a:gd name="T42" fmla="*/ 145 w 1392"/>
                <a:gd name="T43" fmla="*/ 672 h 1391"/>
                <a:gd name="T44" fmla="*/ 124 w 1392"/>
                <a:gd name="T45" fmla="*/ 808 h 1391"/>
                <a:gd name="T46" fmla="*/ 23 w 1392"/>
                <a:gd name="T47" fmla="*/ 927 h 1391"/>
                <a:gd name="T48" fmla="*/ 77 w 1392"/>
                <a:gd name="T49" fmla="*/ 1047 h 1391"/>
                <a:gd name="T50" fmla="*/ 231 w 1392"/>
                <a:gd name="T51" fmla="*/ 1049 h 1391"/>
                <a:gd name="T52" fmla="*/ 350 w 1392"/>
                <a:gd name="T53" fmla="*/ 1126 h 1391"/>
                <a:gd name="T54" fmla="*/ 351 w 1392"/>
                <a:gd name="T55" fmla="*/ 1279 h 1391"/>
                <a:gd name="T56" fmla="*/ 445 w 1392"/>
                <a:gd name="T57" fmla="*/ 1359 h 1391"/>
                <a:gd name="T58" fmla="*/ 569 w 1392"/>
                <a:gd name="T59" fmla="*/ 1360 h 1391"/>
                <a:gd name="T60" fmla="*/ 668 w 1392"/>
                <a:gd name="T61" fmla="*/ 1248 h 1391"/>
                <a:gd name="T62" fmla="*/ 808 w 1392"/>
                <a:gd name="T63" fmla="*/ 1269 h 1391"/>
                <a:gd name="T64" fmla="*/ 928 w 1392"/>
                <a:gd name="T65" fmla="*/ 1370 h 1391"/>
                <a:gd name="T66" fmla="*/ 1048 w 1392"/>
                <a:gd name="T67" fmla="*/ 1316 h 1391"/>
                <a:gd name="T68" fmla="*/ 1049 w 1392"/>
                <a:gd name="T69" fmla="*/ 1162 h 1391"/>
                <a:gd name="T70" fmla="*/ 1125 w 1392"/>
                <a:gd name="T71" fmla="*/ 1043 h 1391"/>
                <a:gd name="T72" fmla="*/ 1278 w 1392"/>
                <a:gd name="T73" fmla="*/ 1041 h 1391"/>
                <a:gd name="T74" fmla="*/ 1358 w 1392"/>
                <a:gd name="T75" fmla="*/ 947 h 1391"/>
                <a:gd name="T76" fmla="*/ 1360 w 1392"/>
                <a:gd name="T77" fmla="*/ 824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2" h="1391">
                  <a:moveTo>
                    <a:pt x="696" y="1117"/>
                  </a:moveTo>
                  <a:cubicBezTo>
                    <a:pt x="464" y="1117"/>
                    <a:pt x="275" y="928"/>
                    <a:pt x="275" y="695"/>
                  </a:cubicBezTo>
                  <a:cubicBezTo>
                    <a:pt x="275" y="463"/>
                    <a:pt x="464" y="274"/>
                    <a:pt x="696" y="274"/>
                  </a:cubicBezTo>
                  <a:cubicBezTo>
                    <a:pt x="929" y="274"/>
                    <a:pt x="1118" y="463"/>
                    <a:pt x="1118" y="696"/>
                  </a:cubicBezTo>
                  <a:cubicBezTo>
                    <a:pt x="1118" y="929"/>
                    <a:pt x="929" y="1117"/>
                    <a:pt x="696" y="1117"/>
                  </a:cubicBezTo>
                  <a:close/>
                  <a:moveTo>
                    <a:pt x="1360" y="824"/>
                  </a:moveTo>
                  <a:cubicBezTo>
                    <a:pt x="1276" y="775"/>
                    <a:pt x="1276" y="775"/>
                    <a:pt x="1276" y="775"/>
                  </a:cubicBezTo>
                  <a:cubicBezTo>
                    <a:pt x="1258" y="765"/>
                    <a:pt x="1248" y="745"/>
                    <a:pt x="1249" y="724"/>
                  </a:cubicBezTo>
                  <a:cubicBezTo>
                    <a:pt x="1250" y="693"/>
                    <a:pt x="1250" y="663"/>
                    <a:pt x="1246" y="633"/>
                  </a:cubicBezTo>
                  <a:cubicBezTo>
                    <a:pt x="1244" y="613"/>
                    <a:pt x="1252" y="592"/>
                    <a:pt x="1269" y="581"/>
                  </a:cubicBezTo>
                  <a:cubicBezTo>
                    <a:pt x="1352" y="525"/>
                    <a:pt x="1352" y="525"/>
                    <a:pt x="1352" y="525"/>
                  </a:cubicBezTo>
                  <a:cubicBezTo>
                    <a:pt x="1372" y="511"/>
                    <a:pt x="1380" y="484"/>
                    <a:pt x="1369" y="462"/>
                  </a:cubicBezTo>
                  <a:cubicBezTo>
                    <a:pt x="1342" y="402"/>
                    <a:pt x="1342" y="402"/>
                    <a:pt x="1342" y="402"/>
                  </a:cubicBezTo>
                  <a:cubicBezTo>
                    <a:pt x="1315" y="342"/>
                    <a:pt x="1315" y="342"/>
                    <a:pt x="1315" y="342"/>
                  </a:cubicBezTo>
                  <a:cubicBezTo>
                    <a:pt x="1305" y="319"/>
                    <a:pt x="1280" y="308"/>
                    <a:pt x="1256" y="314"/>
                  </a:cubicBezTo>
                  <a:cubicBezTo>
                    <a:pt x="1159" y="340"/>
                    <a:pt x="1159" y="340"/>
                    <a:pt x="1159" y="340"/>
                  </a:cubicBezTo>
                  <a:cubicBezTo>
                    <a:pt x="1140" y="345"/>
                    <a:pt x="1118" y="339"/>
                    <a:pt x="1105" y="323"/>
                  </a:cubicBezTo>
                  <a:cubicBezTo>
                    <a:pt x="1085" y="302"/>
                    <a:pt x="1063" y="281"/>
                    <a:pt x="1040" y="263"/>
                  </a:cubicBezTo>
                  <a:cubicBezTo>
                    <a:pt x="1024" y="250"/>
                    <a:pt x="1016" y="230"/>
                    <a:pt x="1020" y="210"/>
                  </a:cubicBezTo>
                  <a:cubicBezTo>
                    <a:pt x="1039" y="112"/>
                    <a:pt x="1039" y="112"/>
                    <a:pt x="1039" y="112"/>
                  </a:cubicBezTo>
                  <a:cubicBezTo>
                    <a:pt x="1043" y="88"/>
                    <a:pt x="1030" y="64"/>
                    <a:pt x="1008" y="55"/>
                  </a:cubicBezTo>
                  <a:cubicBezTo>
                    <a:pt x="946" y="32"/>
                    <a:pt x="946" y="32"/>
                    <a:pt x="946" y="32"/>
                  </a:cubicBezTo>
                  <a:cubicBezTo>
                    <a:pt x="884" y="9"/>
                    <a:pt x="884" y="9"/>
                    <a:pt x="884" y="9"/>
                  </a:cubicBezTo>
                  <a:cubicBezTo>
                    <a:pt x="860" y="0"/>
                    <a:pt x="835" y="9"/>
                    <a:pt x="822" y="31"/>
                  </a:cubicBezTo>
                  <a:cubicBezTo>
                    <a:pt x="772" y="117"/>
                    <a:pt x="772" y="117"/>
                    <a:pt x="772" y="117"/>
                  </a:cubicBezTo>
                  <a:cubicBezTo>
                    <a:pt x="762" y="135"/>
                    <a:pt x="742" y="145"/>
                    <a:pt x="722" y="144"/>
                  </a:cubicBezTo>
                  <a:cubicBezTo>
                    <a:pt x="692" y="143"/>
                    <a:pt x="663" y="144"/>
                    <a:pt x="633" y="147"/>
                  </a:cubicBezTo>
                  <a:cubicBezTo>
                    <a:pt x="613" y="150"/>
                    <a:pt x="593" y="141"/>
                    <a:pt x="581" y="124"/>
                  </a:cubicBezTo>
                  <a:cubicBezTo>
                    <a:pt x="525" y="42"/>
                    <a:pt x="525" y="42"/>
                    <a:pt x="525" y="42"/>
                  </a:cubicBezTo>
                  <a:cubicBezTo>
                    <a:pt x="511" y="21"/>
                    <a:pt x="485" y="14"/>
                    <a:pt x="462" y="24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342" y="79"/>
                    <a:pt x="342" y="79"/>
                    <a:pt x="342" y="79"/>
                  </a:cubicBezTo>
                  <a:cubicBezTo>
                    <a:pt x="320" y="89"/>
                    <a:pt x="308" y="114"/>
                    <a:pt x="315" y="138"/>
                  </a:cubicBezTo>
                  <a:cubicBezTo>
                    <a:pt x="340" y="234"/>
                    <a:pt x="340" y="234"/>
                    <a:pt x="340" y="234"/>
                  </a:cubicBezTo>
                  <a:cubicBezTo>
                    <a:pt x="346" y="254"/>
                    <a:pt x="339" y="275"/>
                    <a:pt x="324" y="289"/>
                  </a:cubicBezTo>
                  <a:cubicBezTo>
                    <a:pt x="302" y="309"/>
                    <a:pt x="282" y="330"/>
                    <a:pt x="264" y="353"/>
                  </a:cubicBezTo>
                  <a:cubicBezTo>
                    <a:pt x="251" y="369"/>
                    <a:pt x="230" y="377"/>
                    <a:pt x="210" y="373"/>
                  </a:cubicBezTo>
                  <a:cubicBezTo>
                    <a:pt x="113" y="355"/>
                    <a:pt x="113" y="355"/>
                    <a:pt x="113" y="355"/>
                  </a:cubicBezTo>
                  <a:cubicBezTo>
                    <a:pt x="88" y="350"/>
                    <a:pt x="64" y="364"/>
                    <a:pt x="56" y="387"/>
                  </a:cubicBezTo>
                  <a:cubicBezTo>
                    <a:pt x="32" y="449"/>
                    <a:pt x="32" y="449"/>
                    <a:pt x="32" y="449"/>
                  </a:cubicBezTo>
                  <a:cubicBezTo>
                    <a:pt x="9" y="511"/>
                    <a:pt x="9" y="511"/>
                    <a:pt x="9" y="511"/>
                  </a:cubicBezTo>
                  <a:cubicBezTo>
                    <a:pt x="0" y="534"/>
                    <a:pt x="10" y="560"/>
                    <a:pt x="31" y="572"/>
                  </a:cubicBezTo>
                  <a:cubicBezTo>
                    <a:pt x="118" y="622"/>
                    <a:pt x="118" y="622"/>
                    <a:pt x="118" y="622"/>
                  </a:cubicBezTo>
                  <a:cubicBezTo>
                    <a:pt x="136" y="632"/>
                    <a:pt x="146" y="651"/>
                    <a:pt x="145" y="672"/>
                  </a:cubicBezTo>
                  <a:cubicBezTo>
                    <a:pt x="144" y="700"/>
                    <a:pt x="145" y="729"/>
                    <a:pt x="148" y="756"/>
                  </a:cubicBezTo>
                  <a:cubicBezTo>
                    <a:pt x="150" y="777"/>
                    <a:pt x="141" y="797"/>
                    <a:pt x="124" y="808"/>
                  </a:cubicBezTo>
                  <a:cubicBezTo>
                    <a:pt x="40" y="865"/>
                    <a:pt x="40" y="865"/>
                    <a:pt x="40" y="865"/>
                  </a:cubicBezTo>
                  <a:cubicBezTo>
                    <a:pt x="20" y="879"/>
                    <a:pt x="12" y="905"/>
                    <a:pt x="23" y="927"/>
                  </a:cubicBezTo>
                  <a:cubicBezTo>
                    <a:pt x="50" y="987"/>
                    <a:pt x="50" y="987"/>
                    <a:pt x="50" y="987"/>
                  </a:cubicBezTo>
                  <a:cubicBezTo>
                    <a:pt x="77" y="1047"/>
                    <a:pt x="77" y="1047"/>
                    <a:pt x="77" y="1047"/>
                  </a:cubicBezTo>
                  <a:cubicBezTo>
                    <a:pt x="87" y="1070"/>
                    <a:pt x="112" y="1081"/>
                    <a:pt x="136" y="1075"/>
                  </a:cubicBezTo>
                  <a:cubicBezTo>
                    <a:pt x="231" y="1049"/>
                    <a:pt x="231" y="1049"/>
                    <a:pt x="231" y="1049"/>
                  </a:cubicBezTo>
                  <a:cubicBezTo>
                    <a:pt x="251" y="1044"/>
                    <a:pt x="272" y="1051"/>
                    <a:pt x="286" y="1066"/>
                  </a:cubicBezTo>
                  <a:cubicBezTo>
                    <a:pt x="306" y="1087"/>
                    <a:pt x="327" y="1108"/>
                    <a:pt x="350" y="1126"/>
                  </a:cubicBezTo>
                  <a:cubicBezTo>
                    <a:pt x="366" y="1139"/>
                    <a:pt x="374" y="1159"/>
                    <a:pt x="370" y="1179"/>
                  </a:cubicBezTo>
                  <a:cubicBezTo>
                    <a:pt x="351" y="1279"/>
                    <a:pt x="351" y="1279"/>
                    <a:pt x="351" y="1279"/>
                  </a:cubicBezTo>
                  <a:cubicBezTo>
                    <a:pt x="346" y="1303"/>
                    <a:pt x="360" y="1327"/>
                    <a:pt x="383" y="1336"/>
                  </a:cubicBezTo>
                  <a:cubicBezTo>
                    <a:pt x="445" y="1359"/>
                    <a:pt x="445" y="1359"/>
                    <a:pt x="445" y="1359"/>
                  </a:cubicBezTo>
                  <a:cubicBezTo>
                    <a:pt x="507" y="1382"/>
                    <a:pt x="507" y="1382"/>
                    <a:pt x="507" y="1382"/>
                  </a:cubicBezTo>
                  <a:cubicBezTo>
                    <a:pt x="531" y="1391"/>
                    <a:pt x="556" y="1381"/>
                    <a:pt x="569" y="1360"/>
                  </a:cubicBezTo>
                  <a:cubicBezTo>
                    <a:pt x="618" y="1275"/>
                    <a:pt x="618" y="1275"/>
                    <a:pt x="618" y="1275"/>
                  </a:cubicBezTo>
                  <a:cubicBezTo>
                    <a:pt x="628" y="1257"/>
                    <a:pt x="648" y="1247"/>
                    <a:pt x="668" y="1248"/>
                  </a:cubicBezTo>
                  <a:cubicBezTo>
                    <a:pt x="698" y="1250"/>
                    <a:pt x="728" y="1249"/>
                    <a:pt x="757" y="1245"/>
                  </a:cubicBezTo>
                  <a:cubicBezTo>
                    <a:pt x="777" y="1243"/>
                    <a:pt x="797" y="1252"/>
                    <a:pt x="808" y="1269"/>
                  </a:cubicBezTo>
                  <a:cubicBezTo>
                    <a:pt x="865" y="1353"/>
                    <a:pt x="865" y="1353"/>
                    <a:pt x="865" y="1353"/>
                  </a:cubicBezTo>
                  <a:cubicBezTo>
                    <a:pt x="879" y="1373"/>
                    <a:pt x="905" y="1381"/>
                    <a:pt x="928" y="1370"/>
                  </a:cubicBezTo>
                  <a:cubicBezTo>
                    <a:pt x="988" y="1343"/>
                    <a:pt x="988" y="1343"/>
                    <a:pt x="988" y="1343"/>
                  </a:cubicBezTo>
                  <a:cubicBezTo>
                    <a:pt x="1048" y="1316"/>
                    <a:pt x="1048" y="1316"/>
                    <a:pt x="1048" y="1316"/>
                  </a:cubicBezTo>
                  <a:cubicBezTo>
                    <a:pt x="1070" y="1306"/>
                    <a:pt x="1082" y="1281"/>
                    <a:pt x="1075" y="1257"/>
                  </a:cubicBezTo>
                  <a:cubicBezTo>
                    <a:pt x="1049" y="1162"/>
                    <a:pt x="1049" y="1162"/>
                    <a:pt x="1049" y="1162"/>
                  </a:cubicBezTo>
                  <a:cubicBezTo>
                    <a:pt x="1043" y="1142"/>
                    <a:pt x="1050" y="1121"/>
                    <a:pt x="1065" y="1106"/>
                  </a:cubicBezTo>
                  <a:cubicBezTo>
                    <a:pt x="1087" y="1087"/>
                    <a:pt x="1107" y="1065"/>
                    <a:pt x="1125" y="1043"/>
                  </a:cubicBezTo>
                  <a:cubicBezTo>
                    <a:pt x="1138" y="1027"/>
                    <a:pt x="1158" y="1019"/>
                    <a:pt x="1178" y="1023"/>
                  </a:cubicBezTo>
                  <a:cubicBezTo>
                    <a:pt x="1278" y="1041"/>
                    <a:pt x="1278" y="1041"/>
                    <a:pt x="1278" y="1041"/>
                  </a:cubicBezTo>
                  <a:cubicBezTo>
                    <a:pt x="1302" y="1046"/>
                    <a:pt x="1326" y="1032"/>
                    <a:pt x="1335" y="1009"/>
                  </a:cubicBezTo>
                  <a:cubicBezTo>
                    <a:pt x="1358" y="947"/>
                    <a:pt x="1358" y="947"/>
                    <a:pt x="1358" y="947"/>
                  </a:cubicBezTo>
                  <a:cubicBezTo>
                    <a:pt x="1381" y="885"/>
                    <a:pt x="1381" y="885"/>
                    <a:pt x="1381" y="885"/>
                  </a:cubicBezTo>
                  <a:cubicBezTo>
                    <a:pt x="1392" y="862"/>
                    <a:pt x="1382" y="836"/>
                    <a:pt x="1360" y="8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983967CD-BDD7-CBC3-17F4-C3550EB9BF6B}"/>
              </a:ext>
            </a:extLst>
          </p:cNvPr>
          <p:cNvSpPr/>
          <p:nvPr/>
        </p:nvSpPr>
        <p:spPr>
          <a:xfrm>
            <a:off x="4101194" y="3398870"/>
            <a:ext cx="233085" cy="499638"/>
          </a:xfrm>
          <a:prstGeom prst="rect">
            <a:avLst/>
          </a:prstGeom>
          <a:solidFill>
            <a:schemeClr val="accent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rgbClr val="464749"/>
              </a:solidFill>
              <a:latin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6BE324E-49E5-DF59-AA2C-0335D6FAD45B}"/>
              </a:ext>
            </a:extLst>
          </p:cNvPr>
          <p:cNvSpPr txBox="1"/>
          <p:nvPr/>
        </p:nvSpPr>
        <p:spPr>
          <a:xfrm>
            <a:off x="4648200" y="4154776"/>
            <a:ext cx="4424570" cy="73152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Minimal risk to negative exposure, large upside for head and neck patients.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Brings UC San Diego another strong contributor to provide vital care to the San Diego community.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22F4367-6716-073C-1A98-29D88B6229C1}"/>
              </a:ext>
            </a:extLst>
          </p:cNvPr>
          <p:cNvGrpSpPr/>
          <p:nvPr/>
        </p:nvGrpSpPr>
        <p:grpSpPr>
          <a:xfrm>
            <a:off x="1259024" y="4338366"/>
            <a:ext cx="557905" cy="364341"/>
            <a:chOff x="2362577" y="6141135"/>
            <a:chExt cx="754270" cy="457200"/>
          </a:xfrm>
          <a:solidFill>
            <a:schemeClr val="accent1"/>
          </a:solidFill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0C97F15-5694-82BF-F3F2-EF31545C61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62577" y="6141135"/>
              <a:ext cx="344186" cy="364341"/>
              <a:chOff x="1695295" y="374648"/>
              <a:chExt cx="540877" cy="572550"/>
            </a:xfrm>
            <a:grpFill/>
          </p:grpSpPr>
          <p:sp>
            <p:nvSpPr>
              <p:cNvPr id="59" name="Freeform 67">
                <a:extLst>
                  <a:ext uri="{FF2B5EF4-FFF2-40B4-BE49-F238E27FC236}">
                    <a16:creationId xmlns:a16="http://schemas.microsoft.com/office/drawing/2014/main" id="{5064AA7F-B151-972F-0D3F-BBD861BA9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3914" y="374648"/>
                <a:ext cx="392258" cy="572550"/>
              </a:xfrm>
              <a:custGeom>
                <a:avLst/>
                <a:gdLst>
                  <a:gd name="T0" fmla="*/ 0 w 508"/>
                  <a:gd name="T1" fmla="*/ 685 h 742"/>
                  <a:gd name="T2" fmla="*/ 0 w 508"/>
                  <a:gd name="T3" fmla="*/ 678 h 742"/>
                  <a:gd name="T4" fmla="*/ 0 w 508"/>
                  <a:gd name="T5" fmla="*/ 423 h 742"/>
                  <a:gd name="T6" fmla="*/ 7 w 508"/>
                  <a:gd name="T7" fmla="*/ 405 h 742"/>
                  <a:gd name="T8" fmla="*/ 77 w 508"/>
                  <a:gd name="T9" fmla="*/ 303 h 742"/>
                  <a:gd name="T10" fmla="*/ 149 w 508"/>
                  <a:gd name="T11" fmla="*/ 199 h 742"/>
                  <a:gd name="T12" fmla="*/ 216 w 508"/>
                  <a:gd name="T13" fmla="*/ 51 h 742"/>
                  <a:gd name="T14" fmla="*/ 220 w 508"/>
                  <a:gd name="T15" fmla="*/ 21 h 742"/>
                  <a:gd name="T16" fmla="*/ 244 w 508"/>
                  <a:gd name="T17" fmla="*/ 2 h 742"/>
                  <a:gd name="T18" fmla="*/ 271 w 508"/>
                  <a:gd name="T19" fmla="*/ 12 h 742"/>
                  <a:gd name="T20" fmla="*/ 315 w 508"/>
                  <a:gd name="T21" fmla="*/ 138 h 742"/>
                  <a:gd name="T22" fmla="*/ 263 w 508"/>
                  <a:gd name="T23" fmla="*/ 258 h 742"/>
                  <a:gd name="T24" fmla="*/ 249 w 508"/>
                  <a:gd name="T25" fmla="*/ 291 h 742"/>
                  <a:gd name="T26" fmla="*/ 257 w 508"/>
                  <a:gd name="T27" fmla="*/ 308 h 742"/>
                  <a:gd name="T28" fmla="*/ 292 w 508"/>
                  <a:gd name="T29" fmla="*/ 315 h 742"/>
                  <a:gd name="T30" fmla="*/ 457 w 508"/>
                  <a:gd name="T31" fmla="*/ 304 h 742"/>
                  <a:gd name="T32" fmla="*/ 484 w 508"/>
                  <a:gd name="T33" fmla="*/ 319 h 742"/>
                  <a:gd name="T34" fmla="*/ 500 w 508"/>
                  <a:gd name="T35" fmla="*/ 392 h 742"/>
                  <a:gd name="T36" fmla="*/ 489 w 508"/>
                  <a:gd name="T37" fmla="*/ 424 h 742"/>
                  <a:gd name="T38" fmla="*/ 491 w 508"/>
                  <a:gd name="T39" fmla="*/ 435 h 742"/>
                  <a:gd name="T40" fmla="*/ 499 w 508"/>
                  <a:gd name="T41" fmla="*/ 463 h 742"/>
                  <a:gd name="T42" fmla="*/ 478 w 508"/>
                  <a:gd name="T43" fmla="*/ 525 h 742"/>
                  <a:gd name="T44" fmla="*/ 477 w 508"/>
                  <a:gd name="T45" fmla="*/ 534 h 742"/>
                  <a:gd name="T46" fmla="*/ 446 w 508"/>
                  <a:gd name="T47" fmla="*/ 623 h 742"/>
                  <a:gd name="T48" fmla="*/ 445 w 508"/>
                  <a:gd name="T49" fmla="*/ 625 h 742"/>
                  <a:gd name="T50" fmla="*/ 409 w 508"/>
                  <a:gd name="T51" fmla="*/ 731 h 742"/>
                  <a:gd name="T52" fmla="*/ 376 w 508"/>
                  <a:gd name="T53" fmla="*/ 742 h 742"/>
                  <a:gd name="T54" fmla="*/ 255 w 508"/>
                  <a:gd name="T55" fmla="*/ 741 h 742"/>
                  <a:gd name="T56" fmla="*/ 123 w 508"/>
                  <a:gd name="T57" fmla="*/ 713 h 742"/>
                  <a:gd name="T58" fmla="*/ 37 w 508"/>
                  <a:gd name="T59" fmla="*/ 688 h 742"/>
                  <a:gd name="T60" fmla="*/ 0 w 508"/>
                  <a:gd name="T61" fmla="*/ 685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8" h="742">
                    <a:moveTo>
                      <a:pt x="0" y="685"/>
                    </a:moveTo>
                    <a:cubicBezTo>
                      <a:pt x="0" y="684"/>
                      <a:pt x="0" y="681"/>
                      <a:pt x="0" y="678"/>
                    </a:cubicBezTo>
                    <a:cubicBezTo>
                      <a:pt x="0" y="593"/>
                      <a:pt x="0" y="508"/>
                      <a:pt x="0" y="423"/>
                    </a:cubicBezTo>
                    <a:cubicBezTo>
                      <a:pt x="0" y="415"/>
                      <a:pt x="2" y="410"/>
                      <a:pt x="7" y="405"/>
                    </a:cubicBezTo>
                    <a:cubicBezTo>
                      <a:pt x="38" y="377"/>
                      <a:pt x="61" y="342"/>
                      <a:pt x="77" y="303"/>
                    </a:cubicBezTo>
                    <a:cubicBezTo>
                      <a:pt x="94" y="263"/>
                      <a:pt x="118" y="228"/>
                      <a:pt x="149" y="199"/>
                    </a:cubicBezTo>
                    <a:cubicBezTo>
                      <a:pt x="195" y="159"/>
                      <a:pt x="214" y="110"/>
                      <a:pt x="216" y="51"/>
                    </a:cubicBezTo>
                    <a:cubicBezTo>
                      <a:pt x="216" y="41"/>
                      <a:pt x="218" y="31"/>
                      <a:pt x="220" y="21"/>
                    </a:cubicBezTo>
                    <a:cubicBezTo>
                      <a:pt x="222" y="7"/>
                      <a:pt x="230" y="0"/>
                      <a:pt x="244" y="2"/>
                    </a:cubicBezTo>
                    <a:cubicBezTo>
                      <a:pt x="253" y="4"/>
                      <a:pt x="264" y="7"/>
                      <a:pt x="271" y="12"/>
                    </a:cubicBezTo>
                    <a:cubicBezTo>
                      <a:pt x="310" y="39"/>
                      <a:pt x="329" y="94"/>
                      <a:pt x="315" y="138"/>
                    </a:cubicBezTo>
                    <a:cubicBezTo>
                      <a:pt x="302" y="180"/>
                      <a:pt x="286" y="220"/>
                      <a:pt x="263" y="258"/>
                    </a:cubicBezTo>
                    <a:cubicBezTo>
                      <a:pt x="257" y="268"/>
                      <a:pt x="253" y="280"/>
                      <a:pt x="249" y="291"/>
                    </a:cubicBezTo>
                    <a:cubicBezTo>
                      <a:pt x="247" y="298"/>
                      <a:pt x="250" y="304"/>
                      <a:pt x="257" y="308"/>
                    </a:cubicBezTo>
                    <a:cubicBezTo>
                      <a:pt x="268" y="314"/>
                      <a:pt x="279" y="316"/>
                      <a:pt x="292" y="315"/>
                    </a:cubicBezTo>
                    <a:cubicBezTo>
                      <a:pt x="347" y="310"/>
                      <a:pt x="402" y="307"/>
                      <a:pt x="457" y="304"/>
                    </a:cubicBezTo>
                    <a:cubicBezTo>
                      <a:pt x="469" y="303"/>
                      <a:pt x="477" y="310"/>
                      <a:pt x="484" y="319"/>
                    </a:cubicBezTo>
                    <a:cubicBezTo>
                      <a:pt x="500" y="341"/>
                      <a:pt x="508" y="365"/>
                      <a:pt x="500" y="392"/>
                    </a:cubicBezTo>
                    <a:cubicBezTo>
                      <a:pt x="496" y="403"/>
                      <a:pt x="493" y="413"/>
                      <a:pt x="489" y="424"/>
                    </a:cubicBezTo>
                    <a:cubicBezTo>
                      <a:pt x="487" y="428"/>
                      <a:pt x="487" y="431"/>
                      <a:pt x="491" y="435"/>
                    </a:cubicBezTo>
                    <a:cubicBezTo>
                      <a:pt x="498" y="443"/>
                      <a:pt x="501" y="452"/>
                      <a:pt x="499" y="463"/>
                    </a:cubicBezTo>
                    <a:cubicBezTo>
                      <a:pt x="496" y="485"/>
                      <a:pt x="489" y="506"/>
                      <a:pt x="478" y="525"/>
                    </a:cubicBezTo>
                    <a:cubicBezTo>
                      <a:pt x="477" y="528"/>
                      <a:pt x="476" y="532"/>
                      <a:pt x="477" y="534"/>
                    </a:cubicBezTo>
                    <a:cubicBezTo>
                      <a:pt x="494" y="569"/>
                      <a:pt x="484" y="605"/>
                      <a:pt x="446" y="623"/>
                    </a:cubicBezTo>
                    <a:cubicBezTo>
                      <a:pt x="446" y="623"/>
                      <a:pt x="445" y="624"/>
                      <a:pt x="445" y="625"/>
                    </a:cubicBezTo>
                    <a:cubicBezTo>
                      <a:pt x="461" y="663"/>
                      <a:pt x="432" y="711"/>
                      <a:pt x="409" y="731"/>
                    </a:cubicBezTo>
                    <a:cubicBezTo>
                      <a:pt x="399" y="739"/>
                      <a:pt x="388" y="742"/>
                      <a:pt x="376" y="742"/>
                    </a:cubicBezTo>
                    <a:cubicBezTo>
                      <a:pt x="335" y="742"/>
                      <a:pt x="295" y="742"/>
                      <a:pt x="255" y="741"/>
                    </a:cubicBezTo>
                    <a:cubicBezTo>
                      <a:pt x="209" y="740"/>
                      <a:pt x="166" y="727"/>
                      <a:pt x="123" y="713"/>
                    </a:cubicBezTo>
                    <a:cubicBezTo>
                      <a:pt x="95" y="703"/>
                      <a:pt x="66" y="695"/>
                      <a:pt x="37" y="688"/>
                    </a:cubicBezTo>
                    <a:cubicBezTo>
                      <a:pt x="26" y="685"/>
                      <a:pt x="14" y="686"/>
                      <a:pt x="0" y="6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464749"/>
                  </a:solidFill>
                  <a:latin typeface="Arial"/>
                </a:endParaRPr>
              </a:p>
            </p:txBody>
          </p:sp>
          <p:sp>
            <p:nvSpPr>
              <p:cNvPr id="60" name="Freeform 68">
                <a:extLst>
                  <a:ext uri="{FF2B5EF4-FFF2-40B4-BE49-F238E27FC236}">
                    <a16:creationId xmlns:a16="http://schemas.microsoft.com/office/drawing/2014/main" id="{C9CD2A97-17DE-BF0E-3173-CBF17EF67E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95295" y="674932"/>
                <a:ext cx="130956" cy="248511"/>
              </a:xfrm>
              <a:custGeom>
                <a:avLst/>
                <a:gdLst>
                  <a:gd name="T0" fmla="*/ 170 w 170"/>
                  <a:gd name="T1" fmla="*/ 5 h 322"/>
                  <a:gd name="T2" fmla="*/ 170 w 170"/>
                  <a:gd name="T3" fmla="*/ 322 h 322"/>
                  <a:gd name="T4" fmla="*/ 161 w 170"/>
                  <a:gd name="T5" fmla="*/ 322 h 322"/>
                  <a:gd name="T6" fmla="*/ 53 w 170"/>
                  <a:gd name="T7" fmla="*/ 322 h 322"/>
                  <a:gd name="T8" fmla="*/ 41 w 170"/>
                  <a:gd name="T9" fmla="*/ 314 h 322"/>
                  <a:gd name="T10" fmla="*/ 0 w 170"/>
                  <a:gd name="T11" fmla="*/ 102 h 322"/>
                  <a:gd name="T12" fmla="*/ 3 w 170"/>
                  <a:gd name="T13" fmla="*/ 13 h 322"/>
                  <a:gd name="T14" fmla="*/ 10 w 170"/>
                  <a:gd name="T15" fmla="*/ 5 h 322"/>
                  <a:gd name="T16" fmla="*/ 170 w 170"/>
                  <a:gd name="T17" fmla="*/ 5 h 322"/>
                  <a:gd name="T18" fmla="*/ 112 w 170"/>
                  <a:gd name="T19" fmla="*/ 286 h 322"/>
                  <a:gd name="T20" fmla="*/ 135 w 170"/>
                  <a:gd name="T21" fmla="*/ 263 h 322"/>
                  <a:gd name="T22" fmla="*/ 111 w 170"/>
                  <a:gd name="T23" fmla="*/ 239 h 322"/>
                  <a:gd name="T24" fmla="*/ 88 w 170"/>
                  <a:gd name="T25" fmla="*/ 263 h 322"/>
                  <a:gd name="T26" fmla="*/ 112 w 170"/>
                  <a:gd name="T27" fmla="*/ 28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322">
                    <a:moveTo>
                      <a:pt x="170" y="5"/>
                    </a:moveTo>
                    <a:cubicBezTo>
                      <a:pt x="170" y="111"/>
                      <a:pt x="170" y="216"/>
                      <a:pt x="170" y="322"/>
                    </a:cubicBezTo>
                    <a:cubicBezTo>
                      <a:pt x="166" y="322"/>
                      <a:pt x="163" y="322"/>
                      <a:pt x="161" y="322"/>
                    </a:cubicBezTo>
                    <a:cubicBezTo>
                      <a:pt x="125" y="322"/>
                      <a:pt x="89" y="322"/>
                      <a:pt x="53" y="322"/>
                    </a:cubicBezTo>
                    <a:cubicBezTo>
                      <a:pt x="47" y="322"/>
                      <a:pt x="44" y="320"/>
                      <a:pt x="41" y="314"/>
                    </a:cubicBezTo>
                    <a:cubicBezTo>
                      <a:pt x="14" y="246"/>
                      <a:pt x="1" y="175"/>
                      <a:pt x="0" y="102"/>
                    </a:cubicBezTo>
                    <a:cubicBezTo>
                      <a:pt x="0" y="73"/>
                      <a:pt x="2" y="43"/>
                      <a:pt x="3" y="13"/>
                    </a:cubicBezTo>
                    <a:cubicBezTo>
                      <a:pt x="3" y="9"/>
                      <a:pt x="4" y="5"/>
                      <a:pt x="10" y="5"/>
                    </a:cubicBezTo>
                    <a:cubicBezTo>
                      <a:pt x="63" y="0"/>
                      <a:pt x="116" y="0"/>
                      <a:pt x="170" y="5"/>
                    </a:cubicBezTo>
                    <a:close/>
                    <a:moveTo>
                      <a:pt x="112" y="286"/>
                    </a:moveTo>
                    <a:cubicBezTo>
                      <a:pt x="124" y="286"/>
                      <a:pt x="135" y="275"/>
                      <a:pt x="135" y="263"/>
                    </a:cubicBezTo>
                    <a:cubicBezTo>
                      <a:pt x="135" y="249"/>
                      <a:pt x="124" y="239"/>
                      <a:pt x="111" y="239"/>
                    </a:cubicBezTo>
                    <a:cubicBezTo>
                      <a:pt x="98" y="240"/>
                      <a:pt x="88" y="250"/>
                      <a:pt x="88" y="263"/>
                    </a:cubicBezTo>
                    <a:cubicBezTo>
                      <a:pt x="88" y="276"/>
                      <a:pt x="99" y="286"/>
                      <a:pt x="112" y="2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464749"/>
                  </a:solidFill>
                  <a:latin typeface="Arial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A2B4A5B-34AA-DA8B-A30C-70C8700B62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72661" y="6233994"/>
              <a:ext cx="344186" cy="364341"/>
              <a:chOff x="2292176" y="520573"/>
              <a:chExt cx="540877" cy="572550"/>
            </a:xfrm>
            <a:grpFill/>
          </p:grpSpPr>
          <p:sp>
            <p:nvSpPr>
              <p:cNvPr id="57" name="Freeform 67">
                <a:extLst>
                  <a:ext uri="{FF2B5EF4-FFF2-40B4-BE49-F238E27FC236}">
                    <a16:creationId xmlns:a16="http://schemas.microsoft.com/office/drawing/2014/main" id="{1D252E3A-9635-5B4D-AFB7-6755F9DDEF0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2292176" y="520573"/>
                <a:ext cx="392258" cy="572550"/>
              </a:xfrm>
              <a:custGeom>
                <a:avLst/>
                <a:gdLst>
                  <a:gd name="T0" fmla="*/ 0 w 508"/>
                  <a:gd name="T1" fmla="*/ 685 h 742"/>
                  <a:gd name="T2" fmla="*/ 0 w 508"/>
                  <a:gd name="T3" fmla="*/ 678 h 742"/>
                  <a:gd name="T4" fmla="*/ 0 w 508"/>
                  <a:gd name="T5" fmla="*/ 423 h 742"/>
                  <a:gd name="T6" fmla="*/ 7 w 508"/>
                  <a:gd name="T7" fmla="*/ 405 h 742"/>
                  <a:gd name="T8" fmla="*/ 77 w 508"/>
                  <a:gd name="T9" fmla="*/ 303 h 742"/>
                  <a:gd name="T10" fmla="*/ 149 w 508"/>
                  <a:gd name="T11" fmla="*/ 199 h 742"/>
                  <a:gd name="T12" fmla="*/ 216 w 508"/>
                  <a:gd name="T13" fmla="*/ 51 h 742"/>
                  <a:gd name="T14" fmla="*/ 220 w 508"/>
                  <a:gd name="T15" fmla="*/ 21 h 742"/>
                  <a:gd name="T16" fmla="*/ 244 w 508"/>
                  <a:gd name="T17" fmla="*/ 2 h 742"/>
                  <a:gd name="T18" fmla="*/ 271 w 508"/>
                  <a:gd name="T19" fmla="*/ 12 h 742"/>
                  <a:gd name="T20" fmla="*/ 315 w 508"/>
                  <a:gd name="T21" fmla="*/ 138 h 742"/>
                  <a:gd name="T22" fmla="*/ 263 w 508"/>
                  <a:gd name="T23" fmla="*/ 258 h 742"/>
                  <a:gd name="T24" fmla="*/ 249 w 508"/>
                  <a:gd name="T25" fmla="*/ 291 h 742"/>
                  <a:gd name="T26" fmla="*/ 257 w 508"/>
                  <a:gd name="T27" fmla="*/ 308 h 742"/>
                  <a:gd name="T28" fmla="*/ 292 w 508"/>
                  <a:gd name="T29" fmla="*/ 315 h 742"/>
                  <a:gd name="T30" fmla="*/ 457 w 508"/>
                  <a:gd name="T31" fmla="*/ 304 h 742"/>
                  <a:gd name="T32" fmla="*/ 484 w 508"/>
                  <a:gd name="T33" fmla="*/ 319 h 742"/>
                  <a:gd name="T34" fmla="*/ 500 w 508"/>
                  <a:gd name="T35" fmla="*/ 392 h 742"/>
                  <a:gd name="T36" fmla="*/ 489 w 508"/>
                  <a:gd name="T37" fmla="*/ 424 h 742"/>
                  <a:gd name="T38" fmla="*/ 491 w 508"/>
                  <a:gd name="T39" fmla="*/ 435 h 742"/>
                  <a:gd name="T40" fmla="*/ 499 w 508"/>
                  <a:gd name="T41" fmla="*/ 463 h 742"/>
                  <a:gd name="T42" fmla="*/ 478 w 508"/>
                  <a:gd name="T43" fmla="*/ 525 h 742"/>
                  <a:gd name="T44" fmla="*/ 477 w 508"/>
                  <a:gd name="T45" fmla="*/ 534 h 742"/>
                  <a:gd name="T46" fmla="*/ 446 w 508"/>
                  <a:gd name="T47" fmla="*/ 623 h 742"/>
                  <a:gd name="T48" fmla="*/ 445 w 508"/>
                  <a:gd name="T49" fmla="*/ 625 h 742"/>
                  <a:gd name="T50" fmla="*/ 409 w 508"/>
                  <a:gd name="T51" fmla="*/ 731 h 742"/>
                  <a:gd name="T52" fmla="*/ 376 w 508"/>
                  <a:gd name="T53" fmla="*/ 742 h 742"/>
                  <a:gd name="T54" fmla="*/ 255 w 508"/>
                  <a:gd name="T55" fmla="*/ 741 h 742"/>
                  <a:gd name="T56" fmla="*/ 123 w 508"/>
                  <a:gd name="T57" fmla="*/ 713 h 742"/>
                  <a:gd name="T58" fmla="*/ 37 w 508"/>
                  <a:gd name="T59" fmla="*/ 688 h 742"/>
                  <a:gd name="T60" fmla="*/ 0 w 508"/>
                  <a:gd name="T61" fmla="*/ 685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8" h="742">
                    <a:moveTo>
                      <a:pt x="0" y="685"/>
                    </a:moveTo>
                    <a:cubicBezTo>
                      <a:pt x="0" y="684"/>
                      <a:pt x="0" y="681"/>
                      <a:pt x="0" y="678"/>
                    </a:cubicBezTo>
                    <a:cubicBezTo>
                      <a:pt x="0" y="593"/>
                      <a:pt x="0" y="508"/>
                      <a:pt x="0" y="423"/>
                    </a:cubicBezTo>
                    <a:cubicBezTo>
                      <a:pt x="0" y="415"/>
                      <a:pt x="2" y="410"/>
                      <a:pt x="7" y="405"/>
                    </a:cubicBezTo>
                    <a:cubicBezTo>
                      <a:pt x="38" y="377"/>
                      <a:pt x="61" y="342"/>
                      <a:pt x="77" y="303"/>
                    </a:cubicBezTo>
                    <a:cubicBezTo>
                      <a:pt x="94" y="263"/>
                      <a:pt x="118" y="228"/>
                      <a:pt x="149" y="199"/>
                    </a:cubicBezTo>
                    <a:cubicBezTo>
                      <a:pt x="195" y="159"/>
                      <a:pt x="214" y="110"/>
                      <a:pt x="216" y="51"/>
                    </a:cubicBezTo>
                    <a:cubicBezTo>
                      <a:pt x="216" y="41"/>
                      <a:pt x="218" y="31"/>
                      <a:pt x="220" y="21"/>
                    </a:cubicBezTo>
                    <a:cubicBezTo>
                      <a:pt x="222" y="7"/>
                      <a:pt x="230" y="0"/>
                      <a:pt x="244" y="2"/>
                    </a:cubicBezTo>
                    <a:cubicBezTo>
                      <a:pt x="253" y="4"/>
                      <a:pt x="264" y="7"/>
                      <a:pt x="271" y="12"/>
                    </a:cubicBezTo>
                    <a:cubicBezTo>
                      <a:pt x="310" y="39"/>
                      <a:pt x="329" y="94"/>
                      <a:pt x="315" y="138"/>
                    </a:cubicBezTo>
                    <a:cubicBezTo>
                      <a:pt x="302" y="180"/>
                      <a:pt x="286" y="220"/>
                      <a:pt x="263" y="258"/>
                    </a:cubicBezTo>
                    <a:cubicBezTo>
                      <a:pt x="257" y="268"/>
                      <a:pt x="253" y="280"/>
                      <a:pt x="249" y="291"/>
                    </a:cubicBezTo>
                    <a:cubicBezTo>
                      <a:pt x="247" y="298"/>
                      <a:pt x="250" y="304"/>
                      <a:pt x="257" y="308"/>
                    </a:cubicBezTo>
                    <a:cubicBezTo>
                      <a:pt x="268" y="314"/>
                      <a:pt x="279" y="316"/>
                      <a:pt x="292" y="315"/>
                    </a:cubicBezTo>
                    <a:cubicBezTo>
                      <a:pt x="347" y="310"/>
                      <a:pt x="402" y="307"/>
                      <a:pt x="457" y="304"/>
                    </a:cubicBezTo>
                    <a:cubicBezTo>
                      <a:pt x="469" y="303"/>
                      <a:pt x="477" y="310"/>
                      <a:pt x="484" y="319"/>
                    </a:cubicBezTo>
                    <a:cubicBezTo>
                      <a:pt x="500" y="341"/>
                      <a:pt x="508" y="365"/>
                      <a:pt x="500" y="392"/>
                    </a:cubicBezTo>
                    <a:cubicBezTo>
                      <a:pt x="496" y="403"/>
                      <a:pt x="493" y="413"/>
                      <a:pt x="489" y="424"/>
                    </a:cubicBezTo>
                    <a:cubicBezTo>
                      <a:pt x="487" y="428"/>
                      <a:pt x="487" y="431"/>
                      <a:pt x="491" y="435"/>
                    </a:cubicBezTo>
                    <a:cubicBezTo>
                      <a:pt x="498" y="443"/>
                      <a:pt x="501" y="452"/>
                      <a:pt x="499" y="463"/>
                    </a:cubicBezTo>
                    <a:cubicBezTo>
                      <a:pt x="496" y="485"/>
                      <a:pt x="489" y="506"/>
                      <a:pt x="478" y="525"/>
                    </a:cubicBezTo>
                    <a:cubicBezTo>
                      <a:pt x="477" y="528"/>
                      <a:pt x="476" y="532"/>
                      <a:pt x="477" y="534"/>
                    </a:cubicBezTo>
                    <a:cubicBezTo>
                      <a:pt x="494" y="569"/>
                      <a:pt x="484" y="605"/>
                      <a:pt x="446" y="623"/>
                    </a:cubicBezTo>
                    <a:cubicBezTo>
                      <a:pt x="446" y="623"/>
                      <a:pt x="445" y="624"/>
                      <a:pt x="445" y="625"/>
                    </a:cubicBezTo>
                    <a:cubicBezTo>
                      <a:pt x="461" y="663"/>
                      <a:pt x="432" y="711"/>
                      <a:pt x="409" y="731"/>
                    </a:cubicBezTo>
                    <a:cubicBezTo>
                      <a:pt x="399" y="739"/>
                      <a:pt x="388" y="742"/>
                      <a:pt x="376" y="742"/>
                    </a:cubicBezTo>
                    <a:cubicBezTo>
                      <a:pt x="335" y="742"/>
                      <a:pt x="295" y="742"/>
                      <a:pt x="255" y="741"/>
                    </a:cubicBezTo>
                    <a:cubicBezTo>
                      <a:pt x="209" y="740"/>
                      <a:pt x="166" y="727"/>
                      <a:pt x="123" y="713"/>
                    </a:cubicBezTo>
                    <a:cubicBezTo>
                      <a:pt x="95" y="703"/>
                      <a:pt x="66" y="695"/>
                      <a:pt x="37" y="688"/>
                    </a:cubicBezTo>
                    <a:cubicBezTo>
                      <a:pt x="26" y="685"/>
                      <a:pt x="14" y="686"/>
                      <a:pt x="0" y="6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464749"/>
                  </a:solidFill>
                  <a:latin typeface="Arial"/>
                </a:endParaRPr>
              </a:p>
            </p:txBody>
          </p:sp>
          <p:sp>
            <p:nvSpPr>
              <p:cNvPr id="58" name="Freeform 68">
                <a:extLst>
                  <a:ext uri="{FF2B5EF4-FFF2-40B4-BE49-F238E27FC236}">
                    <a16:creationId xmlns:a16="http://schemas.microsoft.com/office/drawing/2014/main" id="{9B6DBBCD-43F8-2279-A88F-FAA835EFFE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flipH="1" flipV="1">
                <a:off x="2702097" y="544328"/>
                <a:ext cx="130956" cy="248511"/>
              </a:xfrm>
              <a:custGeom>
                <a:avLst/>
                <a:gdLst>
                  <a:gd name="T0" fmla="*/ 170 w 170"/>
                  <a:gd name="T1" fmla="*/ 5 h 322"/>
                  <a:gd name="T2" fmla="*/ 170 w 170"/>
                  <a:gd name="T3" fmla="*/ 322 h 322"/>
                  <a:gd name="T4" fmla="*/ 161 w 170"/>
                  <a:gd name="T5" fmla="*/ 322 h 322"/>
                  <a:gd name="T6" fmla="*/ 53 w 170"/>
                  <a:gd name="T7" fmla="*/ 322 h 322"/>
                  <a:gd name="T8" fmla="*/ 41 w 170"/>
                  <a:gd name="T9" fmla="*/ 314 h 322"/>
                  <a:gd name="T10" fmla="*/ 0 w 170"/>
                  <a:gd name="T11" fmla="*/ 102 h 322"/>
                  <a:gd name="T12" fmla="*/ 3 w 170"/>
                  <a:gd name="T13" fmla="*/ 13 h 322"/>
                  <a:gd name="T14" fmla="*/ 10 w 170"/>
                  <a:gd name="T15" fmla="*/ 5 h 322"/>
                  <a:gd name="T16" fmla="*/ 170 w 170"/>
                  <a:gd name="T17" fmla="*/ 5 h 322"/>
                  <a:gd name="T18" fmla="*/ 112 w 170"/>
                  <a:gd name="T19" fmla="*/ 286 h 322"/>
                  <a:gd name="T20" fmla="*/ 135 w 170"/>
                  <a:gd name="T21" fmla="*/ 263 h 322"/>
                  <a:gd name="T22" fmla="*/ 111 w 170"/>
                  <a:gd name="T23" fmla="*/ 239 h 322"/>
                  <a:gd name="T24" fmla="*/ 88 w 170"/>
                  <a:gd name="T25" fmla="*/ 263 h 322"/>
                  <a:gd name="T26" fmla="*/ 112 w 170"/>
                  <a:gd name="T27" fmla="*/ 28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322">
                    <a:moveTo>
                      <a:pt x="170" y="5"/>
                    </a:moveTo>
                    <a:cubicBezTo>
                      <a:pt x="170" y="111"/>
                      <a:pt x="170" y="216"/>
                      <a:pt x="170" y="322"/>
                    </a:cubicBezTo>
                    <a:cubicBezTo>
                      <a:pt x="166" y="322"/>
                      <a:pt x="163" y="322"/>
                      <a:pt x="161" y="322"/>
                    </a:cubicBezTo>
                    <a:cubicBezTo>
                      <a:pt x="125" y="322"/>
                      <a:pt x="89" y="322"/>
                      <a:pt x="53" y="322"/>
                    </a:cubicBezTo>
                    <a:cubicBezTo>
                      <a:pt x="47" y="322"/>
                      <a:pt x="44" y="320"/>
                      <a:pt x="41" y="314"/>
                    </a:cubicBezTo>
                    <a:cubicBezTo>
                      <a:pt x="14" y="246"/>
                      <a:pt x="1" y="175"/>
                      <a:pt x="0" y="102"/>
                    </a:cubicBezTo>
                    <a:cubicBezTo>
                      <a:pt x="0" y="73"/>
                      <a:pt x="2" y="43"/>
                      <a:pt x="3" y="13"/>
                    </a:cubicBezTo>
                    <a:cubicBezTo>
                      <a:pt x="3" y="9"/>
                      <a:pt x="4" y="5"/>
                      <a:pt x="10" y="5"/>
                    </a:cubicBezTo>
                    <a:cubicBezTo>
                      <a:pt x="63" y="0"/>
                      <a:pt x="116" y="0"/>
                      <a:pt x="170" y="5"/>
                    </a:cubicBezTo>
                    <a:close/>
                    <a:moveTo>
                      <a:pt x="112" y="286"/>
                    </a:moveTo>
                    <a:cubicBezTo>
                      <a:pt x="124" y="286"/>
                      <a:pt x="135" y="275"/>
                      <a:pt x="135" y="263"/>
                    </a:cubicBezTo>
                    <a:cubicBezTo>
                      <a:pt x="135" y="249"/>
                      <a:pt x="124" y="239"/>
                      <a:pt x="111" y="239"/>
                    </a:cubicBezTo>
                    <a:cubicBezTo>
                      <a:pt x="98" y="240"/>
                      <a:pt x="88" y="250"/>
                      <a:pt x="88" y="263"/>
                    </a:cubicBezTo>
                    <a:cubicBezTo>
                      <a:pt x="88" y="276"/>
                      <a:pt x="99" y="286"/>
                      <a:pt x="112" y="2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464749"/>
                  </a:solidFill>
                  <a:latin typeface="Arial"/>
                </a:endParaRPr>
              </a:p>
            </p:txBody>
          </p:sp>
        </p:grp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1CD67003-F72C-80D7-AFC9-177D5E462F46}"/>
              </a:ext>
            </a:extLst>
          </p:cNvPr>
          <p:cNvSpPr/>
          <p:nvPr/>
        </p:nvSpPr>
        <p:spPr>
          <a:xfrm>
            <a:off x="4101195" y="4270717"/>
            <a:ext cx="233085" cy="499638"/>
          </a:xfrm>
          <a:prstGeom prst="rect">
            <a:avLst/>
          </a:prstGeom>
          <a:solidFill>
            <a:schemeClr val="accent5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rgbClr val="464749"/>
              </a:solidFill>
              <a:latin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DF200C-D6D5-9F2D-E523-B857703AC3A9}"/>
              </a:ext>
            </a:extLst>
          </p:cNvPr>
          <p:cNvSpPr txBox="1"/>
          <p:nvPr/>
        </p:nvSpPr>
        <p:spPr>
          <a:xfrm>
            <a:off x="4648200" y="5026624"/>
            <a:ext cx="4424570" cy="73152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64749"/>
                </a:solidFill>
                <a:latin typeface="Arial"/>
                <a:cs typeface="Times New Roman" panose="02020603050405020304" pitchFamily="18" charset="0"/>
              </a:rPr>
              <a:t>Attracting customers relies on building internal  relationships to generate referrals and marketing to the external community as deemed necessary by the dentist.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BB92EBF-1B8B-CD0F-EBA4-D2CBADDB6631}"/>
              </a:ext>
            </a:extLst>
          </p:cNvPr>
          <p:cNvGrpSpPr>
            <a:grpSpLocks noChangeAspect="1"/>
          </p:cNvGrpSpPr>
          <p:nvPr/>
        </p:nvGrpSpPr>
        <p:grpSpPr>
          <a:xfrm>
            <a:off x="1199881" y="5213454"/>
            <a:ext cx="676191" cy="357861"/>
            <a:chOff x="6102764" y="2369472"/>
            <a:chExt cx="1570976" cy="860885"/>
          </a:xfrm>
          <a:solidFill>
            <a:schemeClr val="accent1"/>
          </a:solidFill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3C21177A-D328-37D0-AB73-8DA0E2107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066" y="2693646"/>
              <a:ext cx="901674" cy="534565"/>
            </a:xfrm>
            <a:custGeom>
              <a:avLst/>
              <a:gdLst>
                <a:gd name="T0" fmla="*/ 58 w 457"/>
                <a:gd name="T1" fmla="*/ 271 h 271"/>
                <a:gd name="T2" fmla="*/ 35 w 457"/>
                <a:gd name="T3" fmla="*/ 271 h 271"/>
                <a:gd name="T4" fmla="*/ 35 w 457"/>
                <a:gd name="T5" fmla="*/ 259 h 271"/>
                <a:gd name="T6" fmla="*/ 4 w 457"/>
                <a:gd name="T7" fmla="*/ 243 h 271"/>
                <a:gd name="T8" fmla="*/ 17 w 457"/>
                <a:gd name="T9" fmla="*/ 214 h 271"/>
                <a:gd name="T10" fmla="*/ 70 w 457"/>
                <a:gd name="T11" fmla="*/ 194 h 271"/>
                <a:gd name="T12" fmla="*/ 182 w 457"/>
                <a:gd name="T13" fmla="*/ 183 h 271"/>
                <a:gd name="T14" fmla="*/ 276 w 457"/>
                <a:gd name="T15" fmla="*/ 207 h 271"/>
                <a:gd name="T16" fmla="*/ 286 w 457"/>
                <a:gd name="T17" fmla="*/ 204 h 271"/>
                <a:gd name="T18" fmla="*/ 317 w 457"/>
                <a:gd name="T19" fmla="*/ 157 h 271"/>
                <a:gd name="T20" fmla="*/ 357 w 457"/>
                <a:gd name="T21" fmla="*/ 96 h 271"/>
                <a:gd name="T22" fmla="*/ 411 w 457"/>
                <a:gd name="T23" fmla="*/ 16 h 271"/>
                <a:gd name="T24" fmla="*/ 450 w 457"/>
                <a:gd name="T25" fmla="*/ 13 h 271"/>
                <a:gd name="T26" fmla="*/ 452 w 457"/>
                <a:gd name="T27" fmla="*/ 38 h 271"/>
                <a:gd name="T28" fmla="*/ 430 w 457"/>
                <a:gd name="T29" fmla="*/ 72 h 271"/>
                <a:gd name="T30" fmla="*/ 400 w 457"/>
                <a:gd name="T31" fmla="*/ 116 h 271"/>
                <a:gd name="T32" fmla="*/ 372 w 457"/>
                <a:gd name="T33" fmla="*/ 161 h 271"/>
                <a:gd name="T34" fmla="*/ 351 w 457"/>
                <a:gd name="T35" fmla="*/ 190 h 271"/>
                <a:gd name="T36" fmla="*/ 323 w 457"/>
                <a:gd name="T37" fmla="*/ 234 h 271"/>
                <a:gd name="T38" fmla="*/ 318 w 457"/>
                <a:gd name="T39" fmla="*/ 240 h 271"/>
                <a:gd name="T40" fmla="*/ 309 w 457"/>
                <a:gd name="T41" fmla="*/ 271 h 271"/>
                <a:gd name="T42" fmla="*/ 286 w 457"/>
                <a:gd name="T43" fmla="*/ 271 h 271"/>
                <a:gd name="T44" fmla="*/ 285 w 457"/>
                <a:gd name="T45" fmla="*/ 270 h 271"/>
                <a:gd name="T46" fmla="*/ 273 w 457"/>
                <a:gd name="T47" fmla="*/ 255 h 271"/>
                <a:gd name="T48" fmla="*/ 152 w 457"/>
                <a:gd name="T49" fmla="*/ 227 h 271"/>
                <a:gd name="T50" fmla="*/ 106 w 457"/>
                <a:gd name="T51" fmla="*/ 233 h 271"/>
                <a:gd name="T52" fmla="*/ 63 w 457"/>
                <a:gd name="T53" fmla="*/ 247 h 271"/>
                <a:gd name="T54" fmla="*/ 58 w 457"/>
                <a:gd name="T55" fmla="*/ 254 h 271"/>
                <a:gd name="T56" fmla="*/ 58 w 457"/>
                <a:gd name="T57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7" h="271">
                  <a:moveTo>
                    <a:pt x="58" y="271"/>
                  </a:moveTo>
                  <a:cubicBezTo>
                    <a:pt x="50" y="271"/>
                    <a:pt x="43" y="271"/>
                    <a:pt x="35" y="271"/>
                  </a:cubicBezTo>
                  <a:cubicBezTo>
                    <a:pt x="35" y="267"/>
                    <a:pt x="35" y="263"/>
                    <a:pt x="35" y="259"/>
                  </a:cubicBezTo>
                  <a:cubicBezTo>
                    <a:pt x="17" y="260"/>
                    <a:pt x="8" y="255"/>
                    <a:pt x="4" y="243"/>
                  </a:cubicBezTo>
                  <a:cubicBezTo>
                    <a:pt x="0" y="232"/>
                    <a:pt x="7" y="218"/>
                    <a:pt x="17" y="214"/>
                  </a:cubicBezTo>
                  <a:cubicBezTo>
                    <a:pt x="35" y="207"/>
                    <a:pt x="53" y="200"/>
                    <a:pt x="70" y="194"/>
                  </a:cubicBezTo>
                  <a:cubicBezTo>
                    <a:pt x="107" y="183"/>
                    <a:pt x="143" y="175"/>
                    <a:pt x="182" y="183"/>
                  </a:cubicBezTo>
                  <a:cubicBezTo>
                    <a:pt x="214" y="190"/>
                    <a:pt x="245" y="196"/>
                    <a:pt x="276" y="207"/>
                  </a:cubicBezTo>
                  <a:cubicBezTo>
                    <a:pt x="281" y="208"/>
                    <a:pt x="283" y="208"/>
                    <a:pt x="286" y="204"/>
                  </a:cubicBezTo>
                  <a:cubicBezTo>
                    <a:pt x="296" y="188"/>
                    <a:pt x="307" y="173"/>
                    <a:pt x="317" y="157"/>
                  </a:cubicBezTo>
                  <a:cubicBezTo>
                    <a:pt x="331" y="137"/>
                    <a:pt x="344" y="116"/>
                    <a:pt x="357" y="96"/>
                  </a:cubicBezTo>
                  <a:cubicBezTo>
                    <a:pt x="375" y="69"/>
                    <a:pt x="393" y="43"/>
                    <a:pt x="411" y="16"/>
                  </a:cubicBezTo>
                  <a:cubicBezTo>
                    <a:pt x="421" y="1"/>
                    <a:pt x="439" y="0"/>
                    <a:pt x="450" y="13"/>
                  </a:cubicBezTo>
                  <a:cubicBezTo>
                    <a:pt x="456" y="20"/>
                    <a:pt x="457" y="31"/>
                    <a:pt x="452" y="38"/>
                  </a:cubicBezTo>
                  <a:cubicBezTo>
                    <a:pt x="445" y="50"/>
                    <a:pt x="438" y="61"/>
                    <a:pt x="430" y="72"/>
                  </a:cubicBezTo>
                  <a:cubicBezTo>
                    <a:pt x="420" y="87"/>
                    <a:pt x="410" y="101"/>
                    <a:pt x="400" y="116"/>
                  </a:cubicBezTo>
                  <a:cubicBezTo>
                    <a:pt x="391" y="131"/>
                    <a:pt x="382" y="146"/>
                    <a:pt x="372" y="161"/>
                  </a:cubicBezTo>
                  <a:cubicBezTo>
                    <a:pt x="365" y="171"/>
                    <a:pt x="358" y="180"/>
                    <a:pt x="351" y="190"/>
                  </a:cubicBezTo>
                  <a:cubicBezTo>
                    <a:pt x="341" y="204"/>
                    <a:pt x="332" y="219"/>
                    <a:pt x="323" y="234"/>
                  </a:cubicBezTo>
                  <a:cubicBezTo>
                    <a:pt x="321" y="236"/>
                    <a:pt x="320" y="238"/>
                    <a:pt x="318" y="240"/>
                  </a:cubicBezTo>
                  <a:cubicBezTo>
                    <a:pt x="312" y="249"/>
                    <a:pt x="304" y="258"/>
                    <a:pt x="309" y="271"/>
                  </a:cubicBezTo>
                  <a:cubicBezTo>
                    <a:pt x="300" y="271"/>
                    <a:pt x="293" y="271"/>
                    <a:pt x="286" y="271"/>
                  </a:cubicBezTo>
                  <a:cubicBezTo>
                    <a:pt x="286" y="271"/>
                    <a:pt x="285" y="270"/>
                    <a:pt x="285" y="270"/>
                  </a:cubicBezTo>
                  <a:cubicBezTo>
                    <a:pt x="287" y="260"/>
                    <a:pt x="282" y="257"/>
                    <a:pt x="273" y="255"/>
                  </a:cubicBezTo>
                  <a:cubicBezTo>
                    <a:pt x="234" y="242"/>
                    <a:pt x="193" y="232"/>
                    <a:pt x="152" y="227"/>
                  </a:cubicBezTo>
                  <a:cubicBezTo>
                    <a:pt x="136" y="225"/>
                    <a:pt x="121" y="229"/>
                    <a:pt x="106" y="233"/>
                  </a:cubicBezTo>
                  <a:cubicBezTo>
                    <a:pt x="91" y="237"/>
                    <a:pt x="77" y="242"/>
                    <a:pt x="63" y="247"/>
                  </a:cubicBezTo>
                  <a:cubicBezTo>
                    <a:pt x="59" y="248"/>
                    <a:pt x="57" y="250"/>
                    <a:pt x="58" y="254"/>
                  </a:cubicBezTo>
                  <a:cubicBezTo>
                    <a:pt x="58" y="259"/>
                    <a:pt x="58" y="265"/>
                    <a:pt x="58" y="2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68" name="Freeform 8">
              <a:extLst>
                <a:ext uri="{FF2B5EF4-FFF2-40B4-BE49-F238E27FC236}">
                  <a16:creationId xmlns:a16="http://schemas.microsoft.com/office/drawing/2014/main" id="{2863FCC0-E35D-C6DB-1793-58E92B14B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19" y="2369472"/>
              <a:ext cx="382138" cy="356376"/>
            </a:xfrm>
            <a:custGeom>
              <a:avLst/>
              <a:gdLst>
                <a:gd name="T0" fmla="*/ 172 w 194"/>
                <a:gd name="T1" fmla="*/ 181 h 181"/>
                <a:gd name="T2" fmla="*/ 147 w 194"/>
                <a:gd name="T3" fmla="*/ 176 h 181"/>
                <a:gd name="T4" fmla="*/ 119 w 194"/>
                <a:gd name="T5" fmla="*/ 164 h 181"/>
                <a:gd name="T6" fmla="*/ 88 w 194"/>
                <a:gd name="T7" fmla="*/ 157 h 181"/>
                <a:gd name="T8" fmla="*/ 36 w 194"/>
                <a:gd name="T9" fmla="*/ 141 h 181"/>
                <a:gd name="T10" fmla="*/ 0 w 194"/>
                <a:gd name="T11" fmla="*/ 83 h 181"/>
                <a:gd name="T12" fmla="*/ 11 w 194"/>
                <a:gd name="T13" fmla="*/ 50 h 181"/>
                <a:gd name="T14" fmla="*/ 150 w 194"/>
                <a:gd name="T15" fmla="*/ 24 h 181"/>
                <a:gd name="T16" fmla="*/ 182 w 194"/>
                <a:gd name="T17" fmla="*/ 54 h 181"/>
                <a:gd name="T18" fmla="*/ 184 w 194"/>
                <a:gd name="T19" fmla="*/ 110 h 181"/>
                <a:gd name="T20" fmla="*/ 168 w 194"/>
                <a:gd name="T21" fmla="*/ 131 h 181"/>
                <a:gd name="T22" fmla="*/ 173 w 194"/>
                <a:gd name="T23" fmla="*/ 180 h 181"/>
                <a:gd name="T24" fmla="*/ 172 w 194"/>
                <a:gd name="T2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4" h="181">
                  <a:moveTo>
                    <a:pt x="172" y="181"/>
                  </a:moveTo>
                  <a:cubicBezTo>
                    <a:pt x="164" y="180"/>
                    <a:pt x="155" y="178"/>
                    <a:pt x="147" y="176"/>
                  </a:cubicBezTo>
                  <a:cubicBezTo>
                    <a:pt x="138" y="172"/>
                    <a:pt x="129" y="167"/>
                    <a:pt x="119" y="164"/>
                  </a:cubicBezTo>
                  <a:cubicBezTo>
                    <a:pt x="109" y="161"/>
                    <a:pt x="98" y="159"/>
                    <a:pt x="88" y="157"/>
                  </a:cubicBezTo>
                  <a:cubicBezTo>
                    <a:pt x="69" y="154"/>
                    <a:pt x="52" y="152"/>
                    <a:pt x="36" y="141"/>
                  </a:cubicBezTo>
                  <a:cubicBezTo>
                    <a:pt x="15" y="127"/>
                    <a:pt x="1" y="109"/>
                    <a:pt x="0" y="83"/>
                  </a:cubicBezTo>
                  <a:cubicBezTo>
                    <a:pt x="0" y="71"/>
                    <a:pt x="5" y="60"/>
                    <a:pt x="11" y="50"/>
                  </a:cubicBezTo>
                  <a:cubicBezTo>
                    <a:pt x="41" y="6"/>
                    <a:pt x="111" y="0"/>
                    <a:pt x="150" y="24"/>
                  </a:cubicBezTo>
                  <a:cubicBezTo>
                    <a:pt x="164" y="32"/>
                    <a:pt x="174" y="41"/>
                    <a:pt x="182" y="54"/>
                  </a:cubicBezTo>
                  <a:cubicBezTo>
                    <a:pt x="193" y="72"/>
                    <a:pt x="194" y="91"/>
                    <a:pt x="184" y="110"/>
                  </a:cubicBezTo>
                  <a:cubicBezTo>
                    <a:pt x="180" y="118"/>
                    <a:pt x="174" y="125"/>
                    <a:pt x="168" y="131"/>
                  </a:cubicBezTo>
                  <a:cubicBezTo>
                    <a:pt x="155" y="144"/>
                    <a:pt x="157" y="165"/>
                    <a:pt x="173" y="180"/>
                  </a:cubicBezTo>
                  <a:cubicBezTo>
                    <a:pt x="172" y="180"/>
                    <a:pt x="172" y="181"/>
                    <a:pt x="172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69" name="Freeform 9">
              <a:extLst>
                <a:ext uri="{FF2B5EF4-FFF2-40B4-BE49-F238E27FC236}">
                  <a16:creationId xmlns:a16="http://schemas.microsoft.com/office/drawing/2014/main" id="{A2A5553E-2C05-FF86-2CA8-D3BD58AAA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2764" y="2719408"/>
              <a:ext cx="395019" cy="510949"/>
            </a:xfrm>
            <a:custGeom>
              <a:avLst/>
              <a:gdLst>
                <a:gd name="T0" fmla="*/ 201 w 201"/>
                <a:gd name="T1" fmla="*/ 239 h 259"/>
                <a:gd name="T2" fmla="*/ 201 w 201"/>
                <a:gd name="T3" fmla="*/ 246 h 259"/>
                <a:gd name="T4" fmla="*/ 188 w 201"/>
                <a:gd name="T5" fmla="*/ 258 h 259"/>
                <a:gd name="T6" fmla="*/ 177 w 201"/>
                <a:gd name="T7" fmla="*/ 258 h 259"/>
                <a:gd name="T8" fmla="*/ 172 w 201"/>
                <a:gd name="T9" fmla="*/ 255 h 259"/>
                <a:gd name="T10" fmla="*/ 168 w 201"/>
                <a:gd name="T11" fmla="*/ 253 h 259"/>
                <a:gd name="T12" fmla="*/ 67 w 201"/>
                <a:gd name="T13" fmla="*/ 253 h 259"/>
                <a:gd name="T14" fmla="*/ 62 w 201"/>
                <a:gd name="T15" fmla="*/ 256 h 259"/>
                <a:gd name="T16" fmla="*/ 59 w 201"/>
                <a:gd name="T17" fmla="*/ 258 h 259"/>
                <a:gd name="T18" fmla="*/ 50 w 201"/>
                <a:gd name="T19" fmla="*/ 258 h 259"/>
                <a:gd name="T20" fmla="*/ 34 w 201"/>
                <a:gd name="T21" fmla="*/ 245 h 259"/>
                <a:gd name="T22" fmla="*/ 20 w 201"/>
                <a:gd name="T23" fmla="*/ 162 h 259"/>
                <a:gd name="T24" fmla="*/ 2 w 201"/>
                <a:gd name="T25" fmla="*/ 20 h 259"/>
                <a:gd name="T26" fmla="*/ 22 w 201"/>
                <a:gd name="T27" fmla="*/ 7 h 259"/>
                <a:gd name="T28" fmla="*/ 58 w 201"/>
                <a:gd name="T29" fmla="*/ 47 h 259"/>
                <a:gd name="T30" fmla="*/ 58 w 201"/>
                <a:gd name="T31" fmla="*/ 76 h 259"/>
                <a:gd name="T32" fmla="*/ 52 w 201"/>
                <a:gd name="T33" fmla="*/ 116 h 259"/>
                <a:gd name="T34" fmla="*/ 80 w 201"/>
                <a:gd name="T35" fmla="*/ 154 h 259"/>
                <a:gd name="T36" fmla="*/ 117 w 201"/>
                <a:gd name="T37" fmla="*/ 159 h 259"/>
                <a:gd name="T38" fmla="*/ 148 w 201"/>
                <a:gd name="T39" fmla="*/ 164 h 259"/>
                <a:gd name="T40" fmla="*/ 199 w 201"/>
                <a:gd name="T41" fmla="*/ 220 h 259"/>
                <a:gd name="T42" fmla="*/ 201 w 201"/>
                <a:gd name="T43" fmla="*/ 239 h 259"/>
                <a:gd name="T44" fmla="*/ 201 w 201"/>
                <a:gd name="T45" fmla="*/ 23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259">
                  <a:moveTo>
                    <a:pt x="201" y="239"/>
                  </a:moveTo>
                  <a:cubicBezTo>
                    <a:pt x="201" y="241"/>
                    <a:pt x="201" y="244"/>
                    <a:pt x="201" y="246"/>
                  </a:cubicBezTo>
                  <a:cubicBezTo>
                    <a:pt x="200" y="253"/>
                    <a:pt x="195" y="258"/>
                    <a:pt x="188" y="258"/>
                  </a:cubicBezTo>
                  <a:cubicBezTo>
                    <a:pt x="185" y="258"/>
                    <a:pt x="181" y="259"/>
                    <a:pt x="177" y="258"/>
                  </a:cubicBezTo>
                  <a:cubicBezTo>
                    <a:pt x="176" y="258"/>
                    <a:pt x="174" y="256"/>
                    <a:pt x="172" y="255"/>
                  </a:cubicBezTo>
                  <a:cubicBezTo>
                    <a:pt x="171" y="255"/>
                    <a:pt x="169" y="253"/>
                    <a:pt x="168" y="253"/>
                  </a:cubicBezTo>
                  <a:cubicBezTo>
                    <a:pt x="134" y="253"/>
                    <a:pt x="101" y="253"/>
                    <a:pt x="67" y="253"/>
                  </a:cubicBezTo>
                  <a:cubicBezTo>
                    <a:pt x="65" y="253"/>
                    <a:pt x="64" y="255"/>
                    <a:pt x="62" y="256"/>
                  </a:cubicBezTo>
                  <a:cubicBezTo>
                    <a:pt x="61" y="257"/>
                    <a:pt x="60" y="258"/>
                    <a:pt x="59" y="258"/>
                  </a:cubicBezTo>
                  <a:cubicBezTo>
                    <a:pt x="56" y="259"/>
                    <a:pt x="53" y="258"/>
                    <a:pt x="50" y="258"/>
                  </a:cubicBezTo>
                  <a:cubicBezTo>
                    <a:pt x="41" y="258"/>
                    <a:pt x="35" y="254"/>
                    <a:pt x="34" y="245"/>
                  </a:cubicBezTo>
                  <a:cubicBezTo>
                    <a:pt x="29" y="217"/>
                    <a:pt x="24" y="190"/>
                    <a:pt x="20" y="162"/>
                  </a:cubicBezTo>
                  <a:cubicBezTo>
                    <a:pt x="14" y="115"/>
                    <a:pt x="8" y="68"/>
                    <a:pt x="2" y="20"/>
                  </a:cubicBezTo>
                  <a:cubicBezTo>
                    <a:pt x="0" y="5"/>
                    <a:pt x="8" y="0"/>
                    <a:pt x="22" y="7"/>
                  </a:cubicBezTo>
                  <a:cubicBezTo>
                    <a:pt x="39" y="15"/>
                    <a:pt x="52" y="28"/>
                    <a:pt x="58" y="47"/>
                  </a:cubicBezTo>
                  <a:cubicBezTo>
                    <a:pt x="60" y="56"/>
                    <a:pt x="59" y="66"/>
                    <a:pt x="58" y="76"/>
                  </a:cubicBezTo>
                  <a:cubicBezTo>
                    <a:pt x="57" y="89"/>
                    <a:pt x="53" y="103"/>
                    <a:pt x="52" y="116"/>
                  </a:cubicBezTo>
                  <a:cubicBezTo>
                    <a:pt x="51" y="136"/>
                    <a:pt x="61" y="149"/>
                    <a:pt x="80" y="154"/>
                  </a:cubicBezTo>
                  <a:cubicBezTo>
                    <a:pt x="92" y="157"/>
                    <a:pt x="104" y="158"/>
                    <a:pt x="117" y="159"/>
                  </a:cubicBezTo>
                  <a:cubicBezTo>
                    <a:pt x="127" y="161"/>
                    <a:pt x="138" y="161"/>
                    <a:pt x="148" y="164"/>
                  </a:cubicBezTo>
                  <a:cubicBezTo>
                    <a:pt x="177" y="172"/>
                    <a:pt x="194" y="190"/>
                    <a:pt x="199" y="220"/>
                  </a:cubicBezTo>
                  <a:cubicBezTo>
                    <a:pt x="200" y="226"/>
                    <a:pt x="200" y="233"/>
                    <a:pt x="201" y="239"/>
                  </a:cubicBezTo>
                  <a:cubicBezTo>
                    <a:pt x="201" y="239"/>
                    <a:pt x="201" y="239"/>
                    <a:pt x="201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0" name="Freeform 10">
              <a:extLst>
                <a:ext uri="{FF2B5EF4-FFF2-40B4-BE49-F238E27FC236}">
                  <a16:creationId xmlns:a16="http://schemas.microsoft.com/office/drawing/2014/main" id="{DE982396-3D28-4A91-7DFA-2BEB5D51B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162" y="2667884"/>
              <a:ext cx="371404" cy="541005"/>
            </a:xfrm>
            <a:custGeom>
              <a:avLst/>
              <a:gdLst>
                <a:gd name="T0" fmla="*/ 110 w 188"/>
                <a:gd name="T1" fmla="*/ 61 h 274"/>
                <a:gd name="T2" fmla="*/ 101 w 188"/>
                <a:gd name="T3" fmla="*/ 50 h 274"/>
                <a:gd name="T4" fmla="*/ 104 w 188"/>
                <a:gd name="T5" fmla="*/ 47 h 274"/>
                <a:gd name="T6" fmla="*/ 108 w 188"/>
                <a:gd name="T7" fmla="*/ 51 h 274"/>
                <a:gd name="T8" fmla="*/ 124 w 188"/>
                <a:gd name="T9" fmla="*/ 58 h 274"/>
                <a:gd name="T10" fmla="*/ 135 w 188"/>
                <a:gd name="T11" fmla="*/ 82 h 274"/>
                <a:gd name="T12" fmla="*/ 140 w 188"/>
                <a:gd name="T13" fmla="*/ 94 h 274"/>
                <a:gd name="T14" fmla="*/ 138 w 188"/>
                <a:gd name="T15" fmla="*/ 94 h 274"/>
                <a:gd name="T16" fmla="*/ 116 w 188"/>
                <a:gd name="T17" fmla="*/ 90 h 274"/>
                <a:gd name="T18" fmla="*/ 94 w 188"/>
                <a:gd name="T19" fmla="*/ 94 h 274"/>
                <a:gd name="T20" fmla="*/ 62 w 188"/>
                <a:gd name="T21" fmla="*/ 70 h 274"/>
                <a:gd name="T22" fmla="*/ 59 w 188"/>
                <a:gd name="T23" fmla="*/ 37 h 274"/>
                <a:gd name="T24" fmla="*/ 47 w 188"/>
                <a:gd name="T25" fmla="*/ 17 h 274"/>
                <a:gd name="T26" fmla="*/ 26 w 188"/>
                <a:gd name="T27" fmla="*/ 23 h 274"/>
                <a:gd name="T28" fmla="*/ 23 w 188"/>
                <a:gd name="T29" fmla="*/ 29 h 274"/>
                <a:gd name="T30" fmla="*/ 30 w 188"/>
                <a:gd name="T31" fmla="*/ 92 h 274"/>
                <a:gd name="T32" fmla="*/ 79 w 188"/>
                <a:gd name="T33" fmla="*/ 131 h 274"/>
                <a:gd name="T34" fmla="*/ 106 w 188"/>
                <a:gd name="T35" fmla="*/ 136 h 274"/>
                <a:gd name="T36" fmla="*/ 111 w 188"/>
                <a:gd name="T37" fmla="*/ 135 h 274"/>
                <a:gd name="T38" fmla="*/ 121 w 188"/>
                <a:gd name="T39" fmla="*/ 133 h 274"/>
                <a:gd name="T40" fmla="*/ 117 w 188"/>
                <a:gd name="T41" fmla="*/ 138 h 274"/>
                <a:gd name="T42" fmla="*/ 131 w 188"/>
                <a:gd name="T43" fmla="*/ 145 h 274"/>
                <a:gd name="T44" fmla="*/ 175 w 188"/>
                <a:gd name="T45" fmla="*/ 197 h 274"/>
                <a:gd name="T46" fmla="*/ 188 w 188"/>
                <a:gd name="T47" fmla="*/ 245 h 274"/>
                <a:gd name="T48" fmla="*/ 188 w 188"/>
                <a:gd name="T49" fmla="*/ 253 h 274"/>
                <a:gd name="T50" fmla="*/ 166 w 188"/>
                <a:gd name="T51" fmla="*/ 274 h 274"/>
                <a:gd name="T52" fmla="*/ 147 w 188"/>
                <a:gd name="T53" fmla="*/ 252 h 274"/>
                <a:gd name="T54" fmla="*/ 139 w 188"/>
                <a:gd name="T55" fmla="*/ 217 h 274"/>
                <a:gd name="T56" fmla="*/ 73 w 188"/>
                <a:gd name="T57" fmla="*/ 175 h 274"/>
                <a:gd name="T58" fmla="*/ 57 w 188"/>
                <a:gd name="T59" fmla="*/ 175 h 274"/>
                <a:gd name="T60" fmla="*/ 24 w 188"/>
                <a:gd name="T61" fmla="*/ 155 h 274"/>
                <a:gd name="T62" fmla="*/ 4 w 188"/>
                <a:gd name="T63" fmla="*/ 46 h 274"/>
                <a:gd name="T64" fmla="*/ 30 w 188"/>
                <a:gd name="T65" fmla="*/ 6 h 274"/>
                <a:gd name="T66" fmla="*/ 62 w 188"/>
                <a:gd name="T67" fmla="*/ 14 h 274"/>
                <a:gd name="T68" fmla="*/ 73 w 188"/>
                <a:gd name="T69" fmla="*/ 48 h 274"/>
                <a:gd name="T70" fmla="*/ 88 w 188"/>
                <a:gd name="T71" fmla="*/ 63 h 274"/>
                <a:gd name="T72" fmla="*/ 110 w 188"/>
                <a:gd name="T73" fmla="*/ 6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274">
                  <a:moveTo>
                    <a:pt x="110" y="61"/>
                  </a:moveTo>
                  <a:cubicBezTo>
                    <a:pt x="106" y="57"/>
                    <a:pt x="103" y="53"/>
                    <a:pt x="101" y="50"/>
                  </a:cubicBezTo>
                  <a:cubicBezTo>
                    <a:pt x="102" y="49"/>
                    <a:pt x="103" y="48"/>
                    <a:pt x="104" y="47"/>
                  </a:cubicBezTo>
                  <a:cubicBezTo>
                    <a:pt x="106" y="49"/>
                    <a:pt x="107" y="50"/>
                    <a:pt x="108" y="51"/>
                  </a:cubicBezTo>
                  <a:cubicBezTo>
                    <a:pt x="112" y="56"/>
                    <a:pt x="116" y="59"/>
                    <a:pt x="124" y="58"/>
                  </a:cubicBezTo>
                  <a:cubicBezTo>
                    <a:pt x="133" y="57"/>
                    <a:pt x="143" y="70"/>
                    <a:pt x="135" y="82"/>
                  </a:cubicBezTo>
                  <a:cubicBezTo>
                    <a:pt x="136" y="86"/>
                    <a:pt x="138" y="90"/>
                    <a:pt x="140" y="94"/>
                  </a:cubicBezTo>
                  <a:cubicBezTo>
                    <a:pt x="139" y="94"/>
                    <a:pt x="138" y="94"/>
                    <a:pt x="138" y="94"/>
                  </a:cubicBezTo>
                  <a:cubicBezTo>
                    <a:pt x="132" y="86"/>
                    <a:pt x="124" y="88"/>
                    <a:pt x="116" y="90"/>
                  </a:cubicBezTo>
                  <a:cubicBezTo>
                    <a:pt x="109" y="92"/>
                    <a:pt x="102" y="93"/>
                    <a:pt x="94" y="94"/>
                  </a:cubicBezTo>
                  <a:cubicBezTo>
                    <a:pt x="78" y="95"/>
                    <a:pt x="69" y="88"/>
                    <a:pt x="62" y="70"/>
                  </a:cubicBezTo>
                  <a:cubicBezTo>
                    <a:pt x="59" y="60"/>
                    <a:pt x="60" y="48"/>
                    <a:pt x="59" y="37"/>
                  </a:cubicBezTo>
                  <a:cubicBezTo>
                    <a:pt x="59" y="28"/>
                    <a:pt x="55" y="20"/>
                    <a:pt x="47" y="17"/>
                  </a:cubicBezTo>
                  <a:cubicBezTo>
                    <a:pt x="40" y="14"/>
                    <a:pt x="31" y="17"/>
                    <a:pt x="26" y="23"/>
                  </a:cubicBezTo>
                  <a:cubicBezTo>
                    <a:pt x="25" y="25"/>
                    <a:pt x="23" y="27"/>
                    <a:pt x="23" y="29"/>
                  </a:cubicBezTo>
                  <a:cubicBezTo>
                    <a:pt x="21" y="50"/>
                    <a:pt x="20" y="72"/>
                    <a:pt x="30" y="92"/>
                  </a:cubicBezTo>
                  <a:cubicBezTo>
                    <a:pt x="41" y="112"/>
                    <a:pt x="56" y="126"/>
                    <a:pt x="79" y="131"/>
                  </a:cubicBezTo>
                  <a:cubicBezTo>
                    <a:pt x="88" y="132"/>
                    <a:pt x="97" y="134"/>
                    <a:pt x="106" y="136"/>
                  </a:cubicBezTo>
                  <a:cubicBezTo>
                    <a:pt x="108" y="136"/>
                    <a:pt x="109" y="136"/>
                    <a:pt x="111" y="135"/>
                  </a:cubicBezTo>
                  <a:cubicBezTo>
                    <a:pt x="114" y="134"/>
                    <a:pt x="117" y="133"/>
                    <a:pt x="121" y="133"/>
                  </a:cubicBezTo>
                  <a:cubicBezTo>
                    <a:pt x="120" y="134"/>
                    <a:pt x="119" y="136"/>
                    <a:pt x="117" y="138"/>
                  </a:cubicBezTo>
                  <a:cubicBezTo>
                    <a:pt x="122" y="140"/>
                    <a:pt x="126" y="143"/>
                    <a:pt x="131" y="145"/>
                  </a:cubicBezTo>
                  <a:cubicBezTo>
                    <a:pt x="153" y="156"/>
                    <a:pt x="167" y="174"/>
                    <a:pt x="175" y="197"/>
                  </a:cubicBezTo>
                  <a:cubicBezTo>
                    <a:pt x="182" y="213"/>
                    <a:pt x="187" y="228"/>
                    <a:pt x="188" y="245"/>
                  </a:cubicBezTo>
                  <a:cubicBezTo>
                    <a:pt x="188" y="248"/>
                    <a:pt x="188" y="250"/>
                    <a:pt x="188" y="253"/>
                  </a:cubicBezTo>
                  <a:cubicBezTo>
                    <a:pt x="187" y="265"/>
                    <a:pt x="177" y="274"/>
                    <a:pt x="166" y="274"/>
                  </a:cubicBezTo>
                  <a:cubicBezTo>
                    <a:pt x="155" y="273"/>
                    <a:pt x="148" y="265"/>
                    <a:pt x="147" y="252"/>
                  </a:cubicBezTo>
                  <a:cubicBezTo>
                    <a:pt x="145" y="241"/>
                    <a:pt x="144" y="228"/>
                    <a:pt x="139" y="217"/>
                  </a:cubicBezTo>
                  <a:cubicBezTo>
                    <a:pt x="124" y="182"/>
                    <a:pt x="111" y="174"/>
                    <a:pt x="73" y="175"/>
                  </a:cubicBezTo>
                  <a:cubicBezTo>
                    <a:pt x="67" y="175"/>
                    <a:pt x="62" y="175"/>
                    <a:pt x="57" y="175"/>
                  </a:cubicBezTo>
                  <a:cubicBezTo>
                    <a:pt x="41" y="175"/>
                    <a:pt x="30" y="168"/>
                    <a:pt x="24" y="155"/>
                  </a:cubicBezTo>
                  <a:cubicBezTo>
                    <a:pt x="8" y="120"/>
                    <a:pt x="0" y="84"/>
                    <a:pt x="4" y="46"/>
                  </a:cubicBezTo>
                  <a:cubicBezTo>
                    <a:pt x="5" y="28"/>
                    <a:pt x="14" y="14"/>
                    <a:pt x="30" y="6"/>
                  </a:cubicBezTo>
                  <a:cubicBezTo>
                    <a:pt x="42" y="0"/>
                    <a:pt x="53" y="3"/>
                    <a:pt x="62" y="14"/>
                  </a:cubicBezTo>
                  <a:cubicBezTo>
                    <a:pt x="70" y="24"/>
                    <a:pt x="72" y="35"/>
                    <a:pt x="73" y="48"/>
                  </a:cubicBezTo>
                  <a:cubicBezTo>
                    <a:pt x="73" y="61"/>
                    <a:pt x="74" y="63"/>
                    <a:pt x="88" y="63"/>
                  </a:cubicBezTo>
                  <a:cubicBezTo>
                    <a:pt x="95" y="63"/>
                    <a:pt x="101" y="62"/>
                    <a:pt x="110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3E835451-90D4-85D1-1293-47DF379A8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2262" y="2408117"/>
              <a:ext cx="296264" cy="264062"/>
            </a:xfrm>
            <a:custGeom>
              <a:avLst/>
              <a:gdLst>
                <a:gd name="T0" fmla="*/ 19 w 151"/>
                <a:gd name="T1" fmla="*/ 132 h 134"/>
                <a:gd name="T2" fmla="*/ 15 w 151"/>
                <a:gd name="T3" fmla="*/ 86 h 134"/>
                <a:gd name="T4" fmla="*/ 16 w 151"/>
                <a:gd name="T5" fmla="*/ 29 h 134"/>
                <a:gd name="T6" fmla="*/ 95 w 151"/>
                <a:gd name="T7" fmla="*/ 4 h 134"/>
                <a:gd name="T8" fmla="*/ 139 w 151"/>
                <a:gd name="T9" fmla="*/ 28 h 134"/>
                <a:gd name="T10" fmla="*/ 149 w 151"/>
                <a:gd name="T11" fmla="*/ 65 h 134"/>
                <a:gd name="T12" fmla="*/ 108 w 151"/>
                <a:gd name="T13" fmla="*/ 109 h 134"/>
                <a:gd name="T14" fmla="*/ 76 w 151"/>
                <a:gd name="T15" fmla="*/ 114 h 134"/>
                <a:gd name="T16" fmla="*/ 45 w 151"/>
                <a:gd name="T17" fmla="*/ 126 h 134"/>
                <a:gd name="T18" fmla="*/ 21 w 151"/>
                <a:gd name="T19" fmla="*/ 134 h 134"/>
                <a:gd name="T20" fmla="*/ 19 w 151"/>
                <a:gd name="T21" fmla="*/ 13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34">
                  <a:moveTo>
                    <a:pt x="19" y="132"/>
                  </a:moveTo>
                  <a:cubicBezTo>
                    <a:pt x="34" y="115"/>
                    <a:pt x="29" y="100"/>
                    <a:pt x="15" y="86"/>
                  </a:cubicBezTo>
                  <a:cubicBezTo>
                    <a:pt x="0" y="70"/>
                    <a:pt x="3" y="43"/>
                    <a:pt x="16" y="29"/>
                  </a:cubicBezTo>
                  <a:cubicBezTo>
                    <a:pt x="37" y="3"/>
                    <a:pt x="65" y="0"/>
                    <a:pt x="95" y="4"/>
                  </a:cubicBezTo>
                  <a:cubicBezTo>
                    <a:pt x="113" y="6"/>
                    <a:pt x="127" y="15"/>
                    <a:pt x="139" y="28"/>
                  </a:cubicBezTo>
                  <a:cubicBezTo>
                    <a:pt x="148" y="39"/>
                    <a:pt x="151" y="52"/>
                    <a:pt x="149" y="65"/>
                  </a:cubicBezTo>
                  <a:cubicBezTo>
                    <a:pt x="145" y="88"/>
                    <a:pt x="130" y="102"/>
                    <a:pt x="108" y="109"/>
                  </a:cubicBezTo>
                  <a:cubicBezTo>
                    <a:pt x="98" y="112"/>
                    <a:pt x="87" y="112"/>
                    <a:pt x="76" y="114"/>
                  </a:cubicBezTo>
                  <a:cubicBezTo>
                    <a:pt x="66" y="117"/>
                    <a:pt x="55" y="122"/>
                    <a:pt x="45" y="126"/>
                  </a:cubicBezTo>
                  <a:cubicBezTo>
                    <a:pt x="37" y="128"/>
                    <a:pt x="29" y="131"/>
                    <a:pt x="21" y="134"/>
                  </a:cubicBezTo>
                  <a:cubicBezTo>
                    <a:pt x="20" y="133"/>
                    <a:pt x="20" y="132"/>
                    <a:pt x="19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2" name="Freeform 12">
              <a:extLst>
                <a:ext uri="{FF2B5EF4-FFF2-40B4-BE49-F238E27FC236}">
                  <a16:creationId xmlns:a16="http://schemas.microsoft.com/office/drawing/2014/main" id="{D070A4F2-F1AF-2610-5BF5-95FA02AC0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3646" y="2753758"/>
              <a:ext cx="605410" cy="313439"/>
            </a:xfrm>
            <a:custGeom>
              <a:avLst/>
              <a:gdLst>
                <a:gd name="T0" fmla="*/ 155 w 307"/>
                <a:gd name="T1" fmla="*/ 96 h 159"/>
                <a:gd name="T2" fmla="*/ 179 w 307"/>
                <a:gd name="T3" fmla="*/ 117 h 159"/>
                <a:gd name="T4" fmla="*/ 251 w 307"/>
                <a:gd name="T5" fmla="*/ 92 h 159"/>
                <a:gd name="T6" fmla="*/ 290 w 307"/>
                <a:gd name="T7" fmla="*/ 37 h 159"/>
                <a:gd name="T8" fmla="*/ 283 w 307"/>
                <a:gd name="T9" fmla="*/ 15 h 159"/>
                <a:gd name="T10" fmla="*/ 264 w 307"/>
                <a:gd name="T11" fmla="*/ 14 h 159"/>
                <a:gd name="T12" fmla="*/ 256 w 307"/>
                <a:gd name="T13" fmla="*/ 24 h 159"/>
                <a:gd name="T14" fmla="*/ 216 w 307"/>
                <a:gd name="T15" fmla="*/ 70 h 159"/>
                <a:gd name="T16" fmla="*/ 214 w 307"/>
                <a:gd name="T17" fmla="*/ 70 h 159"/>
                <a:gd name="T18" fmla="*/ 225 w 307"/>
                <a:gd name="T19" fmla="*/ 54 h 159"/>
                <a:gd name="T20" fmla="*/ 240 w 307"/>
                <a:gd name="T21" fmla="*/ 27 h 159"/>
                <a:gd name="T22" fmla="*/ 265 w 307"/>
                <a:gd name="T23" fmla="*/ 4 h 159"/>
                <a:gd name="T24" fmla="*/ 294 w 307"/>
                <a:gd name="T25" fmla="*/ 12 h 159"/>
                <a:gd name="T26" fmla="*/ 300 w 307"/>
                <a:gd name="T27" fmla="*/ 57 h 159"/>
                <a:gd name="T28" fmla="*/ 280 w 307"/>
                <a:gd name="T29" fmla="*/ 98 h 159"/>
                <a:gd name="T30" fmla="*/ 260 w 307"/>
                <a:gd name="T31" fmla="*/ 124 h 159"/>
                <a:gd name="T32" fmla="*/ 223 w 307"/>
                <a:gd name="T33" fmla="*/ 155 h 159"/>
                <a:gd name="T34" fmla="*/ 203 w 307"/>
                <a:gd name="T35" fmla="*/ 156 h 159"/>
                <a:gd name="T36" fmla="*/ 128 w 307"/>
                <a:gd name="T37" fmla="*/ 136 h 159"/>
                <a:gd name="T38" fmla="*/ 32 w 307"/>
                <a:gd name="T39" fmla="*/ 152 h 159"/>
                <a:gd name="T40" fmla="*/ 8 w 307"/>
                <a:gd name="T41" fmla="*/ 149 h 159"/>
                <a:gd name="T42" fmla="*/ 3 w 307"/>
                <a:gd name="T43" fmla="*/ 125 h 159"/>
                <a:gd name="T44" fmla="*/ 19 w 307"/>
                <a:gd name="T45" fmla="*/ 110 h 159"/>
                <a:gd name="T46" fmla="*/ 82 w 307"/>
                <a:gd name="T47" fmla="*/ 94 h 159"/>
                <a:gd name="T48" fmla="*/ 155 w 307"/>
                <a:gd name="T49" fmla="*/ 9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7" h="159">
                  <a:moveTo>
                    <a:pt x="155" y="96"/>
                  </a:moveTo>
                  <a:cubicBezTo>
                    <a:pt x="156" y="113"/>
                    <a:pt x="163" y="119"/>
                    <a:pt x="179" y="117"/>
                  </a:cubicBezTo>
                  <a:cubicBezTo>
                    <a:pt x="205" y="115"/>
                    <a:pt x="230" y="108"/>
                    <a:pt x="251" y="92"/>
                  </a:cubicBezTo>
                  <a:cubicBezTo>
                    <a:pt x="269" y="78"/>
                    <a:pt x="283" y="60"/>
                    <a:pt x="290" y="37"/>
                  </a:cubicBezTo>
                  <a:cubicBezTo>
                    <a:pt x="293" y="28"/>
                    <a:pt x="291" y="21"/>
                    <a:pt x="283" y="15"/>
                  </a:cubicBezTo>
                  <a:cubicBezTo>
                    <a:pt x="277" y="10"/>
                    <a:pt x="270" y="11"/>
                    <a:pt x="264" y="14"/>
                  </a:cubicBezTo>
                  <a:cubicBezTo>
                    <a:pt x="261" y="16"/>
                    <a:pt x="258" y="20"/>
                    <a:pt x="256" y="24"/>
                  </a:cubicBezTo>
                  <a:cubicBezTo>
                    <a:pt x="248" y="44"/>
                    <a:pt x="235" y="60"/>
                    <a:pt x="216" y="70"/>
                  </a:cubicBezTo>
                  <a:cubicBezTo>
                    <a:pt x="215" y="70"/>
                    <a:pt x="215" y="70"/>
                    <a:pt x="214" y="70"/>
                  </a:cubicBezTo>
                  <a:cubicBezTo>
                    <a:pt x="217" y="64"/>
                    <a:pt x="221" y="59"/>
                    <a:pt x="225" y="54"/>
                  </a:cubicBezTo>
                  <a:cubicBezTo>
                    <a:pt x="230" y="45"/>
                    <a:pt x="235" y="36"/>
                    <a:pt x="240" y="27"/>
                  </a:cubicBezTo>
                  <a:cubicBezTo>
                    <a:pt x="246" y="16"/>
                    <a:pt x="253" y="8"/>
                    <a:pt x="265" y="4"/>
                  </a:cubicBezTo>
                  <a:cubicBezTo>
                    <a:pt x="276" y="0"/>
                    <a:pt x="288" y="4"/>
                    <a:pt x="294" y="12"/>
                  </a:cubicBezTo>
                  <a:cubicBezTo>
                    <a:pt x="305" y="26"/>
                    <a:pt x="307" y="41"/>
                    <a:pt x="300" y="57"/>
                  </a:cubicBezTo>
                  <a:cubicBezTo>
                    <a:pt x="294" y="71"/>
                    <a:pt x="288" y="85"/>
                    <a:pt x="280" y="98"/>
                  </a:cubicBezTo>
                  <a:cubicBezTo>
                    <a:pt x="275" y="108"/>
                    <a:pt x="267" y="116"/>
                    <a:pt x="260" y="124"/>
                  </a:cubicBezTo>
                  <a:cubicBezTo>
                    <a:pt x="249" y="136"/>
                    <a:pt x="238" y="147"/>
                    <a:pt x="223" y="155"/>
                  </a:cubicBezTo>
                  <a:cubicBezTo>
                    <a:pt x="217" y="158"/>
                    <a:pt x="211" y="159"/>
                    <a:pt x="203" y="156"/>
                  </a:cubicBezTo>
                  <a:cubicBezTo>
                    <a:pt x="179" y="145"/>
                    <a:pt x="154" y="138"/>
                    <a:pt x="128" y="136"/>
                  </a:cubicBezTo>
                  <a:cubicBezTo>
                    <a:pt x="95" y="133"/>
                    <a:pt x="63" y="139"/>
                    <a:pt x="32" y="152"/>
                  </a:cubicBezTo>
                  <a:cubicBezTo>
                    <a:pt x="24" y="156"/>
                    <a:pt x="14" y="155"/>
                    <a:pt x="8" y="149"/>
                  </a:cubicBezTo>
                  <a:cubicBezTo>
                    <a:pt x="3" y="144"/>
                    <a:pt x="0" y="133"/>
                    <a:pt x="3" y="125"/>
                  </a:cubicBezTo>
                  <a:cubicBezTo>
                    <a:pt x="5" y="117"/>
                    <a:pt x="11" y="112"/>
                    <a:pt x="19" y="110"/>
                  </a:cubicBezTo>
                  <a:cubicBezTo>
                    <a:pt x="40" y="104"/>
                    <a:pt x="61" y="98"/>
                    <a:pt x="82" y="94"/>
                  </a:cubicBezTo>
                  <a:cubicBezTo>
                    <a:pt x="106" y="90"/>
                    <a:pt x="130" y="92"/>
                    <a:pt x="155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97214545-F0F3-28E9-654F-99277ABED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622" y="2586304"/>
              <a:ext cx="171747" cy="171747"/>
            </a:xfrm>
            <a:custGeom>
              <a:avLst/>
              <a:gdLst>
                <a:gd name="T0" fmla="*/ 43 w 87"/>
                <a:gd name="T1" fmla="*/ 86 h 87"/>
                <a:gd name="T2" fmla="*/ 1 w 87"/>
                <a:gd name="T3" fmla="*/ 43 h 87"/>
                <a:gd name="T4" fmla="*/ 43 w 87"/>
                <a:gd name="T5" fmla="*/ 1 h 87"/>
                <a:gd name="T6" fmla="*/ 86 w 87"/>
                <a:gd name="T7" fmla="*/ 44 h 87"/>
                <a:gd name="T8" fmla="*/ 43 w 87"/>
                <a:gd name="T9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7">
                  <a:moveTo>
                    <a:pt x="43" y="86"/>
                  </a:moveTo>
                  <a:cubicBezTo>
                    <a:pt x="21" y="87"/>
                    <a:pt x="0" y="65"/>
                    <a:pt x="1" y="43"/>
                  </a:cubicBezTo>
                  <a:cubicBezTo>
                    <a:pt x="1" y="21"/>
                    <a:pt x="21" y="1"/>
                    <a:pt x="43" y="1"/>
                  </a:cubicBezTo>
                  <a:cubicBezTo>
                    <a:pt x="64" y="0"/>
                    <a:pt x="87" y="21"/>
                    <a:pt x="86" y="44"/>
                  </a:cubicBezTo>
                  <a:cubicBezTo>
                    <a:pt x="86" y="67"/>
                    <a:pt x="66" y="86"/>
                    <a:pt x="4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46B21537-4019-DEFB-7678-96B6162F5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099" y="2502578"/>
              <a:ext cx="171747" cy="169601"/>
            </a:xfrm>
            <a:custGeom>
              <a:avLst/>
              <a:gdLst>
                <a:gd name="T0" fmla="*/ 1 w 87"/>
                <a:gd name="T1" fmla="*/ 43 h 86"/>
                <a:gd name="T2" fmla="*/ 44 w 87"/>
                <a:gd name="T3" fmla="*/ 1 h 86"/>
                <a:gd name="T4" fmla="*/ 86 w 87"/>
                <a:gd name="T5" fmla="*/ 42 h 86"/>
                <a:gd name="T6" fmla="*/ 45 w 87"/>
                <a:gd name="T7" fmla="*/ 85 h 86"/>
                <a:gd name="T8" fmla="*/ 1 w 87"/>
                <a:gd name="T9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6">
                  <a:moveTo>
                    <a:pt x="1" y="43"/>
                  </a:moveTo>
                  <a:cubicBezTo>
                    <a:pt x="0" y="18"/>
                    <a:pt x="22" y="0"/>
                    <a:pt x="44" y="1"/>
                  </a:cubicBezTo>
                  <a:cubicBezTo>
                    <a:pt x="69" y="1"/>
                    <a:pt x="85" y="16"/>
                    <a:pt x="86" y="42"/>
                  </a:cubicBezTo>
                  <a:cubicBezTo>
                    <a:pt x="87" y="63"/>
                    <a:pt x="70" y="86"/>
                    <a:pt x="45" y="85"/>
                  </a:cubicBezTo>
                  <a:cubicBezTo>
                    <a:pt x="20" y="84"/>
                    <a:pt x="2" y="67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D7E19246-ABDB-EFD2-9E78-2CEE8D060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246" y="2706527"/>
              <a:ext cx="240446" cy="221126"/>
            </a:xfrm>
            <a:custGeom>
              <a:avLst/>
              <a:gdLst>
                <a:gd name="T0" fmla="*/ 82 w 122"/>
                <a:gd name="T1" fmla="*/ 81 h 112"/>
                <a:gd name="T2" fmla="*/ 104 w 122"/>
                <a:gd name="T3" fmla="*/ 78 h 112"/>
                <a:gd name="T4" fmla="*/ 120 w 122"/>
                <a:gd name="T5" fmla="*/ 84 h 112"/>
                <a:gd name="T6" fmla="*/ 121 w 122"/>
                <a:gd name="T7" fmla="*/ 99 h 112"/>
                <a:gd name="T8" fmla="*/ 112 w 122"/>
                <a:gd name="T9" fmla="*/ 107 h 112"/>
                <a:gd name="T10" fmla="*/ 52 w 122"/>
                <a:gd name="T11" fmla="*/ 107 h 112"/>
                <a:gd name="T12" fmla="*/ 7 w 122"/>
                <a:gd name="T13" fmla="*/ 62 h 112"/>
                <a:gd name="T14" fmla="*/ 2 w 122"/>
                <a:gd name="T15" fmla="*/ 14 h 112"/>
                <a:gd name="T16" fmla="*/ 20 w 122"/>
                <a:gd name="T17" fmla="*/ 1 h 112"/>
                <a:gd name="T18" fmla="*/ 33 w 122"/>
                <a:gd name="T19" fmla="*/ 17 h 112"/>
                <a:gd name="T20" fmla="*/ 32 w 122"/>
                <a:gd name="T21" fmla="*/ 32 h 112"/>
                <a:gd name="T22" fmla="*/ 82 w 122"/>
                <a:gd name="T23" fmla="*/ 8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112">
                  <a:moveTo>
                    <a:pt x="82" y="81"/>
                  </a:moveTo>
                  <a:cubicBezTo>
                    <a:pt x="89" y="80"/>
                    <a:pt x="96" y="80"/>
                    <a:pt x="104" y="78"/>
                  </a:cubicBezTo>
                  <a:cubicBezTo>
                    <a:pt x="110" y="77"/>
                    <a:pt x="117" y="79"/>
                    <a:pt x="120" y="84"/>
                  </a:cubicBezTo>
                  <a:cubicBezTo>
                    <a:pt x="122" y="88"/>
                    <a:pt x="122" y="95"/>
                    <a:pt x="121" y="99"/>
                  </a:cubicBezTo>
                  <a:cubicBezTo>
                    <a:pt x="120" y="103"/>
                    <a:pt x="115" y="106"/>
                    <a:pt x="112" y="107"/>
                  </a:cubicBezTo>
                  <a:cubicBezTo>
                    <a:pt x="92" y="111"/>
                    <a:pt x="72" y="112"/>
                    <a:pt x="52" y="107"/>
                  </a:cubicBezTo>
                  <a:cubicBezTo>
                    <a:pt x="29" y="101"/>
                    <a:pt x="15" y="84"/>
                    <a:pt x="7" y="62"/>
                  </a:cubicBezTo>
                  <a:cubicBezTo>
                    <a:pt x="1" y="47"/>
                    <a:pt x="0" y="30"/>
                    <a:pt x="2" y="14"/>
                  </a:cubicBezTo>
                  <a:cubicBezTo>
                    <a:pt x="3" y="6"/>
                    <a:pt x="12" y="0"/>
                    <a:pt x="20" y="1"/>
                  </a:cubicBezTo>
                  <a:cubicBezTo>
                    <a:pt x="27" y="2"/>
                    <a:pt x="33" y="9"/>
                    <a:pt x="33" y="17"/>
                  </a:cubicBezTo>
                  <a:cubicBezTo>
                    <a:pt x="32" y="22"/>
                    <a:pt x="32" y="27"/>
                    <a:pt x="32" y="32"/>
                  </a:cubicBezTo>
                  <a:cubicBezTo>
                    <a:pt x="32" y="60"/>
                    <a:pt x="48" y="83"/>
                    <a:pt x="82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6" name="Freeform 16">
              <a:extLst>
                <a:ext uri="{FF2B5EF4-FFF2-40B4-BE49-F238E27FC236}">
                  <a16:creationId xmlns:a16="http://schemas.microsoft.com/office/drawing/2014/main" id="{57092AD0-65A5-5BB3-19E0-9532DDB6D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498" y="2781667"/>
              <a:ext cx="264062" cy="197510"/>
            </a:xfrm>
            <a:custGeom>
              <a:avLst/>
              <a:gdLst>
                <a:gd name="T0" fmla="*/ 23 w 134"/>
                <a:gd name="T1" fmla="*/ 100 h 101"/>
                <a:gd name="T2" fmla="*/ 4 w 134"/>
                <a:gd name="T3" fmla="*/ 80 h 101"/>
                <a:gd name="T4" fmla="*/ 20 w 134"/>
                <a:gd name="T5" fmla="*/ 70 h 101"/>
                <a:gd name="T6" fmla="*/ 69 w 134"/>
                <a:gd name="T7" fmla="*/ 55 h 101"/>
                <a:gd name="T8" fmla="*/ 103 w 134"/>
                <a:gd name="T9" fmla="*/ 13 h 101"/>
                <a:gd name="T10" fmla="*/ 123 w 134"/>
                <a:gd name="T11" fmla="*/ 2 h 101"/>
                <a:gd name="T12" fmla="*/ 131 w 134"/>
                <a:gd name="T13" fmla="*/ 22 h 101"/>
                <a:gd name="T14" fmla="*/ 90 w 134"/>
                <a:gd name="T15" fmla="*/ 78 h 101"/>
                <a:gd name="T16" fmla="*/ 23 w 134"/>
                <a:gd name="T17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01">
                  <a:moveTo>
                    <a:pt x="23" y="100"/>
                  </a:moveTo>
                  <a:cubicBezTo>
                    <a:pt x="8" y="101"/>
                    <a:pt x="0" y="92"/>
                    <a:pt x="4" y="80"/>
                  </a:cubicBezTo>
                  <a:cubicBezTo>
                    <a:pt x="6" y="74"/>
                    <a:pt x="11" y="69"/>
                    <a:pt x="20" y="70"/>
                  </a:cubicBezTo>
                  <a:cubicBezTo>
                    <a:pt x="38" y="70"/>
                    <a:pt x="54" y="65"/>
                    <a:pt x="69" y="55"/>
                  </a:cubicBezTo>
                  <a:cubicBezTo>
                    <a:pt x="84" y="44"/>
                    <a:pt x="98" y="32"/>
                    <a:pt x="103" y="13"/>
                  </a:cubicBezTo>
                  <a:cubicBezTo>
                    <a:pt x="105" y="4"/>
                    <a:pt x="114" y="0"/>
                    <a:pt x="123" y="2"/>
                  </a:cubicBezTo>
                  <a:cubicBezTo>
                    <a:pt x="130" y="4"/>
                    <a:pt x="134" y="14"/>
                    <a:pt x="131" y="22"/>
                  </a:cubicBezTo>
                  <a:cubicBezTo>
                    <a:pt x="124" y="46"/>
                    <a:pt x="109" y="63"/>
                    <a:pt x="90" y="78"/>
                  </a:cubicBezTo>
                  <a:cubicBezTo>
                    <a:pt x="70" y="93"/>
                    <a:pt x="47" y="98"/>
                    <a:pt x="23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77" name="Freeform 17">
              <a:extLst>
                <a:ext uri="{FF2B5EF4-FFF2-40B4-BE49-F238E27FC236}">
                  <a16:creationId xmlns:a16="http://schemas.microsoft.com/office/drawing/2014/main" id="{49FBAA8E-227D-0155-5189-867EE4EA5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7105" y="2779520"/>
              <a:ext cx="88021" cy="90167"/>
            </a:xfrm>
            <a:custGeom>
              <a:avLst/>
              <a:gdLst>
                <a:gd name="T0" fmla="*/ 45 w 45"/>
                <a:gd name="T1" fmla="*/ 3 h 46"/>
                <a:gd name="T2" fmla="*/ 8 w 45"/>
                <a:gd name="T3" fmla="*/ 46 h 46"/>
                <a:gd name="T4" fmla="*/ 0 w 45"/>
                <a:gd name="T5" fmla="*/ 40 h 46"/>
                <a:gd name="T6" fmla="*/ 29 w 45"/>
                <a:gd name="T7" fmla="*/ 1 h 46"/>
                <a:gd name="T8" fmla="*/ 34 w 45"/>
                <a:gd name="T9" fmla="*/ 0 h 46"/>
                <a:gd name="T10" fmla="*/ 45 w 45"/>
                <a:gd name="T11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6">
                  <a:moveTo>
                    <a:pt x="45" y="3"/>
                  </a:moveTo>
                  <a:cubicBezTo>
                    <a:pt x="32" y="18"/>
                    <a:pt x="20" y="32"/>
                    <a:pt x="8" y="46"/>
                  </a:cubicBezTo>
                  <a:cubicBezTo>
                    <a:pt x="5" y="44"/>
                    <a:pt x="3" y="43"/>
                    <a:pt x="0" y="40"/>
                  </a:cubicBezTo>
                  <a:cubicBezTo>
                    <a:pt x="10" y="27"/>
                    <a:pt x="20" y="14"/>
                    <a:pt x="29" y="1"/>
                  </a:cubicBezTo>
                  <a:cubicBezTo>
                    <a:pt x="30" y="0"/>
                    <a:pt x="33" y="0"/>
                    <a:pt x="34" y="0"/>
                  </a:cubicBezTo>
                  <a:cubicBezTo>
                    <a:pt x="38" y="1"/>
                    <a:pt x="41" y="2"/>
                    <a:pt x="4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E364101D-19FB-6827-D183-74EA6694B37B}"/>
              </a:ext>
            </a:extLst>
          </p:cNvPr>
          <p:cNvSpPr/>
          <p:nvPr/>
        </p:nvSpPr>
        <p:spPr>
          <a:xfrm>
            <a:off x="4101195" y="5142565"/>
            <a:ext cx="233085" cy="499638"/>
          </a:xfrm>
          <a:prstGeom prst="rect">
            <a:avLst/>
          </a:prstGeom>
          <a:solidFill>
            <a:schemeClr val="accent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rgbClr val="464749"/>
              </a:solidFill>
              <a:latin typeface="Arial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38C02A8-80E0-E559-8484-5041BC44B7C0}"/>
              </a:ext>
            </a:extLst>
          </p:cNvPr>
          <p:cNvSpPr txBox="1"/>
          <p:nvPr/>
        </p:nvSpPr>
        <p:spPr>
          <a:xfrm>
            <a:off x="1002423" y="1066800"/>
            <a:ext cx="1922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Risk Factor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987F3A7-78EF-4895-642E-DD6B60C69F05}"/>
              </a:ext>
            </a:extLst>
          </p:cNvPr>
          <p:cNvSpPr txBox="1"/>
          <p:nvPr/>
        </p:nvSpPr>
        <p:spPr>
          <a:xfrm>
            <a:off x="4648199" y="1066800"/>
            <a:ext cx="1922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Considerations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3A85CE6-B303-5C09-4E2E-117DB6FC9F80}"/>
              </a:ext>
            </a:extLst>
          </p:cNvPr>
          <p:cNvSpPr txBox="1"/>
          <p:nvPr/>
        </p:nvSpPr>
        <p:spPr>
          <a:xfrm>
            <a:off x="1982780" y="1774190"/>
            <a:ext cx="1905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050" dirty="0"/>
              <a:t>Financial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3414DB2-276E-B6EE-C14C-F32620A0E4E7}"/>
              </a:ext>
            </a:extLst>
          </p:cNvPr>
          <p:cNvSpPr txBox="1"/>
          <p:nvPr/>
        </p:nvSpPr>
        <p:spPr>
          <a:xfrm>
            <a:off x="1982780" y="2646037"/>
            <a:ext cx="1905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050" dirty="0"/>
              <a:t>Quality &amp; Patient Satisfaction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0781C68-4635-861C-7C05-84EC8167C6E3}"/>
              </a:ext>
            </a:extLst>
          </p:cNvPr>
          <p:cNvSpPr txBox="1"/>
          <p:nvPr/>
        </p:nvSpPr>
        <p:spPr>
          <a:xfrm>
            <a:off x="1982780" y="3517884"/>
            <a:ext cx="1905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050" dirty="0"/>
              <a:t>Operational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491C6AE-1CC7-9F96-312C-020419879200}"/>
              </a:ext>
            </a:extLst>
          </p:cNvPr>
          <p:cNvSpPr txBox="1"/>
          <p:nvPr/>
        </p:nvSpPr>
        <p:spPr>
          <a:xfrm>
            <a:off x="1982780" y="4389731"/>
            <a:ext cx="1905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050" dirty="0"/>
              <a:t>Reputational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384910F-6C95-F6C8-CFF5-F8E1984838BE}"/>
              </a:ext>
            </a:extLst>
          </p:cNvPr>
          <p:cNvSpPr txBox="1"/>
          <p:nvPr/>
        </p:nvSpPr>
        <p:spPr>
          <a:xfrm>
            <a:off x="1982780" y="5261579"/>
            <a:ext cx="1905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050" dirty="0"/>
              <a:t>Patient Acquisition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8D701C-5EA1-EA9C-CF25-3EEE84EE1A14}"/>
              </a:ext>
            </a:extLst>
          </p:cNvPr>
          <p:cNvCxnSpPr/>
          <p:nvPr/>
        </p:nvCxnSpPr>
        <p:spPr>
          <a:xfrm>
            <a:off x="4334279" y="1029536"/>
            <a:ext cx="0" cy="4761587"/>
          </a:xfrm>
          <a:prstGeom prst="line">
            <a:avLst/>
          </a:prstGeom>
          <a:ln w="127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5331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900562-56AB-7137-585C-B914656D8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EC3A0-EE5A-8D7D-1912-2D29064F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7B7AD-3575-EB10-5763-2E2DCCF6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49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6F953-16C6-DCB4-1547-20F62481CECD}"/>
              </a:ext>
            </a:extLst>
          </p:cNvPr>
          <p:cNvSpPr/>
          <p:nvPr/>
        </p:nvSpPr>
        <p:spPr>
          <a:xfrm>
            <a:off x="3263943" y="3506417"/>
            <a:ext cx="2024223" cy="153250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de-DE" sz="800" b="1" dirty="0">
                <a:solidFill>
                  <a:schemeClr val="tx1"/>
                </a:solidFill>
              </a:rPr>
              <a:t>Moderate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914D0D-5D33-3D3D-EE07-CD7B2856603A}"/>
              </a:ext>
            </a:extLst>
          </p:cNvPr>
          <p:cNvSpPr/>
          <p:nvPr/>
        </p:nvSpPr>
        <p:spPr>
          <a:xfrm>
            <a:off x="1195713" y="1930478"/>
            <a:ext cx="2024223" cy="153250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800" b="1" dirty="0">
                <a:solidFill>
                  <a:schemeClr val="tx1"/>
                </a:solidFill>
              </a:rPr>
              <a:t>Contingent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AF35FC-68A5-FA69-0A07-EA7CB79BC623}"/>
              </a:ext>
            </a:extLst>
          </p:cNvPr>
          <p:cNvSpPr/>
          <p:nvPr/>
        </p:nvSpPr>
        <p:spPr>
          <a:xfrm>
            <a:off x="1195713" y="3506417"/>
            <a:ext cx="2024223" cy="153250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de-DE" sz="800" b="1" dirty="0">
                <a:solidFill>
                  <a:schemeClr val="tx1"/>
                </a:solidFill>
              </a:rPr>
              <a:t>Minor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267121-901C-BA94-B980-23939E9E406A}"/>
              </a:ext>
            </a:extLst>
          </p:cNvPr>
          <p:cNvSpPr/>
          <p:nvPr/>
        </p:nvSpPr>
        <p:spPr>
          <a:xfrm>
            <a:off x="3263943" y="1930478"/>
            <a:ext cx="2024223" cy="1532506"/>
          </a:xfrm>
          <a:prstGeom prst="rect">
            <a:avLst/>
          </a:prstGeom>
          <a:solidFill>
            <a:srgbClr val="D4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de-DE" sz="800" b="1" dirty="0">
                <a:solidFill>
                  <a:schemeClr val="bg1"/>
                </a:solidFill>
              </a:rPr>
              <a:t>High</a:t>
            </a:r>
          </a:p>
        </p:txBody>
      </p:sp>
      <p:sp>
        <p:nvSpPr>
          <p:cNvPr id="9" name="Pentagon 9">
            <a:extLst>
              <a:ext uri="{FF2B5EF4-FFF2-40B4-BE49-F238E27FC236}">
                <a16:creationId xmlns:a16="http://schemas.microsoft.com/office/drawing/2014/main" id="{BCE8613C-4B73-6179-77EB-2FD04E7F8EA9}"/>
              </a:ext>
            </a:extLst>
          </p:cNvPr>
          <p:cNvSpPr/>
          <p:nvPr/>
        </p:nvSpPr>
        <p:spPr>
          <a:xfrm>
            <a:off x="1096943" y="5100244"/>
            <a:ext cx="4313258" cy="20675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0" name="Pentagon 10">
            <a:extLst>
              <a:ext uri="{FF2B5EF4-FFF2-40B4-BE49-F238E27FC236}">
                <a16:creationId xmlns:a16="http://schemas.microsoft.com/office/drawing/2014/main" id="{8EA063C4-DA76-5C94-1585-978F13CD6C4D}"/>
              </a:ext>
            </a:extLst>
          </p:cNvPr>
          <p:cNvSpPr/>
          <p:nvPr/>
        </p:nvSpPr>
        <p:spPr>
          <a:xfrm rot="16200000">
            <a:off x="-718143" y="3461347"/>
            <a:ext cx="3478197" cy="21310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2764469-F2EB-9274-3BBE-2BEBF4E4837E}"/>
              </a:ext>
            </a:extLst>
          </p:cNvPr>
          <p:cNvSpPr/>
          <p:nvPr/>
        </p:nvSpPr>
        <p:spPr>
          <a:xfrm>
            <a:off x="6843287" y="2057400"/>
            <a:ext cx="1139513" cy="26530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r>
              <a:rPr lang="de-DE" sz="900" b="1" dirty="0">
                <a:solidFill>
                  <a:schemeClr val="accent5"/>
                </a:solidFill>
              </a:rPr>
              <a:t>Contingent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19FBF85-FA73-E724-D29B-0ADD4F116591}"/>
              </a:ext>
            </a:extLst>
          </p:cNvPr>
          <p:cNvSpPr/>
          <p:nvPr/>
        </p:nvSpPr>
        <p:spPr>
          <a:xfrm>
            <a:off x="9917001" y="4792832"/>
            <a:ext cx="1139513" cy="246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r"/>
            <a:r>
              <a:rPr lang="de-DE" sz="900" b="1" dirty="0">
                <a:solidFill>
                  <a:schemeClr val="accent6"/>
                </a:solidFill>
              </a:rPr>
              <a:t>Moderate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3CA62A7-CE78-524B-7B0D-A47221B671F0}"/>
              </a:ext>
            </a:extLst>
          </p:cNvPr>
          <p:cNvSpPr/>
          <p:nvPr/>
        </p:nvSpPr>
        <p:spPr>
          <a:xfrm>
            <a:off x="6843287" y="4792832"/>
            <a:ext cx="1139513" cy="246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r>
              <a:rPr lang="de-DE" sz="900" b="1" dirty="0">
                <a:solidFill>
                  <a:schemeClr val="accent4"/>
                </a:solidFill>
              </a:rPr>
              <a:t>Minor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095A75C-F1EB-EC4D-E79B-CA504117BDCF}"/>
              </a:ext>
            </a:extLst>
          </p:cNvPr>
          <p:cNvSpPr/>
          <p:nvPr/>
        </p:nvSpPr>
        <p:spPr>
          <a:xfrm>
            <a:off x="9917001" y="2057400"/>
            <a:ext cx="1139513" cy="26530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r"/>
            <a:r>
              <a:rPr lang="de-DE" sz="900" b="1" dirty="0">
                <a:solidFill>
                  <a:srgbClr val="D42A2A"/>
                </a:solidFill>
              </a:rPr>
              <a:t>High</a:t>
            </a:r>
          </a:p>
        </p:txBody>
      </p:sp>
      <p:sp>
        <p:nvSpPr>
          <p:cNvPr id="94" name="Pentagon 9">
            <a:extLst>
              <a:ext uri="{FF2B5EF4-FFF2-40B4-BE49-F238E27FC236}">
                <a16:creationId xmlns:a16="http://schemas.microsoft.com/office/drawing/2014/main" id="{B80227E3-5727-B855-1B73-72348EC6F38F}"/>
              </a:ext>
            </a:extLst>
          </p:cNvPr>
          <p:cNvSpPr/>
          <p:nvPr/>
        </p:nvSpPr>
        <p:spPr>
          <a:xfrm>
            <a:off x="7447448" y="5038922"/>
            <a:ext cx="3035715" cy="4623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</a:rPr>
              <a:t>PROBABILITY</a:t>
            </a:r>
          </a:p>
        </p:txBody>
      </p:sp>
      <p:sp>
        <p:nvSpPr>
          <p:cNvPr id="95" name="Pentagon 10">
            <a:extLst>
              <a:ext uri="{FF2B5EF4-FFF2-40B4-BE49-F238E27FC236}">
                <a16:creationId xmlns:a16="http://schemas.microsoft.com/office/drawing/2014/main" id="{F826234C-1B30-1ECF-E9A4-4E8E1C933DA8}"/>
              </a:ext>
            </a:extLst>
          </p:cNvPr>
          <p:cNvSpPr/>
          <p:nvPr/>
        </p:nvSpPr>
        <p:spPr>
          <a:xfrm rot="16200000">
            <a:off x="5586792" y="3366760"/>
            <a:ext cx="2056183" cy="4568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</a:rPr>
              <a:t>IMPACT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BDC63AA-557B-FE00-6945-33B5D3FFE177}"/>
              </a:ext>
            </a:extLst>
          </p:cNvPr>
          <p:cNvCxnSpPr>
            <a:cxnSpLocks/>
          </p:cNvCxnSpPr>
          <p:nvPr/>
        </p:nvCxnSpPr>
        <p:spPr>
          <a:xfrm>
            <a:off x="6729211" y="5038922"/>
            <a:ext cx="4472189" cy="0"/>
          </a:xfrm>
          <a:prstGeom prst="line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379A6FE-899A-FD85-2095-0A8C85D0B434}"/>
              </a:ext>
            </a:extLst>
          </p:cNvPr>
          <p:cNvCxnSpPr>
            <a:cxnSpLocks/>
          </p:cNvCxnSpPr>
          <p:nvPr/>
        </p:nvCxnSpPr>
        <p:spPr>
          <a:xfrm flipV="1">
            <a:off x="6843287" y="2010279"/>
            <a:ext cx="0" cy="3169766"/>
          </a:xfrm>
          <a:prstGeom prst="line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302F52B-9671-08B2-D485-875030D40CAA}"/>
              </a:ext>
            </a:extLst>
          </p:cNvPr>
          <p:cNvCxnSpPr>
            <a:cxnSpLocks/>
          </p:cNvCxnSpPr>
          <p:nvPr/>
        </p:nvCxnSpPr>
        <p:spPr>
          <a:xfrm>
            <a:off x="6843287" y="3595162"/>
            <a:ext cx="421322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7B6F3F2-E4A8-1AE6-B3F8-695756FF5073}"/>
              </a:ext>
            </a:extLst>
          </p:cNvPr>
          <p:cNvCxnSpPr>
            <a:cxnSpLocks/>
          </p:cNvCxnSpPr>
          <p:nvPr/>
        </p:nvCxnSpPr>
        <p:spPr>
          <a:xfrm>
            <a:off x="8965305" y="2133513"/>
            <a:ext cx="0" cy="290540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50E48FF-301B-0454-60F9-6B28678B6C8B}"/>
              </a:ext>
            </a:extLst>
          </p:cNvPr>
          <p:cNvSpPr txBox="1"/>
          <p:nvPr/>
        </p:nvSpPr>
        <p:spPr>
          <a:xfrm>
            <a:off x="7711077" y="2666865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9B330FE-F256-7E14-E322-8985B956559E}"/>
              </a:ext>
            </a:extLst>
          </p:cNvPr>
          <p:cNvSpPr txBox="1"/>
          <p:nvPr/>
        </p:nvSpPr>
        <p:spPr>
          <a:xfrm>
            <a:off x="9856164" y="233098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57B01BE-F410-DA3C-AD0F-82C85C821952}"/>
              </a:ext>
            </a:extLst>
          </p:cNvPr>
          <p:cNvSpPr txBox="1"/>
          <p:nvPr/>
        </p:nvSpPr>
        <p:spPr>
          <a:xfrm>
            <a:off x="7300094" y="235250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16AF022-EA11-807B-5736-A8E19515ED83}"/>
              </a:ext>
            </a:extLst>
          </p:cNvPr>
          <p:cNvSpPr txBox="1"/>
          <p:nvPr/>
        </p:nvSpPr>
        <p:spPr>
          <a:xfrm>
            <a:off x="7711077" y="4387623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B84EE5F-53E3-CA6D-EFAB-0F9E870F523E}"/>
              </a:ext>
            </a:extLst>
          </p:cNvPr>
          <p:cNvSpPr txBox="1"/>
          <p:nvPr/>
        </p:nvSpPr>
        <p:spPr>
          <a:xfrm>
            <a:off x="10085366" y="3795431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9B53ADF-8B02-9F15-1C78-6E263F122160}"/>
              </a:ext>
            </a:extLst>
          </p:cNvPr>
          <p:cNvSpPr txBox="1"/>
          <p:nvPr/>
        </p:nvSpPr>
        <p:spPr>
          <a:xfrm>
            <a:off x="1842161" y="2666865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B8890A2-0B4E-C788-8FA6-B1DE5CABEA42}"/>
              </a:ext>
            </a:extLst>
          </p:cNvPr>
          <p:cNvSpPr txBox="1"/>
          <p:nvPr/>
        </p:nvSpPr>
        <p:spPr>
          <a:xfrm>
            <a:off x="3987248" y="233098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Clr>
                <a:schemeClr val="bg1"/>
              </a:buClr>
              <a:buFont typeface="Wingdings" panose="05000000000000000000" pitchFamily="2" charset="2"/>
              <a:buChar char=""/>
            </a:pPr>
            <a:r>
              <a:rPr lang="en-US" sz="1200" dirty="0">
                <a:solidFill>
                  <a:schemeClr val="bg1"/>
                </a:solidFill>
              </a:rPr>
              <a:t>Item 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E431993-D9E0-27E6-1C5C-09D8296164DF}"/>
              </a:ext>
            </a:extLst>
          </p:cNvPr>
          <p:cNvSpPr txBox="1"/>
          <p:nvPr/>
        </p:nvSpPr>
        <p:spPr>
          <a:xfrm>
            <a:off x="1431178" y="235250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0F06C7C-A4EB-2553-C79A-3CA2B23EB7CB}"/>
              </a:ext>
            </a:extLst>
          </p:cNvPr>
          <p:cNvSpPr txBox="1"/>
          <p:nvPr/>
        </p:nvSpPr>
        <p:spPr>
          <a:xfrm>
            <a:off x="1842161" y="4387623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222FF15-E1E8-387F-E10C-771FA09CC8C1}"/>
              </a:ext>
            </a:extLst>
          </p:cNvPr>
          <p:cNvSpPr txBox="1"/>
          <p:nvPr/>
        </p:nvSpPr>
        <p:spPr>
          <a:xfrm>
            <a:off x="4216450" y="3795431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"/>
            </a:pPr>
            <a:r>
              <a:rPr lang="en-US" sz="1200" dirty="0"/>
              <a:t>Item 3</a:t>
            </a:r>
          </a:p>
        </p:txBody>
      </p:sp>
      <p:sp>
        <p:nvSpPr>
          <p:cNvPr id="111" name="Pentagon 9">
            <a:extLst>
              <a:ext uri="{FF2B5EF4-FFF2-40B4-BE49-F238E27FC236}">
                <a16:creationId xmlns:a16="http://schemas.microsoft.com/office/drawing/2014/main" id="{A31D7FBD-BDA4-6DAB-C6A0-92CB03515210}"/>
              </a:ext>
            </a:extLst>
          </p:cNvPr>
          <p:cNvSpPr/>
          <p:nvPr/>
        </p:nvSpPr>
        <p:spPr>
          <a:xfrm>
            <a:off x="1724082" y="5314650"/>
            <a:ext cx="3035715" cy="2996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</a:rPr>
              <a:t>PROBABILITY</a:t>
            </a:r>
          </a:p>
        </p:txBody>
      </p:sp>
      <p:sp>
        <p:nvSpPr>
          <p:cNvPr id="112" name="Pentagon 10">
            <a:extLst>
              <a:ext uri="{FF2B5EF4-FFF2-40B4-BE49-F238E27FC236}">
                <a16:creationId xmlns:a16="http://schemas.microsoft.com/office/drawing/2014/main" id="{6C7E5EDE-EE9D-33B4-8C91-E354BD3ECFC2}"/>
              </a:ext>
            </a:extLst>
          </p:cNvPr>
          <p:cNvSpPr/>
          <p:nvPr/>
        </p:nvSpPr>
        <p:spPr>
          <a:xfrm rot="16200000">
            <a:off x="-293882" y="3301940"/>
            <a:ext cx="2056183" cy="365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</a:rPr>
              <a:t>IMPACT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736B977-124F-308E-2009-A7C05AA126CC}"/>
              </a:ext>
            </a:extLst>
          </p:cNvPr>
          <p:cNvSpPr txBox="1"/>
          <p:nvPr/>
        </p:nvSpPr>
        <p:spPr>
          <a:xfrm>
            <a:off x="6470263" y="1181455"/>
            <a:ext cx="4990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Risk Assessment Matrix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556A858-1206-B794-5A8C-F70A83018C84}"/>
              </a:ext>
            </a:extLst>
          </p:cNvPr>
          <p:cNvSpPr txBox="1"/>
          <p:nvPr/>
        </p:nvSpPr>
        <p:spPr>
          <a:xfrm>
            <a:off x="746897" y="1181455"/>
            <a:ext cx="4990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Risk Assessment Matrix</a:t>
            </a:r>
          </a:p>
        </p:txBody>
      </p:sp>
    </p:spTree>
    <p:extLst>
      <p:ext uri="{BB962C8B-B14F-4D97-AF65-F5344CB8AC3E}">
        <p14:creationId xmlns:p14="http://schemas.microsoft.com/office/powerpoint/2010/main" val="453988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52172-75DA-6D59-323B-AE7DA9B27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D579D-5FBE-E188-B985-9598B902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69831-7859-ECC9-EB7E-30BA515B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50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147615-3FA8-7948-D5DC-73994626CCDB}"/>
              </a:ext>
            </a:extLst>
          </p:cNvPr>
          <p:cNvSpPr/>
          <p:nvPr/>
        </p:nvSpPr>
        <p:spPr>
          <a:xfrm>
            <a:off x="1538762" y="2057400"/>
            <a:ext cx="1249345" cy="1825385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BENEFITS</a:t>
            </a:r>
          </a:p>
        </p:txBody>
      </p:sp>
      <p:sp>
        <p:nvSpPr>
          <p:cNvPr id="8" name="Text Box 89">
            <a:extLst>
              <a:ext uri="{FF2B5EF4-FFF2-40B4-BE49-F238E27FC236}">
                <a16:creationId xmlns:a16="http://schemas.microsoft.com/office/drawing/2014/main" id="{113FAB0C-AB5E-B098-03B9-D37A2DFB929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874738" y="1098161"/>
            <a:ext cx="2286000" cy="90025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txBody>
          <a:bodyPr wrap="square" lIns="0" tIns="0" rIns="0" bIns="91440" anchor="b" anchorCtr="1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latin typeface="+mn-lt"/>
                <a:cs typeface="Arial" charset="0"/>
              </a:rPr>
              <a:t>CLINICAL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1DF4BC-F903-3259-94FC-47D745FE2121}"/>
              </a:ext>
            </a:extLst>
          </p:cNvPr>
          <p:cNvSpPr txBox="1"/>
          <p:nvPr/>
        </p:nvSpPr>
        <p:spPr>
          <a:xfrm>
            <a:off x="2874738" y="2066630"/>
            <a:ext cx="2286000" cy="1816154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5F7A02-F48A-B93E-6EAE-19AACFE7B525}"/>
              </a:ext>
            </a:extLst>
          </p:cNvPr>
          <p:cNvSpPr/>
          <p:nvPr/>
        </p:nvSpPr>
        <p:spPr>
          <a:xfrm>
            <a:off x="1538762" y="3951004"/>
            <a:ext cx="1249345" cy="1825385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RISKS</a:t>
            </a:r>
          </a:p>
        </p:txBody>
      </p:sp>
      <p:sp>
        <p:nvSpPr>
          <p:cNvPr id="13" name="Text Box 89">
            <a:extLst>
              <a:ext uri="{FF2B5EF4-FFF2-40B4-BE49-F238E27FC236}">
                <a16:creationId xmlns:a16="http://schemas.microsoft.com/office/drawing/2014/main" id="{4A33EA32-DEED-3318-E7FD-891D392D5A3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247369" y="1098161"/>
            <a:ext cx="2286000" cy="90025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txBody>
          <a:bodyPr wrap="square" lIns="0" tIns="0" rIns="0" bIns="91440" anchor="b" anchorCtr="1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latin typeface="+mn-lt"/>
                <a:cs typeface="Arial" charset="0"/>
              </a:rPr>
              <a:t>FISCAL</a:t>
            </a:r>
          </a:p>
        </p:txBody>
      </p:sp>
      <p:sp>
        <p:nvSpPr>
          <p:cNvPr id="14" name="Text Box 89">
            <a:extLst>
              <a:ext uri="{FF2B5EF4-FFF2-40B4-BE49-F238E27FC236}">
                <a16:creationId xmlns:a16="http://schemas.microsoft.com/office/drawing/2014/main" id="{02263AC2-EA67-E2E7-EC31-DC4711C02FC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620000" y="1098161"/>
            <a:ext cx="2286000" cy="90025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txBody>
          <a:bodyPr wrap="square" lIns="0" tIns="0" rIns="0" bIns="91440" anchor="b" anchorCtr="1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明朝 ProN W3" pitchFamily="1" charset="-128"/>
                <a:sym typeface="Times New Roman" pitchFamily="18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latin typeface="+mn-lt"/>
                <a:cs typeface="Arial" charset="0"/>
              </a:rPr>
              <a:t>OPERATIONAL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2F6D4B-E5DE-0742-BA67-293D2E36DA06}"/>
              </a:ext>
            </a:extLst>
          </p:cNvPr>
          <p:cNvSpPr txBox="1"/>
          <p:nvPr/>
        </p:nvSpPr>
        <p:spPr>
          <a:xfrm>
            <a:off x="2874738" y="3951004"/>
            <a:ext cx="2286000" cy="1829059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20C976-114E-5264-EFFB-B6D945609882}"/>
              </a:ext>
            </a:extLst>
          </p:cNvPr>
          <p:cNvSpPr txBox="1"/>
          <p:nvPr/>
        </p:nvSpPr>
        <p:spPr>
          <a:xfrm>
            <a:off x="5247369" y="2066630"/>
            <a:ext cx="2286000" cy="1816154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AB8BBC-9793-0451-00F0-0B7EBF1914B0}"/>
              </a:ext>
            </a:extLst>
          </p:cNvPr>
          <p:cNvSpPr txBox="1"/>
          <p:nvPr/>
        </p:nvSpPr>
        <p:spPr>
          <a:xfrm>
            <a:off x="5247369" y="3951004"/>
            <a:ext cx="2286000" cy="1829059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22B8C0-B47D-49E8-B965-1D74FA256084}"/>
              </a:ext>
            </a:extLst>
          </p:cNvPr>
          <p:cNvSpPr txBox="1"/>
          <p:nvPr/>
        </p:nvSpPr>
        <p:spPr>
          <a:xfrm>
            <a:off x="7620000" y="2066630"/>
            <a:ext cx="2286000" cy="1816154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BE75E5-EADB-CCBA-94CF-BFC3C7854AC2}"/>
              </a:ext>
            </a:extLst>
          </p:cNvPr>
          <p:cNvSpPr txBox="1"/>
          <p:nvPr/>
        </p:nvSpPr>
        <p:spPr>
          <a:xfrm>
            <a:off x="7620000" y="3951004"/>
            <a:ext cx="2286000" cy="1829059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>
            <a:noFill/>
          </a:ln>
        </p:spPr>
        <p:txBody>
          <a:bodyPr wrap="square" lIns="91440" tIns="45720" rIns="45720" bIns="45720" numCol="1" rtlCol="0" anchor="ctr" anchorCtr="0">
            <a:noAutofit/>
          </a:bodyPr>
          <a:lstStyle/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Program requires zero investment from the health system</a:t>
            </a:r>
          </a:p>
          <a:p>
            <a:pPr marL="171450" indent="-17145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latin typeface="Arial"/>
                <a:cs typeface="Times New Roman" panose="02020603050405020304" pitchFamily="18" charset="0"/>
              </a:rPr>
              <a:t>The dental clinic assumes all financial risk for the venture, including capital and equipment outlays.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772FE5-B81A-D4D2-B918-6C872F794836}"/>
              </a:ext>
            </a:extLst>
          </p:cNvPr>
          <p:cNvGrpSpPr>
            <a:grpSpLocks noChangeAspect="1"/>
          </p:cNvGrpSpPr>
          <p:nvPr/>
        </p:nvGrpSpPr>
        <p:grpSpPr>
          <a:xfrm>
            <a:off x="8601295" y="1244793"/>
            <a:ext cx="323411" cy="352520"/>
            <a:chOff x="3230563" y="1355726"/>
            <a:chExt cx="3654425" cy="3881437"/>
          </a:xfrm>
          <a:solidFill>
            <a:schemeClr val="bg1"/>
          </a:solidFill>
        </p:grpSpPr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E238BDFF-92C1-CEAB-8139-A270346828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0563" y="3427413"/>
              <a:ext cx="1643063" cy="1643063"/>
            </a:xfrm>
            <a:custGeom>
              <a:avLst/>
              <a:gdLst>
                <a:gd name="T0" fmla="*/ 299 w 846"/>
                <a:gd name="T1" fmla="*/ 302 h 846"/>
                <a:gd name="T2" fmla="*/ 547 w 846"/>
                <a:gd name="T3" fmla="*/ 545 h 846"/>
                <a:gd name="T4" fmla="*/ 750 w 846"/>
                <a:gd name="T5" fmla="*/ 658 h 846"/>
                <a:gd name="T6" fmla="*/ 715 w 846"/>
                <a:gd name="T7" fmla="*/ 576 h 846"/>
                <a:gd name="T8" fmla="*/ 761 w 846"/>
                <a:gd name="T9" fmla="*/ 506 h 846"/>
                <a:gd name="T10" fmla="*/ 846 w 846"/>
                <a:gd name="T11" fmla="*/ 467 h 846"/>
                <a:gd name="T12" fmla="*/ 846 w 846"/>
                <a:gd name="T13" fmla="*/ 388 h 846"/>
                <a:gd name="T14" fmla="*/ 764 w 846"/>
                <a:gd name="T15" fmla="*/ 349 h 846"/>
                <a:gd name="T16" fmla="*/ 718 w 846"/>
                <a:gd name="T17" fmla="*/ 278 h 846"/>
                <a:gd name="T18" fmla="*/ 756 w 846"/>
                <a:gd name="T19" fmla="*/ 195 h 846"/>
                <a:gd name="T20" fmla="*/ 725 w 846"/>
                <a:gd name="T21" fmla="*/ 128 h 846"/>
                <a:gd name="T22" fmla="*/ 659 w 846"/>
                <a:gd name="T23" fmla="*/ 96 h 846"/>
                <a:gd name="T24" fmla="*/ 577 w 846"/>
                <a:gd name="T25" fmla="*/ 132 h 846"/>
                <a:gd name="T26" fmla="*/ 504 w 846"/>
                <a:gd name="T27" fmla="*/ 85 h 846"/>
                <a:gd name="T28" fmla="*/ 465 w 846"/>
                <a:gd name="T29" fmla="*/ 1 h 846"/>
                <a:gd name="T30" fmla="*/ 387 w 846"/>
                <a:gd name="T31" fmla="*/ 0 h 846"/>
                <a:gd name="T32" fmla="*/ 346 w 846"/>
                <a:gd name="T33" fmla="*/ 84 h 846"/>
                <a:gd name="T34" fmla="*/ 275 w 846"/>
                <a:gd name="T35" fmla="*/ 129 h 846"/>
                <a:gd name="T36" fmla="*/ 193 w 846"/>
                <a:gd name="T37" fmla="*/ 92 h 846"/>
                <a:gd name="T38" fmla="*/ 126 w 846"/>
                <a:gd name="T39" fmla="*/ 122 h 846"/>
                <a:gd name="T40" fmla="*/ 95 w 846"/>
                <a:gd name="T41" fmla="*/ 188 h 846"/>
                <a:gd name="T42" fmla="*/ 131 w 846"/>
                <a:gd name="T43" fmla="*/ 271 h 846"/>
                <a:gd name="T44" fmla="*/ 85 w 846"/>
                <a:gd name="T45" fmla="*/ 342 h 846"/>
                <a:gd name="T46" fmla="*/ 1 w 846"/>
                <a:gd name="T47" fmla="*/ 382 h 846"/>
                <a:gd name="T48" fmla="*/ 0 w 846"/>
                <a:gd name="T49" fmla="*/ 460 h 846"/>
                <a:gd name="T50" fmla="*/ 84 w 846"/>
                <a:gd name="T51" fmla="*/ 500 h 846"/>
                <a:gd name="T52" fmla="*/ 129 w 846"/>
                <a:gd name="T53" fmla="*/ 572 h 846"/>
                <a:gd name="T54" fmla="*/ 92 w 846"/>
                <a:gd name="T55" fmla="*/ 654 h 846"/>
                <a:gd name="T56" fmla="*/ 122 w 846"/>
                <a:gd name="T57" fmla="*/ 721 h 846"/>
                <a:gd name="T58" fmla="*/ 189 w 846"/>
                <a:gd name="T59" fmla="*/ 752 h 846"/>
                <a:gd name="T60" fmla="*/ 272 w 846"/>
                <a:gd name="T61" fmla="*/ 716 h 846"/>
                <a:gd name="T62" fmla="*/ 340 w 846"/>
                <a:gd name="T63" fmla="*/ 761 h 846"/>
                <a:gd name="T64" fmla="*/ 380 w 846"/>
                <a:gd name="T65" fmla="*/ 846 h 846"/>
                <a:gd name="T66" fmla="*/ 458 w 846"/>
                <a:gd name="T67" fmla="*/ 846 h 846"/>
                <a:gd name="T68" fmla="*/ 498 w 846"/>
                <a:gd name="T69" fmla="*/ 764 h 846"/>
                <a:gd name="T70" fmla="*/ 570 w 846"/>
                <a:gd name="T71" fmla="*/ 719 h 846"/>
                <a:gd name="T72" fmla="*/ 652 w 846"/>
                <a:gd name="T73" fmla="*/ 756 h 846"/>
                <a:gd name="T74" fmla="*/ 719 w 846"/>
                <a:gd name="T75" fmla="*/ 726 h 846"/>
                <a:gd name="T76" fmla="*/ 750 w 846"/>
                <a:gd name="T77" fmla="*/ 658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46" h="846">
                  <a:moveTo>
                    <a:pt x="301" y="548"/>
                  </a:moveTo>
                  <a:cubicBezTo>
                    <a:pt x="233" y="480"/>
                    <a:pt x="232" y="370"/>
                    <a:pt x="299" y="302"/>
                  </a:cubicBezTo>
                  <a:cubicBezTo>
                    <a:pt x="366" y="233"/>
                    <a:pt x="476" y="232"/>
                    <a:pt x="545" y="299"/>
                  </a:cubicBezTo>
                  <a:cubicBezTo>
                    <a:pt x="613" y="366"/>
                    <a:pt x="614" y="477"/>
                    <a:pt x="547" y="545"/>
                  </a:cubicBezTo>
                  <a:cubicBezTo>
                    <a:pt x="480" y="614"/>
                    <a:pt x="370" y="615"/>
                    <a:pt x="301" y="548"/>
                  </a:cubicBezTo>
                  <a:close/>
                  <a:moveTo>
                    <a:pt x="750" y="658"/>
                  </a:moveTo>
                  <a:cubicBezTo>
                    <a:pt x="717" y="610"/>
                    <a:pt x="717" y="610"/>
                    <a:pt x="717" y="610"/>
                  </a:cubicBezTo>
                  <a:cubicBezTo>
                    <a:pt x="710" y="600"/>
                    <a:pt x="709" y="587"/>
                    <a:pt x="715" y="576"/>
                  </a:cubicBezTo>
                  <a:cubicBezTo>
                    <a:pt x="723" y="561"/>
                    <a:pt x="730" y="544"/>
                    <a:pt x="736" y="528"/>
                  </a:cubicBezTo>
                  <a:cubicBezTo>
                    <a:pt x="740" y="516"/>
                    <a:pt x="749" y="508"/>
                    <a:pt x="761" y="506"/>
                  </a:cubicBezTo>
                  <a:cubicBezTo>
                    <a:pt x="820" y="496"/>
                    <a:pt x="820" y="496"/>
                    <a:pt x="820" y="496"/>
                  </a:cubicBezTo>
                  <a:cubicBezTo>
                    <a:pt x="835" y="494"/>
                    <a:pt x="846" y="482"/>
                    <a:pt x="846" y="467"/>
                  </a:cubicBezTo>
                  <a:cubicBezTo>
                    <a:pt x="846" y="428"/>
                    <a:pt x="846" y="428"/>
                    <a:pt x="846" y="428"/>
                  </a:cubicBezTo>
                  <a:cubicBezTo>
                    <a:pt x="846" y="388"/>
                    <a:pt x="846" y="388"/>
                    <a:pt x="846" y="388"/>
                  </a:cubicBezTo>
                  <a:cubicBezTo>
                    <a:pt x="846" y="374"/>
                    <a:pt x="836" y="361"/>
                    <a:pt x="822" y="358"/>
                  </a:cubicBezTo>
                  <a:cubicBezTo>
                    <a:pt x="764" y="349"/>
                    <a:pt x="764" y="349"/>
                    <a:pt x="764" y="349"/>
                  </a:cubicBezTo>
                  <a:cubicBezTo>
                    <a:pt x="752" y="347"/>
                    <a:pt x="742" y="338"/>
                    <a:pt x="738" y="326"/>
                  </a:cubicBezTo>
                  <a:cubicBezTo>
                    <a:pt x="733" y="310"/>
                    <a:pt x="726" y="293"/>
                    <a:pt x="718" y="278"/>
                  </a:cubicBezTo>
                  <a:cubicBezTo>
                    <a:pt x="713" y="267"/>
                    <a:pt x="714" y="254"/>
                    <a:pt x="721" y="244"/>
                  </a:cubicBezTo>
                  <a:cubicBezTo>
                    <a:pt x="756" y="195"/>
                    <a:pt x="756" y="195"/>
                    <a:pt x="756" y="195"/>
                  </a:cubicBezTo>
                  <a:cubicBezTo>
                    <a:pt x="765" y="183"/>
                    <a:pt x="763" y="166"/>
                    <a:pt x="753" y="156"/>
                  </a:cubicBezTo>
                  <a:cubicBezTo>
                    <a:pt x="725" y="128"/>
                    <a:pt x="725" y="128"/>
                    <a:pt x="725" y="128"/>
                  </a:cubicBezTo>
                  <a:cubicBezTo>
                    <a:pt x="698" y="100"/>
                    <a:pt x="698" y="100"/>
                    <a:pt x="698" y="100"/>
                  </a:cubicBezTo>
                  <a:cubicBezTo>
                    <a:pt x="687" y="89"/>
                    <a:pt x="671" y="88"/>
                    <a:pt x="659" y="96"/>
                  </a:cubicBezTo>
                  <a:cubicBezTo>
                    <a:pt x="611" y="130"/>
                    <a:pt x="611" y="130"/>
                    <a:pt x="611" y="130"/>
                  </a:cubicBezTo>
                  <a:cubicBezTo>
                    <a:pt x="601" y="137"/>
                    <a:pt x="588" y="138"/>
                    <a:pt x="577" y="132"/>
                  </a:cubicBezTo>
                  <a:cubicBezTo>
                    <a:pt x="561" y="123"/>
                    <a:pt x="544" y="116"/>
                    <a:pt x="527" y="111"/>
                  </a:cubicBezTo>
                  <a:cubicBezTo>
                    <a:pt x="515" y="107"/>
                    <a:pt x="506" y="97"/>
                    <a:pt x="504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492" y="12"/>
                    <a:pt x="480" y="1"/>
                    <a:pt x="465" y="1"/>
                  </a:cubicBezTo>
                  <a:cubicBezTo>
                    <a:pt x="426" y="1"/>
                    <a:pt x="426" y="1"/>
                    <a:pt x="426" y="1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372" y="0"/>
                    <a:pt x="360" y="11"/>
                    <a:pt x="357" y="25"/>
                  </a:cubicBezTo>
                  <a:cubicBezTo>
                    <a:pt x="346" y="84"/>
                    <a:pt x="346" y="84"/>
                    <a:pt x="346" y="84"/>
                  </a:cubicBezTo>
                  <a:cubicBezTo>
                    <a:pt x="344" y="96"/>
                    <a:pt x="336" y="106"/>
                    <a:pt x="324" y="109"/>
                  </a:cubicBezTo>
                  <a:cubicBezTo>
                    <a:pt x="307" y="114"/>
                    <a:pt x="291" y="121"/>
                    <a:pt x="275" y="129"/>
                  </a:cubicBezTo>
                  <a:cubicBezTo>
                    <a:pt x="264" y="135"/>
                    <a:pt x="251" y="134"/>
                    <a:pt x="241" y="127"/>
                  </a:cubicBezTo>
                  <a:cubicBezTo>
                    <a:pt x="193" y="92"/>
                    <a:pt x="193" y="92"/>
                    <a:pt x="193" y="92"/>
                  </a:cubicBezTo>
                  <a:cubicBezTo>
                    <a:pt x="182" y="84"/>
                    <a:pt x="165" y="85"/>
                    <a:pt x="154" y="94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88" y="160"/>
                    <a:pt x="86" y="176"/>
                    <a:pt x="95" y="188"/>
                  </a:cubicBezTo>
                  <a:cubicBezTo>
                    <a:pt x="129" y="237"/>
                    <a:pt x="129" y="237"/>
                    <a:pt x="129" y="237"/>
                  </a:cubicBezTo>
                  <a:cubicBezTo>
                    <a:pt x="136" y="247"/>
                    <a:pt x="136" y="260"/>
                    <a:pt x="131" y="271"/>
                  </a:cubicBezTo>
                  <a:cubicBezTo>
                    <a:pt x="122" y="286"/>
                    <a:pt x="116" y="303"/>
                    <a:pt x="110" y="320"/>
                  </a:cubicBezTo>
                  <a:cubicBezTo>
                    <a:pt x="106" y="331"/>
                    <a:pt x="97" y="340"/>
                    <a:pt x="85" y="342"/>
                  </a:cubicBezTo>
                  <a:cubicBezTo>
                    <a:pt x="26" y="352"/>
                    <a:pt x="26" y="352"/>
                    <a:pt x="26" y="352"/>
                  </a:cubicBezTo>
                  <a:cubicBezTo>
                    <a:pt x="11" y="354"/>
                    <a:pt x="1" y="367"/>
                    <a:pt x="1" y="382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60"/>
                    <a:pt x="0" y="460"/>
                    <a:pt x="0" y="460"/>
                  </a:cubicBezTo>
                  <a:cubicBezTo>
                    <a:pt x="0" y="474"/>
                    <a:pt x="10" y="487"/>
                    <a:pt x="25" y="490"/>
                  </a:cubicBezTo>
                  <a:cubicBezTo>
                    <a:pt x="84" y="500"/>
                    <a:pt x="84" y="500"/>
                    <a:pt x="84" y="500"/>
                  </a:cubicBezTo>
                  <a:cubicBezTo>
                    <a:pt x="96" y="502"/>
                    <a:pt x="105" y="511"/>
                    <a:pt x="109" y="523"/>
                  </a:cubicBezTo>
                  <a:cubicBezTo>
                    <a:pt x="114" y="540"/>
                    <a:pt x="121" y="556"/>
                    <a:pt x="129" y="572"/>
                  </a:cubicBezTo>
                  <a:cubicBezTo>
                    <a:pt x="134" y="582"/>
                    <a:pt x="134" y="596"/>
                    <a:pt x="126" y="606"/>
                  </a:cubicBezTo>
                  <a:cubicBezTo>
                    <a:pt x="92" y="654"/>
                    <a:pt x="92" y="654"/>
                    <a:pt x="92" y="654"/>
                  </a:cubicBezTo>
                  <a:cubicBezTo>
                    <a:pt x="83" y="666"/>
                    <a:pt x="84" y="682"/>
                    <a:pt x="95" y="693"/>
                  </a:cubicBezTo>
                  <a:cubicBezTo>
                    <a:pt x="122" y="721"/>
                    <a:pt x="122" y="721"/>
                    <a:pt x="122" y="721"/>
                  </a:cubicBezTo>
                  <a:cubicBezTo>
                    <a:pt x="150" y="749"/>
                    <a:pt x="150" y="749"/>
                    <a:pt x="150" y="749"/>
                  </a:cubicBezTo>
                  <a:cubicBezTo>
                    <a:pt x="160" y="760"/>
                    <a:pt x="177" y="761"/>
                    <a:pt x="189" y="752"/>
                  </a:cubicBezTo>
                  <a:cubicBezTo>
                    <a:pt x="238" y="718"/>
                    <a:pt x="238" y="718"/>
                    <a:pt x="238" y="718"/>
                  </a:cubicBezTo>
                  <a:cubicBezTo>
                    <a:pt x="248" y="711"/>
                    <a:pt x="261" y="710"/>
                    <a:pt x="272" y="716"/>
                  </a:cubicBezTo>
                  <a:cubicBezTo>
                    <a:pt x="287" y="724"/>
                    <a:pt x="302" y="730"/>
                    <a:pt x="318" y="736"/>
                  </a:cubicBezTo>
                  <a:cubicBezTo>
                    <a:pt x="330" y="740"/>
                    <a:pt x="339" y="749"/>
                    <a:pt x="340" y="761"/>
                  </a:cubicBezTo>
                  <a:cubicBezTo>
                    <a:pt x="350" y="820"/>
                    <a:pt x="350" y="820"/>
                    <a:pt x="350" y="820"/>
                  </a:cubicBezTo>
                  <a:cubicBezTo>
                    <a:pt x="352" y="835"/>
                    <a:pt x="365" y="846"/>
                    <a:pt x="380" y="846"/>
                  </a:cubicBezTo>
                  <a:cubicBezTo>
                    <a:pt x="419" y="846"/>
                    <a:pt x="419" y="846"/>
                    <a:pt x="419" y="846"/>
                  </a:cubicBezTo>
                  <a:cubicBezTo>
                    <a:pt x="458" y="846"/>
                    <a:pt x="458" y="846"/>
                    <a:pt x="458" y="846"/>
                  </a:cubicBezTo>
                  <a:cubicBezTo>
                    <a:pt x="472" y="846"/>
                    <a:pt x="485" y="836"/>
                    <a:pt x="488" y="822"/>
                  </a:cubicBezTo>
                  <a:cubicBezTo>
                    <a:pt x="498" y="764"/>
                    <a:pt x="498" y="764"/>
                    <a:pt x="498" y="764"/>
                  </a:cubicBezTo>
                  <a:cubicBezTo>
                    <a:pt x="500" y="752"/>
                    <a:pt x="509" y="742"/>
                    <a:pt x="521" y="738"/>
                  </a:cubicBezTo>
                  <a:cubicBezTo>
                    <a:pt x="537" y="733"/>
                    <a:pt x="554" y="727"/>
                    <a:pt x="570" y="719"/>
                  </a:cubicBezTo>
                  <a:cubicBezTo>
                    <a:pt x="580" y="713"/>
                    <a:pt x="594" y="714"/>
                    <a:pt x="603" y="721"/>
                  </a:cubicBezTo>
                  <a:cubicBezTo>
                    <a:pt x="652" y="756"/>
                    <a:pt x="652" y="756"/>
                    <a:pt x="652" y="756"/>
                  </a:cubicBezTo>
                  <a:cubicBezTo>
                    <a:pt x="664" y="765"/>
                    <a:pt x="681" y="764"/>
                    <a:pt x="691" y="753"/>
                  </a:cubicBezTo>
                  <a:cubicBezTo>
                    <a:pt x="719" y="726"/>
                    <a:pt x="719" y="726"/>
                    <a:pt x="719" y="726"/>
                  </a:cubicBezTo>
                  <a:cubicBezTo>
                    <a:pt x="747" y="698"/>
                    <a:pt x="747" y="698"/>
                    <a:pt x="747" y="698"/>
                  </a:cubicBezTo>
                  <a:cubicBezTo>
                    <a:pt x="758" y="687"/>
                    <a:pt x="759" y="671"/>
                    <a:pt x="750" y="6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2" name="Freeform 55">
              <a:extLst>
                <a:ext uri="{FF2B5EF4-FFF2-40B4-BE49-F238E27FC236}">
                  <a16:creationId xmlns:a16="http://schemas.microsoft.com/office/drawing/2014/main" id="{29AC9A12-B157-BED1-67DD-964F791BE3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9175" y="4100513"/>
              <a:ext cx="1139825" cy="1136650"/>
            </a:xfrm>
            <a:custGeom>
              <a:avLst/>
              <a:gdLst>
                <a:gd name="T0" fmla="*/ 199 w 587"/>
                <a:gd name="T1" fmla="*/ 365 h 586"/>
                <a:gd name="T2" fmla="*/ 388 w 587"/>
                <a:gd name="T3" fmla="*/ 219 h 586"/>
                <a:gd name="T4" fmla="*/ 495 w 587"/>
                <a:gd name="T5" fmla="*/ 483 h 586"/>
                <a:gd name="T6" fmla="*/ 478 w 587"/>
                <a:gd name="T7" fmla="*/ 424 h 586"/>
                <a:gd name="T8" fmla="*/ 517 w 587"/>
                <a:gd name="T9" fmla="*/ 381 h 586"/>
                <a:gd name="T10" fmla="*/ 578 w 587"/>
                <a:gd name="T11" fmla="*/ 362 h 586"/>
                <a:gd name="T12" fmla="*/ 586 w 587"/>
                <a:gd name="T13" fmla="*/ 309 h 586"/>
                <a:gd name="T14" fmla="*/ 533 w 587"/>
                <a:gd name="T15" fmla="*/ 274 h 586"/>
                <a:gd name="T16" fmla="*/ 509 w 587"/>
                <a:gd name="T17" fmla="*/ 221 h 586"/>
                <a:gd name="T18" fmla="*/ 542 w 587"/>
                <a:gd name="T19" fmla="*/ 168 h 586"/>
                <a:gd name="T20" fmla="*/ 527 w 587"/>
                <a:gd name="T21" fmla="*/ 120 h 586"/>
                <a:gd name="T22" fmla="*/ 484 w 587"/>
                <a:gd name="T23" fmla="*/ 92 h 586"/>
                <a:gd name="T24" fmla="*/ 425 w 587"/>
                <a:gd name="T25" fmla="*/ 109 h 586"/>
                <a:gd name="T26" fmla="*/ 380 w 587"/>
                <a:gd name="T27" fmla="*/ 70 h 586"/>
                <a:gd name="T28" fmla="*/ 362 w 587"/>
                <a:gd name="T29" fmla="*/ 9 h 586"/>
                <a:gd name="T30" fmla="*/ 308 w 587"/>
                <a:gd name="T31" fmla="*/ 1 h 586"/>
                <a:gd name="T32" fmla="*/ 273 w 587"/>
                <a:gd name="T33" fmla="*/ 54 h 586"/>
                <a:gd name="T34" fmla="*/ 220 w 587"/>
                <a:gd name="T35" fmla="*/ 78 h 586"/>
                <a:gd name="T36" fmla="*/ 168 w 587"/>
                <a:gd name="T37" fmla="*/ 45 h 586"/>
                <a:gd name="T38" fmla="*/ 119 w 587"/>
                <a:gd name="T39" fmla="*/ 60 h 586"/>
                <a:gd name="T40" fmla="*/ 92 w 587"/>
                <a:gd name="T41" fmla="*/ 102 h 586"/>
                <a:gd name="T42" fmla="*/ 109 w 587"/>
                <a:gd name="T43" fmla="*/ 162 h 586"/>
                <a:gd name="T44" fmla="*/ 71 w 587"/>
                <a:gd name="T45" fmla="*/ 206 h 586"/>
                <a:gd name="T46" fmla="*/ 10 w 587"/>
                <a:gd name="T47" fmla="*/ 224 h 586"/>
                <a:gd name="T48" fmla="*/ 2 w 587"/>
                <a:gd name="T49" fmla="*/ 278 h 586"/>
                <a:gd name="T50" fmla="*/ 55 w 587"/>
                <a:gd name="T51" fmla="*/ 313 h 586"/>
                <a:gd name="T52" fmla="*/ 79 w 587"/>
                <a:gd name="T53" fmla="*/ 366 h 586"/>
                <a:gd name="T54" fmla="*/ 46 w 587"/>
                <a:gd name="T55" fmla="*/ 418 h 586"/>
                <a:gd name="T56" fmla="*/ 61 w 587"/>
                <a:gd name="T57" fmla="*/ 467 h 586"/>
                <a:gd name="T58" fmla="*/ 103 w 587"/>
                <a:gd name="T59" fmla="*/ 494 h 586"/>
                <a:gd name="T60" fmla="*/ 163 w 587"/>
                <a:gd name="T61" fmla="*/ 478 h 586"/>
                <a:gd name="T62" fmla="*/ 205 w 587"/>
                <a:gd name="T63" fmla="*/ 515 h 586"/>
                <a:gd name="T64" fmla="*/ 224 w 587"/>
                <a:gd name="T65" fmla="*/ 576 h 586"/>
                <a:gd name="T66" fmla="*/ 277 w 587"/>
                <a:gd name="T67" fmla="*/ 584 h 586"/>
                <a:gd name="T68" fmla="*/ 313 w 587"/>
                <a:gd name="T69" fmla="*/ 531 h 586"/>
                <a:gd name="T70" fmla="*/ 366 w 587"/>
                <a:gd name="T71" fmla="*/ 507 h 586"/>
                <a:gd name="T72" fmla="*/ 419 w 587"/>
                <a:gd name="T73" fmla="*/ 540 h 586"/>
                <a:gd name="T74" fmla="*/ 467 w 587"/>
                <a:gd name="T75" fmla="*/ 526 h 586"/>
                <a:gd name="T76" fmla="*/ 495 w 587"/>
                <a:gd name="T77" fmla="*/ 483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7" h="586">
                  <a:moveTo>
                    <a:pt x="367" y="387"/>
                  </a:moveTo>
                  <a:cubicBezTo>
                    <a:pt x="314" y="427"/>
                    <a:pt x="239" y="418"/>
                    <a:pt x="199" y="365"/>
                  </a:cubicBezTo>
                  <a:cubicBezTo>
                    <a:pt x="158" y="313"/>
                    <a:pt x="168" y="238"/>
                    <a:pt x="220" y="197"/>
                  </a:cubicBezTo>
                  <a:cubicBezTo>
                    <a:pt x="273" y="157"/>
                    <a:pt x="348" y="166"/>
                    <a:pt x="388" y="219"/>
                  </a:cubicBezTo>
                  <a:cubicBezTo>
                    <a:pt x="429" y="271"/>
                    <a:pt x="419" y="346"/>
                    <a:pt x="367" y="387"/>
                  </a:cubicBezTo>
                  <a:close/>
                  <a:moveTo>
                    <a:pt x="495" y="483"/>
                  </a:moveTo>
                  <a:cubicBezTo>
                    <a:pt x="476" y="447"/>
                    <a:pt x="476" y="447"/>
                    <a:pt x="476" y="447"/>
                  </a:cubicBezTo>
                  <a:cubicBezTo>
                    <a:pt x="472" y="440"/>
                    <a:pt x="473" y="431"/>
                    <a:pt x="478" y="424"/>
                  </a:cubicBezTo>
                  <a:cubicBezTo>
                    <a:pt x="485" y="414"/>
                    <a:pt x="491" y="404"/>
                    <a:pt x="497" y="393"/>
                  </a:cubicBezTo>
                  <a:cubicBezTo>
                    <a:pt x="501" y="386"/>
                    <a:pt x="508" y="381"/>
                    <a:pt x="517" y="381"/>
                  </a:cubicBezTo>
                  <a:cubicBezTo>
                    <a:pt x="558" y="380"/>
                    <a:pt x="558" y="380"/>
                    <a:pt x="558" y="380"/>
                  </a:cubicBezTo>
                  <a:cubicBezTo>
                    <a:pt x="568" y="380"/>
                    <a:pt x="577" y="372"/>
                    <a:pt x="578" y="362"/>
                  </a:cubicBezTo>
                  <a:cubicBezTo>
                    <a:pt x="582" y="336"/>
                    <a:pt x="582" y="336"/>
                    <a:pt x="582" y="336"/>
                  </a:cubicBezTo>
                  <a:cubicBezTo>
                    <a:pt x="586" y="309"/>
                    <a:pt x="586" y="309"/>
                    <a:pt x="586" y="309"/>
                  </a:cubicBezTo>
                  <a:cubicBezTo>
                    <a:pt x="587" y="299"/>
                    <a:pt x="581" y="289"/>
                    <a:pt x="571" y="286"/>
                  </a:cubicBezTo>
                  <a:cubicBezTo>
                    <a:pt x="533" y="274"/>
                    <a:pt x="533" y="274"/>
                    <a:pt x="533" y="274"/>
                  </a:cubicBezTo>
                  <a:cubicBezTo>
                    <a:pt x="525" y="272"/>
                    <a:pt x="519" y="264"/>
                    <a:pt x="517" y="256"/>
                  </a:cubicBezTo>
                  <a:cubicBezTo>
                    <a:pt x="515" y="244"/>
                    <a:pt x="513" y="232"/>
                    <a:pt x="509" y="221"/>
                  </a:cubicBezTo>
                  <a:cubicBezTo>
                    <a:pt x="506" y="213"/>
                    <a:pt x="508" y="204"/>
                    <a:pt x="513" y="198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9" y="161"/>
                    <a:pt x="549" y="150"/>
                    <a:pt x="543" y="142"/>
                  </a:cubicBezTo>
                  <a:cubicBezTo>
                    <a:pt x="527" y="120"/>
                    <a:pt x="527" y="120"/>
                    <a:pt x="527" y="120"/>
                  </a:cubicBezTo>
                  <a:cubicBezTo>
                    <a:pt x="511" y="98"/>
                    <a:pt x="511" y="98"/>
                    <a:pt x="511" y="98"/>
                  </a:cubicBezTo>
                  <a:cubicBezTo>
                    <a:pt x="505" y="90"/>
                    <a:pt x="493" y="88"/>
                    <a:pt x="484" y="92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1" y="115"/>
                    <a:pt x="432" y="114"/>
                    <a:pt x="425" y="109"/>
                  </a:cubicBezTo>
                  <a:cubicBezTo>
                    <a:pt x="415" y="101"/>
                    <a:pt x="404" y="95"/>
                    <a:pt x="393" y="90"/>
                  </a:cubicBezTo>
                  <a:cubicBezTo>
                    <a:pt x="385" y="86"/>
                    <a:pt x="380" y="78"/>
                    <a:pt x="380" y="70"/>
                  </a:cubicBezTo>
                  <a:cubicBezTo>
                    <a:pt x="379" y="29"/>
                    <a:pt x="379" y="29"/>
                    <a:pt x="379" y="29"/>
                  </a:cubicBezTo>
                  <a:cubicBezTo>
                    <a:pt x="379" y="19"/>
                    <a:pt x="372" y="10"/>
                    <a:pt x="362" y="9"/>
                  </a:cubicBezTo>
                  <a:cubicBezTo>
                    <a:pt x="335" y="5"/>
                    <a:pt x="335" y="5"/>
                    <a:pt x="335" y="5"/>
                  </a:cubicBezTo>
                  <a:cubicBezTo>
                    <a:pt x="308" y="1"/>
                    <a:pt x="308" y="1"/>
                    <a:pt x="308" y="1"/>
                  </a:cubicBezTo>
                  <a:cubicBezTo>
                    <a:pt x="298" y="0"/>
                    <a:pt x="289" y="6"/>
                    <a:pt x="285" y="16"/>
                  </a:cubicBezTo>
                  <a:cubicBezTo>
                    <a:pt x="273" y="54"/>
                    <a:pt x="273" y="54"/>
                    <a:pt x="273" y="54"/>
                  </a:cubicBezTo>
                  <a:cubicBezTo>
                    <a:pt x="271" y="62"/>
                    <a:pt x="263" y="68"/>
                    <a:pt x="255" y="70"/>
                  </a:cubicBezTo>
                  <a:cubicBezTo>
                    <a:pt x="243" y="72"/>
                    <a:pt x="232" y="75"/>
                    <a:pt x="220" y="78"/>
                  </a:cubicBezTo>
                  <a:cubicBezTo>
                    <a:pt x="212" y="81"/>
                    <a:pt x="203" y="79"/>
                    <a:pt x="197" y="7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1" y="38"/>
                    <a:pt x="149" y="38"/>
                    <a:pt x="141" y="43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89" y="82"/>
                    <a:pt x="87" y="93"/>
                    <a:pt x="92" y="102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5" y="146"/>
                    <a:pt x="114" y="155"/>
                    <a:pt x="109" y="162"/>
                  </a:cubicBezTo>
                  <a:cubicBezTo>
                    <a:pt x="102" y="172"/>
                    <a:pt x="96" y="182"/>
                    <a:pt x="90" y="193"/>
                  </a:cubicBezTo>
                  <a:cubicBezTo>
                    <a:pt x="87" y="201"/>
                    <a:pt x="79" y="206"/>
                    <a:pt x="71" y="206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20" y="207"/>
                    <a:pt x="11" y="214"/>
                    <a:pt x="10" y="224"/>
                  </a:cubicBezTo>
                  <a:cubicBezTo>
                    <a:pt x="6" y="251"/>
                    <a:pt x="6" y="251"/>
                    <a:pt x="6" y="251"/>
                  </a:cubicBezTo>
                  <a:cubicBezTo>
                    <a:pt x="2" y="278"/>
                    <a:pt x="2" y="278"/>
                    <a:pt x="2" y="278"/>
                  </a:cubicBezTo>
                  <a:cubicBezTo>
                    <a:pt x="0" y="288"/>
                    <a:pt x="6" y="298"/>
                    <a:pt x="16" y="301"/>
                  </a:cubicBezTo>
                  <a:cubicBezTo>
                    <a:pt x="55" y="313"/>
                    <a:pt x="55" y="313"/>
                    <a:pt x="55" y="313"/>
                  </a:cubicBezTo>
                  <a:cubicBezTo>
                    <a:pt x="63" y="316"/>
                    <a:pt x="69" y="323"/>
                    <a:pt x="70" y="331"/>
                  </a:cubicBezTo>
                  <a:cubicBezTo>
                    <a:pt x="72" y="343"/>
                    <a:pt x="75" y="354"/>
                    <a:pt x="79" y="366"/>
                  </a:cubicBezTo>
                  <a:cubicBezTo>
                    <a:pt x="82" y="374"/>
                    <a:pt x="80" y="383"/>
                    <a:pt x="74" y="389"/>
                  </a:cubicBezTo>
                  <a:cubicBezTo>
                    <a:pt x="46" y="418"/>
                    <a:pt x="46" y="418"/>
                    <a:pt x="46" y="418"/>
                  </a:cubicBezTo>
                  <a:cubicBezTo>
                    <a:pt x="39" y="426"/>
                    <a:pt x="38" y="437"/>
                    <a:pt x="44" y="445"/>
                  </a:cubicBezTo>
                  <a:cubicBezTo>
                    <a:pt x="61" y="467"/>
                    <a:pt x="61" y="467"/>
                    <a:pt x="61" y="467"/>
                  </a:cubicBezTo>
                  <a:cubicBezTo>
                    <a:pt x="77" y="488"/>
                    <a:pt x="77" y="488"/>
                    <a:pt x="77" y="488"/>
                  </a:cubicBezTo>
                  <a:cubicBezTo>
                    <a:pt x="83" y="497"/>
                    <a:pt x="94" y="499"/>
                    <a:pt x="103" y="494"/>
                  </a:cubicBezTo>
                  <a:cubicBezTo>
                    <a:pt x="140" y="476"/>
                    <a:pt x="140" y="476"/>
                    <a:pt x="140" y="476"/>
                  </a:cubicBezTo>
                  <a:cubicBezTo>
                    <a:pt x="147" y="472"/>
                    <a:pt x="156" y="472"/>
                    <a:pt x="163" y="478"/>
                  </a:cubicBezTo>
                  <a:cubicBezTo>
                    <a:pt x="173" y="484"/>
                    <a:pt x="183" y="490"/>
                    <a:pt x="193" y="495"/>
                  </a:cubicBezTo>
                  <a:cubicBezTo>
                    <a:pt x="200" y="499"/>
                    <a:pt x="205" y="506"/>
                    <a:pt x="205" y="515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7" y="566"/>
                    <a:pt x="214" y="575"/>
                    <a:pt x="224" y="576"/>
                  </a:cubicBezTo>
                  <a:cubicBezTo>
                    <a:pt x="251" y="580"/>
                    <a:pt x="251" y="580"/>
                    <a:pt x="251" y="580"/>
                  </a:cubicBezTo>
                  <a:cubicBezTo>
                    <a:pt x="277" y="584"/>
                    <a:pt x="277" y="584"/>
                    <a:pt x="277" y="584"/>
                  </a:cubicBezTo>
                  <a:cubicBezTo>
                    <a:pt x="287" y="586"/>
                    <a:pt x="297" y="580"/>
                    <a:pt x="300" y="570"/>
                  </a:cubicBezTo>
                  <a:cubicBezTo>
                    <a:pt x="313" y="531"/>
                    <a:pt x="313" y="531"/>
                    <a:pt x="313" y="531"/>
                  </a:cubicBezTo>
                  <a:cubicBezTo>
                    <a:pt x="315" y="523"/>
                    <a:pt x="322" y="517"/>
                    <a:pt x="331" y="516"/>
                  </a:cubicBezTo>
                  <a:cubicBezTo>
                    <a:pt x="342" y="514"/>
                    <a:pt x="354" y="511"/>
                    <a:pt x="366" y="507"/>
                  </a:cubicBezTo>
                  <a:cubicBezTo>
                    <a:pt x="374" y="504"/>
                    <a:pt x="383" y="506"/>
                    <a:pt x="389" y="512"/>
                  </a:cubicBezTo>
                  <a:cubicBezTo>
                    <a:pt x="419" y="540"/>
                    <a:pt x="419" y="540"/>
                    <a:pt x="419" y="540"/>
                  </a:cubicBezTo>
                  <a:cubicBezTo>
                    <a:pt x="426" y="548"/>
                    <a:pt x="437" y="548"/>
                    <a:pt x="445" y="542"/>
                  </a:cubicBezTo>
                  <a:cubicBezTo>
                    <a:pt x="467" y="526"/>
                    <a:pt x="467" y="526"/>
                    <a:pt x="467" y="526"/>
                  </a:cubicBezTo>
                  <a:cubicBezTo>
                    <a:pt x="489" y="509"/>
                    <a:pt x="489" y="509"/>
                    <a:pt x="489" y="509"/>
                  </a:cubicBezTo>
                  <a:cubicBezTo>
                    <a:pt x="497" y="503"/>
                    <a:pt x="499" y="492"/>
                    <a:pt x="495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3C858B66-4B95-1DDB-2257-94D66E13B2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1475" y="1355726"/>
              <a:ext cx="2703513" cy="2701925"/>
            </a:xfrm>
            <a:custGeom>
              <a:avLst/>
              <a:gdLst>
                <a:gd name="T0" fmla="*/ 275 w 1392"/>
                <a:gd name="T1" fmla="*/ 695 h 1391"/>
                <a:gd name="T2" fmla="*/ 1118 w 1392"/>
                <a:gd name="T3" fmla="*/ 696 h 1391"/>
                <a:gd name="T4" fmla="*/ 1360 w 1392"/>
                <a:gd name="T5" fmla="*/ 824 h 1391"/>
                <a:gd name="T6" fmla="*/ 1249 w 1392"/>
                <a:gd name="T7" fmla="*/ 724 h 1391"/>
                <a:gd name="T8" fmla="*/ 1269 w 1392"/>
                <a:gd name="T9" fmla="*/ 581 h 1391"/>
                <a:gd name="T10" fmla="*/ 1369 w 1392"/>
                <a:gd name="T11" fmla="*/ 462 h 1391"/>
                <a:gd name="T12" fmla="*/ 1315 w 1392"/>
                <a:gd name="T13" fmla="*/ 342 h 1391"/>
                <a:gd name="T14" fmla="*/ 1159 w 1392"/>
                <a:gd name="T15" fmla="*/ 340 h 1391"/>
                <a:gd name="T16" fmla="*/ 1040 w 1392"/>
                <a:gd name="T17" fmla="*/ 263 h 1391"/>
                <a:gd name="T18" fmla="*/ 1039 w 1392"/>
                <a:gd name="T19" fmla="*/ 112 h 1391"/>
                <a:gd name="T20" fmla="*/ 946 w 1392"/>
                <a:gd name="T21" fmla="*/ 32 h 1391"/>
                <a:gd name="T22" fmla="*/ 822 w 1392"/>
                <a:gd name="T23" fmla="*/ 31 h 1391"/>
                <a:gd name="T24" fmla="*/ 722 w 1392"/>
                <a:gd name="T25" fmla="*/ 144 h 1391"/>
                <a:gd name="T26" fmla="*/ 581 w 1392"/>
                <a:gd name="T27" fmla="*/ 124 h 1391"/>
                <a:gd name="T28" fmla="*/ 462 w 1392"/>
                <a:gd name="T29" fmla="*/ 24 h 1391"/>
                <a:gd name="T30" fmla="*/ 342 w 1392"/>
                <a:gd name="T31" fmla="*/ 79 h 1391"/>
                <a:gd name="T32" fmla="*/ 340 w 1392"/>
                <a:gd name="T33" fmla="*/ 234 h 1391"/>
                <a:gd name="T34" fmla="*/ 264 w 1392"/>
                <a:gd name="T35" fmla="*/ 353 h 1391"/>
                <a:gd name="T36" fmla="*/ 113 w 1392"/>
                <a:gd name="T37" fmla="*/ 355 h 1391"/>
                <a:gd name="T38" fmla="*/ 32 w 1392"/>
                <a:gd name="T39" fmla="*/ 449 h 1391"/>
                <a:gd name="T40" fmla="*/ 31 w 1392"/>
                <a:gd name="T41" fmla="*/ 572 h 1391"/>
                <a:gd name="T42" fmla="*/ 145 w 1392"/>
                <a:gd name="T43" fmla="*/ 672 h 1391"/>
                <a:gd name="T44" fmla="*/ 124 w 1392"/>
                <a:gd name="T45" fmla="*/ 808 h 1391"/>
                <a:gd name="T46" fmla="*/ 23 w 1392"/>
                <a:gd name="T47" fmla="*/ 927 h 1391"/>
                <a:gd name="T48" fmla="*/ 77 w 1392"/>
                <a:gd name="T49" fmla="*/ 1047 h 1391"/>
                <a:gd name="T50" fmla="*/ 231 w 1392"/>
                <a:gd name="T51" fmla="*/ 1049 h 1391"/>
                <a:gd name="T52" fmla="*/ 350 w 1392"/>
                <a:gd name="T53" fmla="*/ 1126 h 1391"/>
                <a:gd name="T54" fmla="*/ 351 w 1392"/>
                <a:gd name="T55" fmla="*/ 1279 h 1391"/>
                <a:gd name="T56" fmla="*/ 445 w 1392"/>
                <a:gd name="T57" fmla="*/ 1359 h 1391"/>
                <a:gd name="T58" fmla="*/ 569 w 1392"/>
                <a:gd name="T59" fmla="*/ 1360 h 1391"/>
                <a:gd name="T60" fmla="*/ 668 w 1392"/>
                <a:gd name="T61" fmla="*/ 1248 h 1391"/>
                <a:gd name="T62" fmla="*/ 808 w 1392"/>
                <a:gd name="T63" fmla="*/ 1269 h 1391"/>
                <a:gd name="T64" fmla="*/ 928 w 1392"/>
                <a:gd name="T65" fmla="*/ 1370 h 1391"/>
                <a:gd name="T66" fmla="*/ 1048 w 1392"/>
                <a:gd name="T67" fmla="*/ 1316 h 1391"/>
                <a:gd name="T68" fmla="*/ 1049 w 1392"/>
                <a:gd name="T69" fmla="*/ 1162 h 1391"/>
                <a:gd name="T70" fmla="*/ 1125 w 1392"/>
                <a:gd name="T71" fmla="*/ 1043 h 1391"/>
                <a:gd name="T72" fmla="*/ 1278 w 1392"/>
                <a:gd name="T73" fmla="*/ 1041 h 1391"/>
                <a:gd name="T74" fmla="*/ 1358 w 1392"/>
                <a:gd name="T75" fmla="*/ 947 h 1391"/>
                <a:gd name="T76" fmla="*/ 1360 w 1392"/>
                <a:gd name="T77" fmla="*/ 824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2" h="1391">
                  <a:moveTo>
                    <a:pt x="696" y="1117"/>
                  </a:moveTo>
                  <a:cubicBezTo>
                    <a:pt x="464" y="1117"/>
                    <a:pt x="275" y="928"/>
                    <a:pt x="275" y="695"/>
                  </a:cubicBezTo>
                  <a:cubicBezTo>
                    <a:pt x="275" y="463"/>
                    <a:pt x="464" y="274"/>
                    <a:pt x="696" y="274"/>
                  </a:cubicBezTo>
                  <a:cubicBezTo>
                    <a:pt x="929" y="274"/>
                    <a:pt x="1118" y="463"/>
                    <a:pt x="1118" y="696"/>
                  </a:cubicBezTo>
                  <a:cubicBezTo>
                    <a:pt x="1118" y="929"/>
                    <a:pt x="929" y="1117"/>
                    <a:pt x="696" y="1117"/>
                  </a:cubicBezTo>
                  <a:close/>
                  <a:moveTo>
                    <a:pt x="1360" y="824"/>
                  </a:moveTo>
                  <a:cubicBezTo>
                    <a:pt x="1276" y="775"/>
                    <a:pt x="1276" y="775"/>
                    <a:pt x="1276" y="775"/>
                  </a:cubicBezTo>
                  <a:cubicBezTo>
                    <a:pt x="1258" y="765"/>
                    <a:pt x="1248" y="745"/>
                    <a:pt x="1249" y="724"/>
                  </a:cubicBezTo>
                  <a:cubicBezTo>
                    <a:pt x="1250" y="693"/>
                    <a:pt x="1250" y="663"/>
                    <a:pt x="1246" y="633"/>
                  </a:cubicBezTo>
                  <a:cubicBezTo>
                    <a:pt x="1244" y="613"/>
                    <a:pt x="1252" y="592"/>
                    <a:pt x="1269" y="581"/>
                  </a:cubicBezTo>
                  <a:cubicBezTo>
                    <a:pt x="1352" y="525"/>
                    <a:pt x="1352" y="525"/>
                    <a:pt x="1352" y="525"/>
                  </a:cubicBezTo>
                  <a:cubicBezTo>
                    <a:pt x="1372" y="511"/>
                    <a:pt x="1380" y="484"/>
                    <a:pt x="1369" y="462"/>
                  </a:cubicBezTo>
                  <a:cubicBezTo>
                    <a:pt x="1342" y="402"/>
                    <a:pt x="1342" y="402"/>
                    <a:pt x="1342" y="402"/>
                  </a:cubicBezTo>
                  <a:cubicBezTo>
                    <a:pt x="1315" y="342"/>
                    <a:pt x="1315" y="342"/>
                    <a:pt x="1315" y="342"/>
                  </a:cubicBezTo>
                  <a:cubicBezTo>
                    <a:pt x="1305" y="319"/>
                    <a:pt x="1280" y="308"/>
                    <a:pt x="1256" y="314"/>
                  </a:cubicBezTo>
                  <a:cubicBezTo>
                    <a:pt x="1159" y="340"/>
                    <a:pt x="1159" y="340"/>
                    <a:pt x="1159" y="340"/>
                  </a:cubicBezTo>
                  <a:cubicBezTo>
                    <a:pt x="1140" y="345"/>
                    <a:pt x="1118" y="339"/>
                    <a:pt x="1105" y="323"/>
                  </a:cubicBezTo>
                  <a:cubicBezTo>
                    <a:pt x="1085" y="302"/>
                    <a:pt x="1063" y="281"/>
                    <a:pt x="1040" y="263"/>
                  </a:cubicBezTo>
                  <a:cubicBezTo>
                    <a:pt x="1024" y="250"/>
                    <a:pt x="1016" y="230"/>
                    <a:pt x="1020" y="210"/>
                  </a:cubicBezTo>
                  <a:cubicBezTo>
                    <a:pt x="1039" y="112"/>
                    <a:pt x="1039" y="112"/>
                    <a:pt x="1039" y="112"/>
                  </a:cubicBezTo>
                  <a:cubicBezTo>
                    <a:pt x="1043" y="88"/>
                    <a:pt x="1030" y="64"/>
                    <a:pt x="1008" y="55"/>
                  </a:cubicBezTo>
                  <a:cubicBezTo>
                    <a:pt x="946" y="32"/>
                    <a:pt x="946" y="32"/>
                    <a:pt x="946" y="32"/>
                  </a:cubicBezTo>
                  <a:cubicBezTo>
                    <a:pt x="884" y="9"/>
                    <a:pt x="884" y="9"/>
                    <a:pt x="884" y="9"/>
                  </a:cubicBezTo>
                  <a:cubicBezTo>
                    <a:pt x="860" y="0"/>
                    <a:pt x="835" y="9"/>
                    <a:pt x="822" y="31"/>
                  </a:cubicBezTo>
                  <a:cubicBezTo>
                    <a:pt x="772" y="117"/>
                    <a:pt x="772" y="117"/>
                    <a:pt x="772" y="117"/>
                  </a:cubicBezTo>
                  <a:cubicBezTo>
                    <a:pt x="762" y="135"/>
                    <a:pt x="742" y="145"/>
                    <a:pt x="722" y="144"/>
                  </a:cubicBezTo>
                  <a:cubicBezTo>
                    <a:pt x="692" y="143"/>
                    <a:pt x="663" y="144"/>
                    <a:pt x="633" y="147"/>
                  </a:cubicBezTo>
                  <a:cubicBezTo>
                    <a:pt x="613" y="150"/>
                    <a:pt x="593" y="141"/>
                    <a:pt x="581" y="124"/>
                  </a:cubicBezTo>
                  <a:cubicBezTo>
                    <a:pt x="525" y="42"/>
                    <a:pt x="525" y="42"/>
                    <a:pt x="525" y="42"/>
                  </a:cubicBezTo>
                  <a:cubicBezTo>
                    <a:pt x="511" y="21"/>
                    <a:pt x="485" y="14"/>
                    <a:pt x="462" y="24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342" y="79"/>
                    <a:pt x="342" y="79"/>
                    <a:pt x="342" y="79"/>
                  </a:cubicBezTo>
                  <a:cubicBezTo>
                    <a:pt x="320" y="89"/>
                    <a:pt x="308" y="114"/>
                    <a:pt x="315" y="138"/>
                  </a:cubicBezTo>
                  <a:cubicBezTo>
                    <a:pt x="340" y="234"/>
                    <a:pt x="340" y="234"/>
                    <a:pt x="340" y="234"/>
                  </a:cubicBezTo>
                  <a:cubicBezTo>
                    <a:pt x="346" y="254"/>
                    <a:pt x="339" y="275"/>
                    <a:pt x="324" y="289"/>
                  </a:cubicBezTo>
                  <a:cubicBezTo>
                    <a:pt x="302" y="309"/>
                    <a:pt x="282" y="330"/>
                    <a:pt x="264" y="353"/>
                  </a:cubicBezTo>
                  <a:cubicBezTo>
                    <a:pt x="251" y="369"/>
                    <a:pt x="230" y="377"/>
                    <a:pt x="210" y="373"/>
                  </a:cubicBezTo>
                  <a:cubicBezTo>
                    <a:pt x="113" y="355"/>
                    <a:pt x="113" y="355"/>
                    <a:pt x="113" y="355"/>
                  </a:cubicBezTo>
                  <a:cubicBezTo>
                    <a:pt x="88" y="350"/>
                    <a:pt x="64" y="364"/>
                    <a:pt x="56" y="387"/>
                  </a:cubicBezTo>
                  <a:cubicBezTo>
                    <a:pt x="32" y="449"/>
                    <a:pt x="32" y="449"/>
                    <a:pt x="32" y="449"/>
                  </a:cubicBezTo>
                  <a:cubicBezTo>
                    <a:pt x="9" y="511"/>
                    <a:pt x="9" y="511"/>
                    <a:pt x="9" y="511"/>
                  </a:cubicBezTo>
                  <a:cubicBezTo>
                    <a:pt x="0" y="534"/>
                    <a:pt x="10" y="560"/>
                    <a:pt x="31" y="572"/>
                  </a:cubicBezTo>
                  <a:cubicBezTo>
                    <a:pt x="118" y="622"/>
                    <a:pt x="118" y="622"/>
                    <a:pt x="118" y="622"/>
                  </a:cubicBezTo>
                  <a:cubicBezTo>
                    <a:pt x="136" y="632"/>
                    <a:pt x="146" y="651"/>
                    <a:pt x="145" y="672"/>
                  </a:cubicBezTo>
                  <a:cubicBezTo>
                    <a:pt x="144" y="700"/>
                    <a:pt x="145" y="729"/>
                    <a:pt x="148" y="756"/>
                  </a:cubicBezTo>
                  <a:cubicBezTo>
                    <a:pt x="150" y="777"/>
                    <a:pt x="141" y="797"/>
                    <a:pt x="124" y="808"/>
                  </a:cubicBezTo>
                  <a:cubicBezTo>
                    <a:pt x="40" y="865"/>
                    <a:pt x="40" y="865"/>
                    <a:pt x="40" y="865"/>
                  </a:cubicBezTo>
                  <a:cubicBezTo>
                    <a:pt x="20" y="879"/>
                    <a:pt x="12" y="905"/>
                    <a:pt x="23" y="927"/>
                  </a:cubicBezTo>
                  <a:cubicBezTo>
                    <a:pt x="50" y="987"/>
                    <a:pt x="50" y="987"/>
                    <a:pt x="50" y="987"/>
                  </a:cubicBezTo>
                  <a:cubicBezTo>
                    <a:pt x="77" y="1047"/>
                    <a:pt x="77" y="1047"/>
                    <a:pt x="77" y="1047"/>
                  </a:cubicBezTo>
                  <a:cubicBezTo>
                    <a:pt x="87" y="1070"/>
                    <a:pt x="112" y="1081"/>
                    <a:pt x="136" y="1075"/>
                  </a:cubicBezTo>
                  <a:cubicBezTo>
                    <a:pt x="231" y="1049"/>
                    <a:pt x="231" y="1049"/>
                    <a:pt x="231" y="1049"/>
                  </a:cubicBezTo>
                  <a:cubicBezTo>
                    <a:pt x="251" y="1044"/>
                    <a:pt x="272" y="1051"/>
                    <a:pt x="286" y="1066"/>
                  </a:cubicBezTo>
                  <a:cubicBezTo>
                    <a:pt x="306" y="1087"/>
                    <a:pt x="327" y="1108"/>
                    <a:pt x="350" y="1126"/>
                  </a:cubicBezTo>
                  <a:cubicBezTo>
                    <a:pt x="366" y="1139"/>
                    <a:pt x="374" y="1159"/>
                    <a:pt x="370" y="1179"/>
                  </a:cubicBezTo>
                  <a:cubicBezTo>
                    <a:pt x="351" y="1279"/>
                    <a:pt x="351" y="1279"/>
                    <a:pt x="351" y="1279"/>
                  </a:cubicBezTo>
                  <a:cubicBezTo>
                    <a:pt x="346" y="1303"/>
                    <a:pt x="360" y="1327"/>
                    <a:pt x="383" y="1336"/>
                  </a:cubicBezTo>
                  <a:cubicBezTo>
                    <a:pt x="445" y="1359"/>
                    <a:pt x="445" y="1359"/>
                    <a:pt x="445" y="1359"/>
                  </a:cubicBezTo>
                  <a:cubicBezTo>
                    <a:pt x="507" y="1382"/>
                    <a:pt x="507" y="1382"/>
                    <a:pt x="507" y="1382"/>
                  </a:cubicBezTo>
                  <a:cubicBezTo>
                    <a:pt x="531" y="1391"/>
                    <a:pt x="556" y="1381"/>
                    <a:pt x="569" y="1360"/>
                  </a:cubicBezTo>
                  <a:cubicBezTo>
                    <a:pt x="618" y="1275"/>
                    <a:pt x="618" y="1275"/>
                    <a:pt x="618" y="1275"/>
                  </a:cubicBezTo>
                  <a:cubicBezTo>
                    <a:pt x="628" y="1257"/>
                    <a:pt x="648" y="1247"/>
                    <a:pt x="668" y="1248"/>
                  </a:cubicBezTo>
                  <a:cubicBezTo>
                    <a:pt x="698" y="1250"/>
                    <a:pt x="728" y="1249"/>
                    <a:pt x="757" y="1245"/>
                  </a:cubicBezTo>
                  <a:cubicBezTo>
                    <a:pt x="777" y="1243"/>
                    <a:pt x="797" y="1252"/>
                    <a:pt x="808" y="1269"/>
                  </a:cubicBezTo>
                  <a:cubicBezTo>
                    <a:pt x="865" y="1353"/>
                    <a:pt x="865" y="1353"/>
                    <a:pt x="865" y="1353"/>
                  </a:cubicBezTo>
                  <a:cubicBezTo>
                    <a:pt x="879" y="1373"/>
                    <a:pt x="905" y="1381"/>
                    <a:pt x="928" y="1370"/>
                  </a:cubicBezTo>
                  <a:cubicBezTo>
                    <a:pt x="988" y="1343"/>
                    <a:pt x="988" y="1343"/>
                    <a:pt x="988" y="1343"/>
                  </a:cubicBezTo>
                  <a:cubicBezTo>
                    <a:pt x="1048" y="1316"/>
                    <a:pt x="1048" y="1316"/>
                    <a:pt x="1048" y="1316"/>
                  </a:cubicBezTo>
                  <a:cubicBezTo>
                    <a:pt x="1070" y="1306"/>
                    <a:pt x="1082" y="1281"/>
                    <a:pt x="1075" y="1257"/>
                  </a:cubicBezTo>
                  <a:cubicBezTo>
                    <a:pt x="1049" y="1162"/>
                    <a:pt x="1049" y="1162"/>
                    <a:pt x="1049" y="1162"/>
                  </a:cubicBezTo>
                  <a:cubicBezTo>
                    <a:pt x="1043" y="1142"/>
                    <a:pt x="1050" y="1121"/>
                    <a:pt x="1065" y="1106"/>
                  </a:cubicBezTo>
                  <a:cubicBezTo>
                    <a:pt x="1087" y="1087"/>
                    <a:pt x="1107" y="1065"/>
                    <a:pt x="1125" y="1043"/>
                  </a:cubicBezTo>
                  <a:cubicBezTo>
                    <a:pt x="1138" y="1027"/>
                    <a:pt x="1158" y="1019"/>
                    <a:pt x="1178" y="1023"/>
                  </a:cubicBezTo>
                  <a:cubicBezTo>
                    <a:pt x="1278" y="1041"/>
                    <a:pt x="1278" y="1041"/>
                    <a:pt x="1278" y="1041"/>
                  </a:cubicBezTo>
                  <a:cubicBezTo>
                    <a:pt x="1302" y="1046"/>
                    <a:pt x="1326" y="1032"/>
                    <a:pt x="1335" y="1009"/>
                  </a:cubicBezTo>
                  <a:cubicBezTo>
                    <a:pt x="1358" y="947"/>
                    <a:pt x="1358" y="947"/>
                    <a:pt x="1358" y="947"/>
                  </a:cubicBezTo>
                  <a:cubicBezTo>
                    <a:pt x="1381" y="885"/>
                    <a:pt x="1381" y="885"/>
                    <a:pt x="1381" y="885"/>
                  </a:cubicBezTo>
                  <a:cubicBezTo>
                    <a:pt x="1392" y="862"/>
                    <a:pt x="1382" y="836"/>
                    <a:pt x="1360" y="8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FE668D-F38F-5CB6-346D-0FAD3701651C}"/>
              </a:ext>
            </a:extLst>
          </p:cNvPr>
          <p:cNvGrpSpPr>
            <a:grpSpLocks noChangeAspect="1"/>
          </p:cNvGrpSpPr>
          <p:nvPr/>
        </p:nvGrpSpPr>
        <p:grpSpPr>
          <a:xfrm>
            <a:off x="6141040" y="1249303"/>
            <a:ext cx="498659" cy="343501"/>
            <a:chOff x="-1082678" y="2527361"/>
            <a:chExt cx="668339" cy="460386"/>
          </a:xfrm>
          <a:solidFill>
            <a:schemeClr val="bg1"/>
          </a:solidFill>
        </p:grpSpPr>
        <p:sp>
          <p:nvSpPr>
            <p:cNvPr id="25" name="Freeform 292">
              <a:extLst>
                <a:ext uri="{FF2B5EF4-FFF2-40B4-BE49-F238E27FC236}">
                  <a16:creationId xmlns:a16="http://schemas.microsoft.com/office/drawing/2014/main" id="{85339521-494D-78AA-69B5-46A26EEB4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082678" y="2527361"/>
              <a:ext cx="517526" cy="401647"/>
            </a:xfrm>
            <a:custGeom>
              <a:avLst/>
              <a:gdLst>
                <a:gd name="T0" fmla="*/ 129 w 138"/>
                <a:gd name="T1" fmla="*/ 4 h 107"/>
                <a:gd name="T2" fmla="*/ 123 w 138"/>
                <a:gd name="T3" fmla="*/ 1 h 107"/>
                <a:gd name="T4" fmla="*/ 33 w 138"/>
                <a:gd name="T5" fmla="*/ 30 h 107"/>
                <a:gd name="T6" fmla="*/ 60 w 138"/>
                <a:gd name="T7" fmla="*/ 30 h 107"/>
                <a:gd name="T8" fmla="*/ 110 w 138"/>
                <a:gd name="T9" fmla="*/ 14 h 107"/>
                <a:gd name="T10" fmla="*/ 127 w 138"/>
                <a:gd name="T11" fmla="*/ 22 h 107"/>
                <a:gd name="T12" fmla="*/ 129 w 138"/>
                <a:gd name="T13" fmla="*/ 30 h 107"/>
                <a:gd name="T14" fmla="*/ 138 w 138"/>
                <a:gd name="T15" fmla="*/ 30 h 107"/>
                <a:gd name="T16" fmla="*/ 129 w 138"/>
                <a:gd name="T17" fmla="*/ 4 h 107"/>
                <a:gd name="T18" fmla="*/ 1 w 138"/>
                <a:gd name="T19" fmla="*/ 46 h 107"/>
                <a:gd name="T20" fmla="*/ 21 w 138"/>
                <a:gd name="T21" fmla="*/ 107 h 107"/>
                <a:gd name="T22" fmla="*/ 21 w 138"/>
                <a:gd name="T23" fmla="*/ 81 h 107"/>
                <a:gd name="T24" fmla="*/ 14 w 138"/>
                <a:gd name="T25" fmla="*/ 59 h 107"/>
                <a:gd name="T26" fmla="*/ 21 w 138"/>
                <a:gd name="T27" fmla="*/ 51 h 107"/>
                <a:gd name="T28" fmla="*/ 21 w 138"/>
                <a:gd name="T29" fmla="*/ 40 h 107"/>
                <a:gd name="T30" fmla="*/ 24 w 138"/>
                <a:gd name="T31" fmla="*/ 33 h 107"/>
                <a:gd name="T32" fmla="*/ 4 w 138"/>
                <a:gd name="T33" fmla="*/ 40 h 107"/>
                <a:gd name="T34" fmla="*/ 1 w 138"/>
                <a:gd name="T3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8" h="107">
                  <a:moveTo>
                    <a:pt x="129" y="4"/>
                  </a:moveTo>
                  <a:cubicBezTo>
                    <a:pt x="128" y="1"/>
                    <a:pt x="126" y="0"/>
                    <a:pt x="123" y="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3" y="20"/>
                    <a:pt x="120" y="23"/>
                    <a:pt x="127" y="22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8" y="30"/>
                    <a:pt x="138" y="30"/>
                    <a:pt x="138" y="30"/>
                  </a:cubicBezTo>
                  <a:lnTo>
                    <a:pt x="129" y="4"/>
                  </a:lnTo>
                  <a:close/>
                  <a:moveTo>
                    <a:pt x="1" y="46"/>
                  </a:moveTo>
                  <a:cubicBezTo>
                    <a:pt x="21" y="107"/>
                    <a:pt x="21" y="107"/>
                    <a:pt x="21" y="107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8" y="57"/>
                    <a:pt x="20" y="54"/>
                    <a:pt x="21" y="51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38"/>
                    <a:pt x="23" y="35"/>
                    <a:pt x="24" y="33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1"/>
                    <a:pt x="0" y="43"/>
                    <a:pt x="1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6" name="Freeform 293">
              <a:extLst>
                <a:ext uri="{FF2B5EF4-FFF2-40B4-BE49-F238E27FC236}">
                  <a16:creationId xmlns:a16="http://schemas.microsoft.com/office/drawing/2014/main" id="{D46989DE-91F7-FB7D-5DA2-F4D47B81FB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12815" y="2714691"/>
              <a:ext cx="366713" cy="214318"/>
            </a:xfrm>
            <a:custGeom>
              <a:avLst/>
              <a:gdLst>
                <a:gd name="T0" fmla="*/ 90 w 98"/>
                <a:gd name="T1" fmla="*/ 21 h 57"/>
                <a:gd name="T2" fmla="*/ 83 w 98"/>
                <a:gd name="T3" fmla="*/ 28 h 57"/>
                <a:gd name="T4" fmla="*/ 90 w 98"/>
                <a:gd name="T5" fmla="*/ 36 h 57"/>
                <a:gd name="T6" fmla="*/ 98 w 98"/>
                <a:gd name="T7" fmla="*/ 28 h 57"/>
                <a:gd name="T8" fmla="*/ 90 w 98"/>
                <a:gd name="T9" fmla="*/ 21 h 57"/>
                <a:gd name="T10" fmla="*/ 8 w 98"/>
                <a:gd name="T11" fmla="*/ 21 h 57"/>
                <a:gd name="T12" fmla="*/ 0 w 98"/>
                <a:gd name="T13" fmla="*/ 28 h 57"/>
                <a:gd name="T14" fmla="*/ 8 w 98"/>
                <a:gd name="T15" fmla="*/ 36 h 57"/>
                <a:gd name="T16" fmla="*/ 16 w 98"/>
                <a:gd name="T17" fmla="*/ 28 h 57"/>
                <a:gd name="T18" fmla="*/ 8 w 98"/>
                <a:gd name="T19" fmla="*/ 21 h 57"/>
                <a:gd name="T20" fmla="*/ 49 w 98"/>
                <a:gd name="T21" fmla="*/ 0 h 57"/>
                <a:gd name="T22" fmla="*/ 24 w 98"/>
                <a:gd name="T23" fmla="*/ 28 h 57"/>
                <a:gd name="T24" fmla="*/ 49 w 98"/>
                <a:gd name="T25" fmla="*/ 57 h 57"/>
                <a:gd name="T26" fmla="*/ 74 w 98"/>
                <a:gd name="T27" fmla="*/ 28 h 57"/>
                <a:gd name="T28" fmla="*/ 49 w 98"/>
                <a:gd name="T29" fmla="*/ 0 h 57"/>
                <a:gd name="T30" fmla="*/ 51 w 98"/>
                <a:gd name="T31" fmla="*/ 41 h 57"/>
                <a:gd name="T32" fmla="*/ 51 w 98"/>
                <a:gd name="T33" fmla="*/ 46 h 57"/>
                <a:gd name="T34" fmla="*/ 46 w 98"/>
                <a:gd name="T35" fmla="*/ 46 h 57"/>
                <a:gd name="T36" fmla="*/ 46 w 98"/>
                <a:gd name="T37" fmla="*/ 42 h 57"/>
                <a:gd name="T38" fmla="*/ 38 w 98"/>
                <a:gd name="T39" fmla="*/ 40 h 57"/>
                <a:gd name="T40" fmla="*/ 39 w 98"/>
                <a:gd name="T41" fmla="*/ 34 h 57"/>
                <a:gd name="T42" fmla="*/ 47 w 98"/>
                <a:gd name="T43" fmla="*/ 36 h 57"/>
                <a:gd name="T44" fmla="*/ 52 w 98"/>
                <a:gd name="T45" fmla="*/ 34 h 57"/>
                <a:gd name="T46" fmla="*/ 47 w 98"/>
                <a:gd name="T47" fmla="*/ 31 h 57"/>
                <a:gd name="T48" fmla="*/ 38 w 98"/>
                <a:gd name="T49" fmla="*/ 23 h 57"/>
                <a:gd name="T50" fmla="*/ 46 w 98"/>
                <a:gd name="T51" fmla="*/ 15 h 57"/>
                <a:gd name="T52" fmla="*/ 46 w 98"/>
                <a:gd name="T53" fmla="*/ 11 h 57"/>
                <a:gd name="T54" fmla="*/ 52 w 98"/>
                <a:gd name="T55" fmla="*/ 11 h 57"/>
                <a:gd name="T56" fmla="*/ 52 w 98"/>
                <a:gd name="T57" fmla="*/ 15 h 57"/>
                <a:gd name="T58" fmla="*/ 59 w 98"/>
                <a:gd name="T59" fmla="*/ 16 h 57"/>
                <a:gd name="T60" fmla="*/ 57 w 98"/>
                <a:gd name="T61" fmla="*/ 22 h 57"/>
                <a:gd name="T62" fmla="*/ 50 w 98"/>
                <a:gd name="T63" fmla="*/ 20 h 57"/>
                <a:gd name="T64" fmla="*/ 47 w 98"/>
                <a:gd name="T65" fmla="*/ 22 h 57"/>
                <a:gd name="T66" fmla="*/ 52 w 98"/>
                <a:gd name="T67" fmla="*/ 25 h 57"/>
                <a:gd name="T68" fmla="*/ 60 w 98"/>
                <a:gd name="T69" fmla="*/ 33 h 57"/>
                <a:gd name="T70" fmla="*/ 51 w 98"/>
                <a:gd name="T71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57">
                  <a:moveTo>
                    <a:pt x="90" y="21"/>
                  </a:moveTo>
                  <a:cubicBezTo>
                    <a:pt x="86" y="21"/>
                    <a:pt x="83" y="24"/>
                    <a:pt x="83" y="28"/>
                  </a:cubicBezTo>
                  <a:cubicBezTo>
                    <a:pt x="83" y="33"/>
                    <a:pt x="86" y="36"/>
                    <a:pt x="90" y="36"/>
                  </a:cubicBezTo>
                  <a:cubicBezTo>
                    <a:pt x="95" y="36"/>
                    <a:pt x="98" y="33"/>
                    <a:pt x="98" y="28"/>
                  </a:cubicBezTo>
                  <a:cubicBezTo>
                    <a:pt x="98" y="24"/>
                    <a:pt x="95" y="21"/>
                    <a:pt x="90" y="21"/>
                  </a:cubicBezTo>
                  <a:close/>
                  <a:moveTo>
                    <a:pt x="8" y="21"/>
                  </a:moveTo>
                  <a:cubicBezTo>
                    <a:pt x="4" y="21"/>
                    <a:pt x="0" y="24"/>
                    <a:pt x="0" y="28"/>
                  </a:cubicBezTo>
                  <a:cubicBezTo>
                    <a:pt x="0" y="33"/>
                    <a:pt x="4" y="36"/>
                    <a:pt x="8" y="36"/>
                  </a:cubicBezTo>
                  <a:cubicBezTo>
                    <a:pt x="12" y="36"/>
                    <a:pt x="16" y="33"/>
                    <a:pt x="16" y="28"/>
                  </a:cubicBezTo>
                  <a:cubicBezTo>
                    <a:pt x="16" y="24"/>
                    <a:pt x="12" y="21"/>
                    <a:pt x="8" y="21"/>
                  </a:cubicBezTo>
                  <a:close/>
                  <a:moveTo>
                    <a:pt x="49" y="0"/>
                  </a:moveTo>
                  <a:cubicBezTo>
                    <a:pt x="35" y="0"/>
                    <a:pt x="24" y="13"/>
                    <a:pt x="24" y="28"/>
                  </a:cubicBezTo>
                  <a:cubicBezTo>
                    <a:pt x="24" y="44"/>
                    <a:pt x="35" y="57"/>
                    <a:pt x="49" y="57"/>
                  </a:cubicBezTo>
                  <a:cubicBezTo>
                    <a:pt x="63" y="57"/>
                    <a:pt x="74" y="44"/>
                    <a:pt x="74" y="28"/>
                  </a:cubicBezTo>
                  <a:cubicBezTo>
                    <a:pt x="74" y="13"/>
                    <a:pt x="63" y="0"/>
                    <a:pt x="49" y="0"/>
                  </a:cubicBezTo>
                  <a:close/>
                  <a:moveTo>
                    <a:pt x="51" y="41"/>
                  </a:moveTo>
                  <a:cubicBezTo>
                    <a:pt x="51" y="46"/>
                    <a:pt x="51" y="46"/>
                    <a:pt x="51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3" y="42"/>
                    <a:pt x="40" y="41"/>
                    <a:pt x="38" y="4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35"/>
                    <a:pt x="44" y="36"/>
                    <a:pt x="47" y="36"/>
                  </a:cubicBezTo>
                  <a:cubicBezTo>
                    <a:pt x="50" y="36"/>
                    <a:pt x="52" y="35"/>
                    <a:pt x="52" y="34"/>
                  </a:cubicBezTo>
                  <a:cubicBezTo>
                    <a:pt x="52" y="33"/>
                    <a:pt x="50" y="32"/>
                    <a:pt x="47" y="31"/>
                  </a:cubicBezTo>
                  <a:cubicBezTo>
                    <a:pt x="42" y="29"/>
                    <a:pt x="38" y="27"/>
                    <a:pt x="38" y="23"/>
                  </a:cubicBezTo>
                  <a:cubicBezTo>
                    <a:pt x="38" y="19"/>
                    <a:pt x="41" y="16"/>
                    <a:pt x="46" y="15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5" y="15"/>
                    <a:pt x="57" y="16"/>
                    <a:pt x="59" y="1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1"/>
                    <a:pt x="54" y="20"/>
                    <a:pt x="50" y="20"/>
                  </a:cubicBezTo>
                  <a:cubicBezTo>
                    <a:pt x="47" y="20"/>
                    <a:pt x="47" y="21"/>
                    <a:pt x="47" y="22"/>
                  </a:cubicBezTo>
                  <a:cubicBezTo>
                    <a:pt x="47" y="23"/>
                    <a:pt x="48" y="24"/>
                    <a:pt x="52" y="25"/>
                  </a:cubicBezTo>
                  <a:cubicBezTo>
                    <a:pt x="58" y="27"/>
                    <a:pt x="60" y="29"/>
                    <a:pt x="60" y="33"/>
                  </a:cubicBezTo>
                  <a:cubicBezTo>
                    <a:pt x="60" y="37"/>
                    <a:pt x="57" y="40"/>
                    <a:pt x="51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7" name="Freeform 294">
              <a:extLst>
                <a:ext uri="{FF2B5EF4-FFF2-40B4-BE49-F238E27FC236}">
                  <a16:creationId xmlns:a16="http://schemas.microsoft.com/office/drawing/2014/main" id="{EE2D0823-D871-5E4D-E06C-7372D1F55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-981078" y="2662302"/>
              <a:ext cx="501651" cy="322270"/>
            </a:xfrm>
            <a:custGeom>
              <a:avLst/>
              <a:gdLst>
                <a:gd name="T0" fmla="*/ 97 w 134"/>
                <a:gd name="T1" fmla="*/ 83 h 86"/>
                <a:gd name="T2" fmla="*/ 99 w 134"/>
                <a:gd name="T3" fmla="*/ 78 h 86"/>
                <a:gd name="T4" fmla="*/ 21 w 134"/>
                <a:gd name="T5" fmla="*/ 78 h 86"/>
                <a:gd name="T6" fmla="*/ 8 w 134"/>
                <a:gd name="T7" fmla="*/ 65 h 86"/>
                <a:gd name="T8" fmla="*/ 8 w 134"/>
                <a:gd name="T9" fmla="*/ 21 h 86"/>
                <a:gd name="T10" fmla="*/ 21 w 134"/>
                <a:gd name="T11" fmla="*/ 8 h 86"/>
                <a:gd name="T12" fmla="*/ 113 w 134"/>
                <a:gd name="T13" fmla="*/ 8 h 86"/>
                <a:gd name="T14" fmla="*/ 126 w 134"/>
                <a:gd name="T15" fmla="*/ 21 h 86"/>
                <a:gd name="T16" fmla="*/ 126 w 134"/>
                <a:gd name="T17" fmla="*/ 51 h 86"/>
                <a:gd name="T18" fmla="*/ 134 w 134"/>
                <a:gd name="T19" fmla="*/ 51 h 86"/>
                <a:gd name="T20" fmla="*/ 134 w 134"/>
                <a:gd name="T21" fmla="*/ 4 h 86"/>
                <a:gd name="T22" fmla="*/ 130 w 134"/>
                <a:gd name="T23" fmla="*/ 0 h 86"/>
                <a:gd name="T24" fmla="*/ 4 w 134"/>
                <a:gd name="T25" fmla="*/ 0 h 86"/>
                <a:gd name="T26" fmla="*/ 0 w 134"/>
                <a:gd name="T27" fmla="*/ 4 h 86"/>
                <a:gd name="T28" fmla="*/ 0 w 134"/>
                <a:gd name="T29" fmla="*/ 82 h 86"/>
                <a:gd name="T30" fmla="*/ 4 w 134"/>
                <a:gd name="T31" fmla="*/ 86 h 86"/>
                <a:gd name="T32" fmla="*/ 98 w 134"/>
                <a:gd name="T33" fmla="*/ 86 h 86"/>
                <a:gd name="T34" fmla="*/ 97 w 134"/>
                <a:gd name="T35" fmla="*/ 8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86">
                  <a:moveTo>
                    <a:pt x="97" y="83"/>
                  </a:moveTo>
                  <a:cubicBezTo>
                    <a:pt x="97" y="81"/>
                    <a:pt x="98" y="79"/>
                    <a:pt x="99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9" y="72"/>
                    <a:pt x="14" y="66"/>
                    <a:pt x="8" y="6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0"/>
                    <a:pt x="20" y="14"/>
                    <a:pt x="21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4" y="15"/>
                    <a:pt x="119" y="20"/>
                    <a:pt x="126" y="2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4" y="2"/>
                    <a:pt x="132" y="0"/>
                    <a:pt x="1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2" y="86"/>
                    <a:pt x="4" y="86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5"/>
                    <a:pt x="97" y="84"/>
                    <a:pt x="97" y="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8" name="Freeform 295">
              <a:extLst>
                <a:ext uri="{FF2B5EF4-FFF2-40B4-BE49-F238E27FC236}">
                  <a16:creationId xmlns:a16="http://schemas.microsoft.com/office/drawing/2014/main" id="{54B7B4C0-D62E-0BF6-CE72-7FE2987FC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5314" y="2871857"/>
              <a:ext cx="180975" cy="30163"/>
            </a:xfrm>
            <a:custGeom>
              <a:avLst/>
              <a:gdLst>
                <a:gd name="T0" fmla="*/ 4 w 48"/>
                <a:gd name="T1" fmla="*/ 8 h 8"/>
                <a:gd name="T2" fmla="*/ 0 w 48"/>
                <a:gd name="T3" fmla="*/ 4 h 8"/>
                <a:gd name="T4" fmla="*/ 0 w 48"/>
                <a:gd name="T5" fmla="*/ 4 h 8"/>
                <a:gd name="T6" fmla="*/ 4 w 48"/>
                <a:gd name="T7" fmla="*/ 0 h 8"/>
                <a:gd name="T8" fmla="*/ 4 w 48"/>
                <a:gd name="T9" fmla="*/ 0 h 8"/>
                <a:gd name="T10" fmla="*/ 44 w 48"/>
                <a:gd name="T11" fmla="*/ 0 h 8"/>
                <a:gd name="T12" fmla="*/ 48 w 48"/>
                <a:gd name="T13" fmla="*/ 4 h 8"/>
                <a:gd name="T14" fmla="*/ 48 w 48"/>
                <a:gd name="T15" fmla="*/ 4 h 8"/>
                <a:gd name="T16" fmla="*/ 44 w 48"/>
                <a:gd name="T17" fmla="*/ 8 h 8"/>
                <a:gd name="T18" fmla="*/ 44 w 48"/>
                <a:gd name="T19" fmla="*/ 8 h 8"/>
                <a:gd name="T20" fmla="*/ 4 w 48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8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48" y="1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6"/>
                    <a:pt x="47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29" name="Freeform 296">
              <a:extLst>
                <a:ext uri="{FF2B5EF4-FFF2-40B4-BE49-F238E27FC236}">
                  <a16:creationId xmlns:a16="http://schemas.microsoft.com/office/drawing/2014/main" id="{C539D006-0C4B-7A9A-A110-A7819D46A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3252" y="2913133"/>
              <a:ext cx="184150" cy="30163"/>
            </a:xfrm>
            <a:custGeom>
              <a:avLst/>
              <a:gdLst>
                <a:gd name="T0" fmla="*/ 4 w 49"/>
                <a:gd name="T1" fmla="*/ 8 h 8"/>
                <a:gd name="T2" fmla="*/ 0 w 49"/>
                <a:gd name="T3" fmla="*/ 4 h 8"/>
                <a:gd name="T4" fmla="*/ 0 w 49"/>
                <a:gd name="T5" fmla="*/ 4 h 8"/>
                <a:gd name="T6" fmla="*/ 4 w 49"/>
                <a:gd name="T7" fmla="*/ 0 h 8"/>
                <a:gd name="T8" fmla="*/ 4 w 49"/>
                <a:gd name="T9" fmla="*/ 0 h 8"/>
                <a:gd name="T10" fmla="*/ 45 w 49"/>
                <a:gd name="T11" fmla="*/ 0 h 8"/>
                <a:gd name="T12" fmla="*/ 49 w 49"/>
                <a:gd name="T13" fmla="*/ 4 h 8"/>
                <a:gd name="T14" fmla="*/ 49 w 49"/>
                <a:gd name="T15" fmla="*/ 4 h 8"/>
                <a:gd name="T16" fmla="*/ 45 w 49"/>
                <a:gd name="T17" fmla="*/ 8 h 8"/>
                <a:gd name="T18" fmla="*/ 45 w 49"/>
                <a:gd name="T19" fmla="*/ 8 h 8"/>
                <a:gd name="T20" fmla="*/ 4 w 49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8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2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6"/>
                    <a:pt x="47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0" name="Freeform 297">
              <a:extLst>
                <a:ext uri="{FF2B5EF4-FFF2-40B4-BE49-F238E27FC236}">
                  <a16:creationId xmlns:a16="http://schemas.microsoft.com/office/drawing/2014/main" id="{05D65C95-5595-242A-0845-72748553A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8489" y="2957584"/>
              <a:ext cx="184150" cy="30163"/>
            </a:xfrm>
            <a:custGeom>
              <a:avLst/>
              <a:gdLst>
                <a:gd name="T0" fmla="*/ 4 w 49"/>
                <a:gd name="T1" fmla="*/ 8 h 8"/>
                <a:gd name="T2" fmla="*/ 0 w 49"/>
                <a:gd name="T3" fmla="*/ 4 h 8"/>
                <a:gd name="T4" fmla="*/ 0 w 49"/>
                <a:gd name="T5" fmla="*/ 4 h 8"/>
                <a:gd name="T6" fmla="*/ 4 w 49"/>
                <a:gd name="T7" fmla="*/ 0 h 8"/>
                <a:gd name="T8" fmla="*/ 4 w 49"/>
                <a:gd name="T9" fmla="*/ 0 h 8"/>
                <a:gd name="T10" fmla="*/ 45 w 49"/>
                <a:gd name="T11" fmla="*/ 0 h 8"/>
                <a:gd name="T12" fmla="*/ 49 w 49"/>
                <a:gd name="T13" fmla="*/ 4 h 8"/>
                <a:gd name="T14" fmla="*/ 49 w 49"/>
                <a:gd name="T15" fmla="*/ 4 h 8"/>
                <a:gd name="T16" fmla="*/ 45 w 49"/>
                <a:gd name="T17" fmla="*/ 8 h 8"/>
                <a:gd name="T18" fmla="*/ 45 w 49"/>
                <a:gd name="T19" fmla="*/ 8 h 8"/>
                <a:gd name="T20" fmla="*/ 4 w 49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8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2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6"/>
                    <a:pt x="47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4BBD951-1E1B-155A-18C6-39AEECE86279}"/>
              </a:ext>
            </a:extLst>
          </p:cNvPr>
          <p:cNvGrpSpPr>
            <a:grpSpLocks noChangeAspect="1"/>
          </p:cNvGrpSpPr>
          <p:nvPr/>
        </p:nvGrpSpPr>
        <p:grpSpPr>
          <a:xfrm>
            <a:off x="3835834" y="1202011"/>
            <a:ext cx="363809" cy="438085"/>
            <a:chOff x="3508375" y="2208213"/>
            <a:chExt cx="762000" cy="917574"/>
          </a:xfrm>
          <a:solidFill>
            <a:schemeClr val="bg1"/>
          </a:solidFill>
        </p:grpSpPr>
        <p:sp>
          <p:nvSpPr>
            <p:cNvPr id="32" name="Freeform 52">
              <a:extLst>
                <a:ext uri="{FF2B5EF4-FFF2-40B4-BE49-F238E27FC236}">
                  <a16:creationId xmlns:a16="http://schemas.microsoft.com/office/drawing/2014/main" id="{9843BEB7-F027-84F7-F1DF-1D7C79046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375" y="2208213"/>
              <a:ext cx="352425" cy="190500"/>
            </a:xfrm>
            <a:custGeom>
              <a:avLst/>
              <a:gdLst>
                <a:gd name="T0" fmla="*/ 0 w 94"/>
                <a:gd name="T1" fmla="*/ 38 h 51"/>
                <a:gd name="T2" fmla="*/ 11 w 94"/>
                <a:gd name="T3" fmla="*/ 33 h 51"/>
                <a:gd name="T4" fmla="*/ 47 w 94"/>
                <a:gd name="T5" fmla="*/ 10 h 51"/>
                <a:gd name="T6" fmla="*/ 71 w 94"/>
                <a:gd name="T7" fmla="*/ 2 h 51"/>
                <a:gd name="T8" fmla="*/ 83 w 94"/>
                <a:gd name="T9" fmla="*/ 10 h 51"/>
                <a:gd name="T10" fmla="*/ 80 w 94"/>
                <a:gd name="T11" fmla="*/ 23 h 51"/>
                <a:gd name="T12" fmla="*/ 78 w 94"/>
                <a:gd name="T13" fmla="*/ 29 h 51"/>
                <a:gd name="T14" fmla="*/ 86 w 94"/>
                <a:gd name="T15" fmla="*/ 36 h 51"/>
                <a:gd name="T16" fmla="*/ 92 w 94"/>
                <a:gd name="T17" fmla="*/ 36 h 51"/>
                <a:gd name="T18" fmla="*/ 93 w 94"/>
                <a:gd name="T19" fmla="*/ 42 h 51"/>
                <a:gd name="T20" fmla="*/ 85 w 94"/>
                <a:gd name="T21" fmla="*/ 51 h 51"/>
                <a:gd name="T22" fmla="*/ 72 w 94"/>
                <a:gd name="T23" fmla="*/ 43 h 51"/>
                <a:gd name="T24" fmla="*/ 71 w 94"/>
                <a:gd name="T25" fmla="*/ 35 h 51"/>
                <a:gd name="T26" fmla="*/ 52 w 94"/>
                <a:gd name="T27" fmla="*/ 14 h 51"/>
                <a:gd name="T28" fmla="*/ 0 w 94"/>
                <a:gd name="T29" fmla="*/ 40 h 51"/>
                <a:gd name="T30" fmla="*/ 0 w 94"/>
                <a:gd name="T31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51">
                  <a:moveTo>
                    <a:pt x="0" y="38"/>
                  </a:moveTo>
                  <a:cubicBezTo>
                    <a:pt x="3" y="37"/>
                    <a:pt x="8" y="35"/>
                    <a:pt x="11" y="33"/>
                  </a:cubicBezTo>
                  <a:cubicBezTo>
                    <a:pt x="23" y="25"/>
                    <a:pt x="35" y="17"/>
                    <a:pt x="47" y="10"/>
                  </a:cubicBezTo>
                  <a:cubicBezTo>
                    <a:pt x="54" y="5"/>
                    <a:pt x="62" y="0"/>
                    <a:pt x="71" y="2"/>
                  </a:cubicBezTo>
                  <a:cubicBezTo>
                    <a:pt x="77" y="2"/>
                    <a:pt x="81" y="4"/>
                    <a:pt x="83" y="10"/>
                  </a:cubicBezTo>
                  <a:cubicBezTo>
                    <a:pt x="86" y="15"/>
                    <a:pt x="83" y="19"/>
                    <a:pt x="80" y="23"/>
                  </a:cubicBezTo>
                  <a:cubicBezTo>
                    <a:pt x="78" y="24"/>
                    <a:pt x="77" y="28"/>
                    <a:pt x="78" y="29"/>
                  </a:cubicBezTo>
                  <a:cubicBezTo>
                    <a:pt x="80" y="32"/>
                    <a:pt x="83" y="35"/>
                    <a:pt x="86" y="36"/>
                  </a:cubicBezTo>
                  <a:cubicBezTo>
                    <a:pt x="87" y="37"/>
                    <a:pt x="90" y="36"/>
                    <a:pt x="92" y="36"/>
                  </a:cubicBezTo>
                  <a:cubicBezTo>
                    <a:pt x="93" y="38"/>
                    <a:pt x="93" y="40"/>
                    <a:pt x="93" y="42"/>
                  </a:cubicBezTo>
                  <a:cubicBezTo>
                    <a:pt x="94" y="50"/>
                    <a:pt x="93" y="51"/>
                    <a:pt x="85" y="51"/>
                  </a:cubicBezTo>
                  <a:cubicBezTo>
                    <a:pt x="79" y="51"/>
                    <a:pt x="75" y="48"/>
                    <a:pt x="72" y="43"/>
                  </a:cubicBezTo>
                  <a:cubicBezTo>
                    <a:pt x="70" y="40"/>
                    <a:pt x="71" y="38"/>
                    <a:pt x="71" y="35"/>
                  </a:cubicBezTo>
                  <a:cubicBezTo>
                    <a:pt x="58" y="35"/>
                    <a:pt x="51" y="29"/>
                    <a:pt x="52" y="14"/>
                  </a:cubicBezTo>
                  <a:cubicBezTo>
                    <a:pt x="36" y="27"/>
                    <a:pt x="22" y="41"/>
                    <a:pt x="0" y="40"/>
                  </a:cubicBezTo>
                  <a:cubicBezTo>
                    <a:pt x="0" y="40"/>
                    <a:pt x="0" y="39"/>
                    <a:pt x="0" y="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3" name="Freeform 53">
              <a:extLst>
                <a:ext uri="{FF2B5EF4-FFF2-40B4-BE49-F238E27FC236}">
                  <a16:creationId xmlns:a16="http://schemas.microsoft.com/office/drawing/2014/main" id="{42D80900-8E5E-70EC-CA96-7D6B915BA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950" y="2211388"/>
              <a:ext cx="352425" cy="198437"/>
            </a:xfrm>
            <a:custGeom>
              <a:avLst/>
              <a:gdLst>
                <a:gd name="T0" fmla="*/ 94 w 94"/>
                <a:gd name="T1" fmla="*/ 39 h 53"/>
                <a:gd name="T2" fmla="*/ 78 w 94"/>
                <a:gd name="T3" fmla="*/ 38 h 53"/>
                <a:gd name="T4" fmla="*/ 45 w 94"/>
                <a:gd name="T5" fmla="*/ 15 h 53"/>
                <a:gd name="T6" fmla="*/ 43 w 94"/>
                <a:gd name="T7" fmla="*/ 14 h 53"/>
                <a:gd name="T8" fmla="*/ 37 w 94"/>
                <a:gd name="T9" fmla="*/ 29 h 53"/>
                <a:gd name="T10" fmla="*/ 22 w 94"/>
                <a:gd name="T11" fmla="*/ 35 h 53"/>
                <a:gd name="T12" fmla="*/ 4 w 94"/>
                <a:gd name="T13" fmla="*/ 50 h 53"/>
                <a:gd name="T14" fmla="*/ 0 w 94"/>
                <a:gd name="T15" fmla="*/ 46 h 53"/>
                <a:gd name="T16" fmla="*/ 1 w 94"/>
                <a:gd name="T17" fmla="*/ 35 h 53"/>
                <a:gd name="T18" fmla="*/ 7 w 94"/>
                <a:gd name="T19" fmla="*/ 35 h 53"/>
                <a:gd name="T20" fmla="*/ 15 w 94"/>
                <a:gd name="T21" fmla="*/ 29 h 53"/>
                <a:gd name="T22" fmla="*/ 12 w 94"/>
                <a:gd name="T23" fmla="*/ 21 h 53"/>
                <a:gd name="T24" fmla="*/ 10 w 94"/>
                <a:gd name="T25" fmla="*/ 9 h 53"/>
                <a:gd name="T26" fmla="*/ 20 w 94"/>
                <a:gd name="T27" fmla="*/ 1 h 53"/>
                <a:gd name="T28" fmla="*/ 40 w 94"/>
                <a:gd name="T29" fmla="*/ 4 h 53"/>
                <a:gd name="T30" fmla="*/ 62 w 94"/>
                <a:gd name="T31" fmla="*/ 20 h 53"/>
                <a:gd name="T32" fmla="*/ 94 w 94"/>
                <a:gd name="T33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53">
                  <a:moveTo>
                    <a:pt x="94" y="39"/>
                  </a:moveTo>
                  <a:cubicBezTo>
                    <a:pt x="88" y="40"/>
                    <a:pt x="83" y="40"/>
                    <a:pt x="78" y="38"/>
                  </a:cubicBezTo>
                  <a:cubicBezTo>
                    <a:pt x="66" y="32"/>
                    <a:pt x="54" y="26"/>
                    <a:pt x="45" y="15"/>
                  </a:cubicBezTo>
                  <a:cubicBezTo>
                    <a:pt x="44" y="14"/>
                    <a:pt x="43" y="14"/>
                    <a:pt x="43" y="14"/>
                  </a:cubicBezTo>
                  <a:cubicBezTo>
                    <a:pt x="41" y="19"/>
                    <a:pt x="40" y="25"/>
                    <a:pt x="37" y="29"/>
                  </a:cubicBezTo>
                  <a:cubicBezTo>
                    <a:pt x="33" y="32"/>
                    <a:pt x="27" y="33"/>
                    <a:pt x="22" y="35"/>
                  </a:cubicBezTo>
                  <a:cubicBezTo>
                    <a:pt x="23" y="45"/>
                    <a:pt x="14" y="53"/>
                    <a:pt x="4" y="50"/>
                  </a:cubicBezTo>
                  <a:cubicBezTo>
                    <a:pt x="1" y="49"/>
                    <a:pt x="0" y="49"/>
                    <a:pt x="0" y="46"/>
                  </a:cubicBezTo>
                  <a:cubicBezTo>
                    <a:pt x="1" y="43"/>
                    <a:pt x="1" y="39"/>
                    <a:pt x="1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11" y="35"/>
                    <a:pt x="14" y="33"/>
                    <a:pt x="15" y="29"/>
                  </a:cubicBezTo>
                  <a:cubicBezTo>
                    <a:pt x="18" y="25"/>
                    <a:pt x="15" y="23"/>
                    <a:pt x="12" y="21"/>
                  </a:cubicBezTo>
                  <a:cubicBezTo>
                    <a:pt x="10" y="18"/>
                    <a:pt x="8" y="14"/>
                    <a:pt x="10" y="9"/>
                  </a:cubicBezTo>
                  <a:cubicBezTo>
                    <a:pt x="11" y="4"/>
                    <a:pt x="15" y="1"/>
                    <a:pt x="20" y="1"/>
                  </a:cubicBezTo>
                  <a:cubicBezTo>
                    <a:pt x="27" y="0"/>
                    <a:pt x="34" y="0"/>
                    <a:pt x="40" y="4"/>
                  </a:cubicBezTo>
                  <a:cubicBezTo>
                    <a:pt x="48" y="9"/>
                    <a:pt x="55" y="15"/>
                    <a:pt x="62" y="20"/>
                  </a:cubicBezTo>
                  <a:cubicBezTo>
                    <a:pt x="72" y="26"/>
                    <a:pt x="83" y="32"/>
                    <a:pt x="94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4" name="Freeform 54">
              <a:extLst>
                <a:ext uri="{FF2B5EF4-FFF2-40B4-BE49-F238E27FC236}">
                  <a16:creationId xmlns:a16="http://schemas.microsoft.com/office/drawing/2014/main" id="{4F0BAB39-1780-E7AE-1704-C061157DD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88" y="2579688"/>
              <a:ext cx="203200" cy="311150"/>
            </a:xfrm>
            <a:custGeom>
              <a:avLst/>
              <a:gdLst>
                <a:gd name="T0" fmla="*/ 25 w 54"/>
                <a:gd name="T1" fmla="*/ 47 h 83"/>
                <a:gd name="T2" fmla="*/ 12 w 54"/>
                <a:gd name="T3" fmla="*/ 38 h 83"/>
                <a:gd name="T4" fmla="*/ 0 w 54"/>
                <a:gd name="T5" fmla="*/ 17 h 83"/>
                <a:gd name="T6" fmla="*/ 10 w 54"/>
                <a:gd name="T7" fmla="*/ 1 h 83"/>
                <a:gd name="T8" fmla="*/ 14 w 54"/>
                <a:gd name="T9" fmla="*/ 0 h 83"/>
                <a:gd name="T10" fmla="*/ 24 w 54"/>
                <a:gd name="T11" fmla="*/ 5 h 83"/>
                <a:gd name="T12" fmla="*/ 19 w 54"/>
                <a:gd name="T13" fmla="*/ 8 h 83"/>
                <a:gd name="T14" fmla="*/ 18 w 54"/>
                <a:gd name="T15" fmla="*/ 30 h 83"/>
                <a:gd name="T16" fmla="*/ 28 w 54"/>
                <a:gd name="T17" fmla="*/ 37 h 83"/>
                <a:gd name="T18" fmla="*/ 40 w 54"/>
                <a:gd name="T19" fmla="*/ 44 h 83"/>
                <a:gd name="T20" fmla="*/ 45 w 54"/>
                <a:gd name="T21" fmla="*/ 76 h 83"/>
                <a:gd name="T22" fmla="*/ 39 w 54"/>
                <a:gd name="T23" fmla="*/ 83 h 83"/>
                <a:gd name="T24" fmla="*/ 34 w 54"/>
                <a:gd name="T25" fmla="*/ 80 h 83"/>
                <a:gd name="T26" fmla="*/ 29 w 54"/>
                <a:gd name="T27" fmla="*/ 75 h 83"/>
                <a:gd name="T28" fmla="*/ 33 w 54"/>
                <a:gd name="T29" fmla="*/ 72 h 83"/>
                <a:gd name="T30" fmla="*/ 37 w 54"/>
                <a:gd name="T31" fmla="*/ 58 h 83"/>
                <a:gd name="T32" fmla="*/ 25 w 54"/>
                <a:gd name="T33" fmla="*/ 4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83">
                  <a:moveTo>
                    <a:pt x="25" y="47"/>
                  </a:moveTo>
                  <a:cubicBezTo>
                    <a:pt x="20" y="44"/>
                    <a:pt x="17" y="41"/>
                    <a:pt x="12" y="38"/>
                  </a:cubicBezTo>
                  <a:cubicBezTo>
                    <a:pt x="5" y="33"/>
                    <a:pt x="0" y="27"/>
                    <a:pt x="0" y="17"/>
                  </a:cubicBezTo>
                  <a:cubicBezTo>
                    <a:pt x="1" y="10"/>
                    <a:pt x="5" y="5"/>
                    <a:pt x="10" y="1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17" y="2"/>
                    <a:pt x="20" y="3"/>
                    <a:pt x="24" y="5"/>
                  </a:cubicBezTo>
                  <a:cubicBezTo>
                    <a:pt x="22" y="6"/>
                    <a:pt x="21" y="7"/>
                    <a:pt x="19" y="8"/>
                  </a:cubicBezTo>
                  <a:cubicBezTo>
                    <a:pt x="11" y="14"/>
                    <a:pt x="11" y="23"/>
                    <a:pt x="18" y="30"/>
                  </a:cubicBezTo>
                  <a:cubicBezTo>
                    <a:pt x="21" y="33"/>
                    <a:pt x="25" y="35"/>
                    <a:pt x="28" y="37"/>
                  </a:cubicBezTo>
                  <a:cubicBezTo>
                    <a:pt x="32" y="39"/>
                    <a:pt x="36" y="41"/>
                    <a:pt x="40" y="44"/>
                  </a:cubicBezTo>
                  <a:cubicBezTo>
                    <a:pt x="54" y="53"/>
                    <a:pt x="52" y="66"/>
                    <a:pt x="45" y="76"/>
                  </a:cubicBezTo>
                  <a:cubicBezTo>
                    <a:pt x="44" y="78"/>
                    <a:pt x="41" y="80"/>
                    <a:pt x="39" y="83"/>
                  </a:cubicBezTo>
                  <a:cubicBezTo>
                    <a:pt x="37" y="82"/>
                    <a:pt x="36" y="81"/>
                    <a:pt x="34" y="80"/>
                  </a:cubicBezTo>
                  <a:cubicBezTo>
                    <a:pt x="33" y="79"/>
                    <a:pt x="31" y="77"/>
                    <a:pt x="29" y="75"/>
                  </a:cubicBezTo>
                  <a:cubicBezTo>
                    <a:pt x="30" y="74"/>
                    <a:pt x="32" y="74"/>
                    <a:pt x="33" y="72"/>
                  </a:cubicBezTo>
                  <a:cubicBezTo>
                    <a:pt x="38" y="68"/>
                    <a:pt x="40" y="62"/>
                    <a:pt x="37" y="58"/>
                  </a:cubicBezTo>
                  <a:cubicBezTo>
                    <a:pt x="33" y="54"/>
                    <a:pt x="29" y="51"/>
                    <a:pt x="25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5" name="Freeform 55">
              <a:extLst>
                <a:ext uri="{FF2B5EF4-FFF2-40B4-BE49-F238E27FC236}">
                  <a16:creationId xmlns:a16="http://schemas.microsoft.com/office/drawing/2014/main" id="{A71044F6-18F3-A0CF-577D-C5B0E082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2436813"/>
              <a:ext cx="255588" cy="292100"/>
            </a:xfrm>
            <a:custGeom>
              <a:avLst/>
              <a:gdLst>
                <a:gd name="T0" fmla="*/ 9 w 68"/>
                <a:gd name="T1" fmla="*/ 7 h 78"/>
                <a:gd name="T2" fmla="*/ 17 w 68"/>
                <a:gd name="T3" fmla="*/ 24 h 78"/>
                <a:gd name="T4" fmla="*/ 32 w 68"/>
                <a:gd name="T5" fmla="*/ 30 h 78"/>
                <a:gd name="T6" fmla="*/ 49 w 68"/>
                <a:gd name="T7" fmla="*/ 38 h 78"/>
                <a:gd name="T8" fmla="*/ 48 w 68"/>
                <a:gd name="T9" fmla="*/ 78 h 78"/>
                <a:gd name="T10" fmla="*/ 44 w 68"/>
                <a:gd name="T11" fmla="*/ 78 h 78"/>
                <a:gd name="T12" fmla="*/ 37 w 68"/>
                <a:gd name="T13" fmla="*/ 74 h 78"/>
                <a:gd name="T14" fmla="*/ 42 w 68"/>
                <a:gd name="T15" fmla="*/ 70 h 78"/>
                <a:gd name="T16" fmla="*/ 41 w 68"/>
                <a:gd name="T17" fmla="*/ 45 h 78"/>
                <a:gd name="T18" fmla="*/ 24 w 68"/>
                <a:gd name="T19" fmla="*/ 38 h 78"/>
                <a:gd name="T20" fmla="*/ 6 w 68"/>
                <a:gd name="T21" fmla="*/ 24 h 78"/>
                <a:gd name="T22" fmla="*/ 6 w 68"/>
                <a:gd name="T23" fmla="*/ 5 h 78"/>
                <a:gd name="T24" fmla="*/ 25 w 68"/>
                <a:gd name="T25" fmla="*/ 3 h 78"/>
                <a:gd name="T26" fmla="*/ 9 w 68"/>
                <a:gd name="T27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78">
                  <a:moveTo>
                    <a:pt x="9" y="7"/>
                  </a:moveTo>
                  <a:cubicBezTo>
                    <a:pt x="7" y="13"/>
                    <a:pt x="9" y="20"/>
                    <a:pt x="17" y="24"/>
                  </a:cubicBezTo>
                  <a:cubicBezTo>
                    <a:pt x="21" y="27"/>
                    <a:pt x="27" y="28"/>
                    <a:pt x="32" y="30"/>
                  </a:cubicBezTo>
                  <a:cubicBezTo>
                    <a:pt x="38" y="33"/>
                    <a:pt x="44" y="34"/>
                    <a:pt x="49" y="38"/>
                  </a:cubicBezTo>
                  <a:cubicBezTo>
                    <a:pt x="68" y="49"/>
                    <a:pt x="64" y="68"/>
                    <a:pt x="48" y="78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42" y="76"/>
                    <a:pt x="40" y="75"/>
                    <a:pt x="37" y="74"/>
                  </a:cubicBezTo>
                  <a:cubicBezTo>
                    <a:pt x="39" y="72"/>
                    <a:pt x="41" y="71"/>
                    <a:pt x="42" y="70"/>
                  </a:cubicBezTo>
                  <a:cubicBezTo>
                    <a:pt x="52" y="63"/>
                    <a:pt x="52" y="51"/>
                    <a:pt x="41" y="45"/>
                  </a:cubicBezTo>
                  <a:cubicBezTo>
                    <a:pt x="36" y="42"/>
                    <a:pt x="29" y="41"/>
                    <a:pt x="24" y="38"/>
                  </a:cubicBezTo>
                  <a:cubicBezTo>
                    <a:pt x="17" y="34"/>
                    <a:pt x="11" y="30"/>
                    <a:pt x="6" y="24"/>
                  </a:cubicBezTo>
                  <a:cubicBezTo>
                    <a:pt x="0" y="19"/>
                    <a:pt x="1" y="11"/>
                    <a:pt x="6" y="5"/>
                  </a:cubicBezTo>
                  <a:cubicBezTo>
                    <a:pt x="11" y="1"/>
                    <a:pt x="19" y="0"/>
                    <a:pt x="25" y="3"/>
                  </a:cubicBezTo>
                  <a:cubicBezTo>
                    <a:pt x="22" y="10"/>
                    <a:pt x="19" y="11"/>
                    <a:pt x="9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6" name="Freeform 56">
              <a:extLst>
                <a:ext uri="{FF2B5EF4-FFF2-40B4-BE49-F238E27FC236}">
                  <a16:creationId xmlns:a16="http://schemas.microsoft.com/office/drawing/2014/main" id="{2D9F7276-E882-7652-0AF4-828C9A868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2743200"/>
              <a:ext cx="168275" cy="258762"/>
            </a:xfrm>
            <a:custGeom>
              <a:avLst/>
              <a:gdLst>
                <a:gd name="T0" fmla="*/ 31 w 45"/>
                <a:gd name="T1" fmla="*/ 36 h 69"/>
                <a:gd name="T2" fmla="*/ 37 w 45"/>
                <a:gd name="T3" fmla="*/ 42 h 69"/>
                <a:gd name="T4" fmla="*/ 32 w 45"/>
                <a:gd name="T5" fmla="*/ 68 h 69"/>
                <a:gd name="T6" fmla="*/ 25 w 45"/>
                <a:gd name="T7" fmla="*/ 66 h 69"/>
                <a:gd name="T8" fmla="*/ 28 w 45"/>
                <a:gd name="T9" fmla="*/ 61 h 69"/>
                <a:gd name="T10" fmla="*/ 25 w 45"/>
                <a:gd name="T11" fmla="*/ 47 h 69"/>
                <a:gd name="T12" fmla="*/ 19 w 45"/>
                <a:gd name="T13" fmla="*/ 44 h 69"/>
                <a:gd name="T14" fmla="*/ 13 w 45"/>
                <a:gd name="T15" fmla="*/ 39 h 69"/>
                <a:gd name="T16" fmla="*/ 0 w 45"/>
                <a:gd name="T17" fmla="*/ 15 h 69"/>
                <a:gd name="T18" fmla="*/ 11 w 45"/>
                <a:gd name="T19" fmla="*/ 0 h 69"/>
                <a:gd name="T20" fmla="*/ 15 w 45"/>
                <a:gd name="T21" fmla="*/ 1 h 69"/>
                <a:gd name="T22" fmla="*/ 22 w 45"/>
                <a:gd name="T23" fmla="*/ 3 h 69"/>
                <a:gd name="T24" fmla="*/ 18 w 45"/>
                <a:gd name="T25" fmla="*/ 9 h 69"/>
                <a:gd name="T26" fmla="*/ 16 w 45"/>
                <a:gd name="T27" fmla="*/ 25 h 69"/>
                <a:gd name="T28" fmla="*/ 31 w 45"/>
                <a:gd name="T2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69">
                  <a:moveTo>
                    <a:pt x="31" y="36"/>
                  </a:moveTo>
                  <a:cubicBezTo>
                    <a:pt x="33" y="39"/>
                    <a:pt x="35" y="40"/>
                    <a:pt x="37" y="42"/>
                  </a:cubicBezTo>
                  <a:cubicBezTo>
                    <a:pt x="45" y="53"/>
                    <a:pt x="41" y="62"/>
                    <a:pt x="32" y="68"/>
                  </a:cubicBezTo>
                  <a:cubicBezTo>
                    <a:pt x="30" y="69"/>
                    <a:pt x="27" y="66"/>
                    <a:pt x="25" y="66"/>
                  </a:cubicBezTo>
                  <a:cubicBezTo>
                    <a:pt x="26" y="64"/>
                    <a:pt x="27" y="62"/>
                    <a:pt x="28" y="61"/>
                  </a:cubicBezTo>
                  <a:cubicBezTo>
                    <a:pt x="33" y="55"/>
                    <a:pt x="32" y="50"/>
                    <a:pt x="25" y="47"/>
                  </a:cubicBezTo>
                  <a:cubicBezTo>
                    <a:pt x="23" y="46"/>
                    <a:pt x="21" y="45"/>
                    <a:pt x="19" y="44"/>
                  </a:cubicBezTo>
                  <a:cubicBezTo>
                    <a:pt x="16" y="42"/>
                    <a:pt x="14" y="41"/>
                    <a:pt x="13" y="39"/>
                  </a:cubicBezTo>
                  <a:cubicBezTo>
                    <a:pt x="5" y="33"/>
                    <a:pt x="0" y="25"/>
                    <a:pt x="0" y="15"/>
                  </a:cubicBezTo>
                  <a:cubicBezTo>
                    <a:pt x="1" y="8"/>
                    <a:pt x="6" y="3"/>
                    <a:pt x="11" y="0"/>
                  </a:cubicBezTo>
                  <a:cubicBezTo>
                    <a:pt x="12" y="0"/>
                    <a:pt x="13" y="0"/>
                    <a:pt x="15" y="1"/>
                  </a:cubicBezTo>
                  <a:cubicBezTo>
                    <a:pt x="17" y="1"/>
                    <a:pt x="19" y="3"/>
                    <a:pt x="22" y="3"/>
                  </a:cubicBezTo>
                  <a:cubicBezTo>
                    <a:pt x="20" y="6"/>
                    <a:pt x="19" y="7"/>
                    <a:pt x="18" y="9"/>
                  </a:cubicBezTo>
                  <a:cubicBezTo>
                    <a:pt x="12" y="14"/>
                    <a:pt x="10" y="20"/>
                    <a:pt x="16" y="25"/>
                  </a:cubicBezTo>
                  <a:cubicBezTo>
                    <a:pt x="20" y="30"/>
                    <a:pt x="26" y="33"/>
                    <a:pt x="31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7" name="Freeform 57">
              <a:extLst>
                <a:ext uri="{FF2B5EF4-FFF2-40B4-BE49-F238E27FC236}">
                  <a16:creationId xmlns:a16="http://schemas.microsoft.com/office/drawing/2014/main" id="{6296B90D-6086-05F0-6109-BACB96B44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738" y="2286000"/>
              <a:ext cx="41275" cy="258762"/>
            </a:xfrm>
            <a:custGeom>
              <a:avLst/>
              <a:gdLst>
                <a:gd name="T0" fmla="*/ 9 w 11"/>
                <a:gd name="T1" fmla="*/ 22 h 69"/>
                <a:gd name="T2" fmla="*/ 9 w 11"/>
                <a:gd name="T3" fmla="*/ 64 h 69"/>
                <a:gd name="T4" fmla="*/ 5 w 11"/>
                <a:gd name="T5" fmla="*/ 69 h 69"/>
                <a:gd name="T6" fmla="*/ 1 w 11"/>
                <a:gd name="T7" fmla="*/ 64 h 69"/>
                <a:gd name="T8" fmla="*/ 0 w 11"/>
                <a:gd name="T9" fmla="*/ 5 h 69"/>
                <a:gd name="T10" fmla="*/ 5 w 11"/>
                <a:gd name="T11" fmla="*/ 1 h 69"/>
                <a:gd name="T12" fmla="*/ 11 w 11"/>
                <a:gd name="T13" fmla="*/ 5 h 69"/>
                <a:gd name="T14" fmla="*/ 10 w 11"/>
                <a:gd name="T15" fmla="*/ 22 h 69"/>
                <a:gd name="T16" fmla="*/ 9 w 11"/>
                <a:gd name="T17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69">
                  <a:moveTo>
                    <a:pt x="9" y="22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7"/>
                    <a:pt x="8" y="69"/>
                    <a:pt x="5" y="69"/>
                  </a:cubicBezTo>
                  <a:cubicBezTo>
                    <a:pt x="2" y="69"/>
                    <a:pt x="1" y="67"/>
                    <a:pt x="1" y="64"/>
                  </a:cubicBezTo>
                  <a:cubicBezTo>
                    <a:pt x="1" y="45"/>
                    <a:pt x="1" y="25"/>
                    <a:pt x="0" y="5"/>
                  </a:cubicBezTo>
                  <a:cubicBezTo>
                    <a:pt x="0" y="1"/>
                    <a:pt x="1" y="0"/>
                    <a:pt x="5" y="1"/>
                  </a:cubicBezTo>
                  <a:cubicBezTo>
                    <a:pt x="8" y="1"/>
                    <a:pt x="11" y="0"/>
                    <a:pt x="11" y="5"/>
                  </a:cubicBezTo>
                  <a:cubicBezTo>
                    <a:pt x="10" y="11"/>
                    <a:pt x="10" y="17"/>
                    <a:pt x="10" y="22"/>
                  </a:cubicBezTo>
                  <a:lnTo>
                    <a:pt x="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8" name="Freeform 58">
              <a:extLst>
                <a:ext uri="{FF2B5EF4-FFF2-40B4-BE49-F238E27FC236}">
                  <a16:creationId xmlns:a16="http://schemas.microsoft.com/office/drawing/2014/main" id="{B50C2E7A-A05A-DEB0-8B5E-52CEF7608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6350" y="2897188"/>
              <a:ext cx="123825" cy="187325"/>
            </a:xfrm>
            <a:custGeom>
              <a:avLst/>
              <a:gdLst>
                <a:gd name="T0" fmla="*/ 14 w 33"/>
                <a:gd name="T1" fmla="*/ 2 h 50"/>
                <a:gd name="T2" fmla="*/ 16 w 33"/>
                <a:gd name="T3" fmla="*/ 5 h 50"/>
                <a:gd name="T4" fmla="*/ 17 w 33"/>
                <a:gd name="T5" fmla="*/ 23 h 50"/>
                <a:gd name="T6" fmla="*/ 28 w 33"/>
                <a:gd name="T7" fmla="*/ 33 h 50"/>
                <a:gd name="T8" fmla="*/ 30 w 33"/>
                <a:gd name="T9" fmla="*/ 50 h 50"/>
                <a:gd name="T10" fmla="*/ 21 w 33"/>
                <a:gd name="T11" fmla="*/ 33 h 50"/>
                <a:gd name="T12" fmla="*/ 6 w 33"/>
                <a:gd name="T13" fmla="*/ 22 h 50"/>
                <a:gd name="T14" fmla="*/ 8 w 33"/>
                <a:gd name="T15" fmla="*/ 0 h 50"/>
                <a:gd name="T16" fmla="*/ 14 w 33"/>
                <a:gd name="T1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0">
                  <a:moveTo>
                    <a:pt x="14" y="2"/>
                  </a:moveTo>
                  <a:cubicBezTo>
                    <a:pt x="14" y="3"/>
                    <a:pt x="15" y="5"/>
                    <a:pt x="16" y="5"/>
                  </a:cubicBezTo>
                  <a:cubicBezTo>
                    <a:pt x="11" y="14"/>
                    <a:pt x="11" y="16"/>
                    <a:pt x="17" y="23"/>
                  </a:cubicBezTo>
                  <a:cubicBezTo>
                    <a:pt x="21" y="26"/>
                    <a:pt x="25" y="30"/>
                    <a:pt x="28" y="33"/>
                  </a:cubicBezTo>
                  <a:cubicBezTo>
                    <a:pt x="33" y="38"/>
                    <a:pt x="33" y="43"/>
                    <a:pt x="30" y="50"/>
                  </a:cubicBezTo>
                  <a:cubicBezTo>
                    <a:pt x="31" y="42"/>
                    <a:pt x="27" y="37"/>
                    <a:pt x="21" y="33"/>
                  </a:cubicBezTo>
                  <a:cubicBezTo>
                    <a:pt x="16" y="30"/>
                    <a:pt x="11" y="27"/>
                    <a:pt x="6" y="22"/>
                  </a:cubicBezTo>
                  <a:cubicBezTo>
                    <a:pt x="0" y="17"/>
                    <a:pt x="1" y="6"/>
                    <a:pt x="8" y="0"/>
                  </a:cubicBezTo>
                  <a:cubicBezTo>
                    <a:pt x="9" y="1"/>
                    <a:pt x="12" y="2"/>
                    <a:pt x="1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39" name="Freeform 59">
              <a:extLst>
                <a:ext uri="{FF2B5EF4-FFF2-40B4-BE49-F238E27FC236}">
                  <a16:creationId xmlns:a16="http://schemas.microsoft.com/office/drawing/2014/main" id="{5BD798ED-AA9F-0DFC-B608-C9BBE651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2075" y="2436813"/>
              <a:ext cx="112713" cy="134937"/>
            </a:xfrm>
            <a:custGeom>
              <a:avLst/>
              <a:gdLst>
                <a:gd name="T0" fmla="*/ 0 w 30"/>
                <a:gd name="T1" fmla="*/ 30 h 36"/>
                <a:gd name="T2" fmla="*/ 21 w 30"/>
                <a:gd name="T3" fmla="*/ 6 h 36"/>
                <a:gd name="T4" fmla="*/ 8 w 30"/>
                <a:gd name="T5" fmla="*/ 7 h 36"/>
                <a:gd name="T6" fmla="*/ 6 w 30"/>
                <a:gd name="T7" fmla="*/ 4 h 36"/>
                <a:gd name="T8" fmla="*/ 10 w 30"/>
                <a:gd name="T9" fmla="*/ 2 h 36"/>
                <a:gd name="T10" fmla="*/ 27 w 30"/>
                <a:gd name="T11" fmla="*/ 8 h 36"/>
                <a:gd name="T12" fmla="*/ 24 w 30"/>
                <a:gd name="T13" fmla="*/ 26 h 36"/>
                <a:gd name="T14" fmla="*/ 0 w 30"/>
                <a:gd name="T15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6">
                  <a:moveTo>
                    <a:pt x="0" y="30"/>
                  </a:moveTo>
                  <a:cubicBezTo>
                    <a:pt x="21" y="22"/>
                    <a:pt x="26" y="16"/>
                    <a:pt x="21" y="6"/>
                  </a:cubicBezTo>
                  <a:cubicBezTo>
                    <a:pt x="17" y="10"/>
                    <a:pt x="13" y="11"/>
                    <a:pt x="8" y="7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7" y="3"/>
                    <a:pt x="8" y="2"/>
                    <a:pt x="10" y="2"/>
                  </a:cubicBezTo>
                  <a:cubicBezTo>
                    <a:pt x="16" y="0"/>
                    <a:pt x="24" y="2"/>
                    <a:pt x="27" y="8"/>
                  </a:cubicBezTo>
                  <a:cubicBezTo>
                    <a:pt x="30" y="13"/>
                    <a:pt x="30" y="20"/>
                    <a:pt x="24" y="26"/>
                  </a:cubicBezTo>
                  <a:cubicBezTo>
                    <a:pt x="16" y="35"/>
                    <a:pt x="13" y="36"/>
                    <a:pt x="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0" name="Freeform 60">
              <a:extLst>
                <a:ext uri="{FF2B5EF4-FFF2-40B4-BE49-F238E27FC236}">
                  <a16:creationId xmlns:a16="http://schemas.microsoft.com/office/drawing/2014/main" id="{6904A14C-0004-262A-7154-BBA8B9ABE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875" y="2297113"/>
              <a:ext cx="123825" cy="79375"/>
            </a:xfrm>
            <a:custGeom>
              <a:avLst/>
              <a:gdLst>
                <a:gd name="T0" fmla="*/ 30 w 33"/>
                <a:gd name="T1" fmla="*/ 0 h 21"/>
                <a:gd name="T2" fmla="*/ 28 w 33"/>
                <a:gd name="T3" fmla="*/ 9 h 21"/>
                <a:gd name="T4" fmla="*/ 13 w 33"/>
                <a:gd name="T5" fmla="*/ 19 h 21"/>
                <a:gd name="T6" fmla="*/ 0 w 33"/>
                <a:gd name="T7" fmla="*/ 21 h 21"/>
                <a:gd name="T8" fmla="*/ 30 w 3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1">
                  <a:moveTo>
                    <a:pt x="30" y="0"/>
                  </a:moveTo>
                  <a:cubicBezTo>
                    <a:pt x="33" y="4"/>
                    <a:pt x="33" y="6"/>
                    <a:pt x="28" y="9"/>
                  </a:cubicBezTo>
                  <a:cubicBezTo>
                    <a:pt x="23" y="12"/>
                    <a:pt x="18" y="17"/>
                    <a:pt x="13" y="19"/>
                  </a:cubicBezTo>
                  <a:cubicBezTo>
                    <a:pt x="9" y="21"/>
                    <a:pt x="5" y="21"/>
                    <a:pt x="0" y="21"/>
                  </a:cubicBezTo>
                  <a:cubicBezTo>
                    <a:pt x="11" y="14"/>
                    <a:pt x="20" y="7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1" name="Freeform 61">
              <a:extLst>
                <a:ext uri="{FF2B5EF4-FFF2-40B4-BE49-F238E27FC236}">
                  <a16:creationId xmlns:a16="http://schemas.microsoft.com/office/drawing/2014/main" id="{657BE8DD-CE05-DFE9-5155-25A5375FC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288" y="2297113"/>
              <a:ext cx="120650" cy="82550"/>
            </a:xfrm>
            <a:custGeom>
              <a:avLst/>
              <a:gdLst>
                <a:gd name="T0" fmla="*/ 2 w 32"/>
                <a:gd name="T1" fmla="*/ 0 h 22"/>
                <a:gd name="T2" fmla="*/ 32 w 32"/>
                <a:gd name="T3" fmla="*/ 21 h 22"/>
                <a:gd name="T4" fmla="*/ 32 w 32"/>
                <a:gd name="T5" fmla="*/ 22 h 22"/>
                <a:gd name="T6" fmla="*/ 21 w 32"/>
                <a:gd name="T7" fmla="*/ 20 h 22"/>
                <a:gd name="T8" fmla="*/ 4 w 32"/>
                <a:gd name="T9" fmla="*/ 9 h 22"/>
                <a:gd name="T10" fmla="*/ 2 w 32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2">
                  <a:moveTo>
                    <a:pt x="2" y="0"/>
                  </a:moveTo>
                  <a:cubicBezTo>
                    <a:pt x="13" y="7"/>
                    <a:pt x="23" y="15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9" y="21"/>
                    <a:pt x="25" y="22"/>
                    <a:pt x="21" y="20"/>
                  </a:cubicBezTo>
                  <a:cubicBezTo>
                    <a:pt x="15" y="17"/>
                    <a:pt x="10" y="12"/>
                    <a:pt x="4" y="9"/>
                  </a:cubicBezTo>
                  <a:cubicBezTo>
                    <a:pt x="0" y="6"/>
                    <a:pt x="0" y="4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2" name="Freeform 62">
              <a:extLst>
                <a:ext uri="{FF2B5EF4-FFF2-40B4-BE49-F238E27FC236}">
                  <a16:creationId xmlns:a16="http://schemas.microsoft.com/office/drawing/2014/main" id="{DF25EA30-4D8F-C561-F59A-56CFB99B3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4450" y="2211388"/>
              <a:ext cx="66675" cy="63500"/>
            </a:xfrm>
            <a:custGeom>
              <a:avLst/>
              <a:gdLst>
                <a:gd name="T0" fmla="*/ 10 w 18"/>
                <a:gd name="T1" fmla="*/ 15 h 17"/>
                <a:gd name="T2" fmla="*/ 15 w 18"/>
                <a:gd name="T3" fmla="*/ 11 h 17"/>
                <a:gd name="T4" fmla="*/ 15 w 18"/>
                <a:gd name="T5" fmla="*/ 4 h 17"/>
                <a:gd name="T6" fmla="*/ 13 w 18"/>
                <a:gd name="T7" fmla="*/ 3 h 17"/>
                <a:gd name="T8" fmla="*/ 11 w 18"/>
                <a:gd name="T9" fmla="*/ 4 h 17"/>
                <a:gd name="T10" fmla="*/ 10 w 18"/>
                <a:gd name="T11" fmla="*/ 15 h 17"/>
                <a:gd name="T12" fmla="*/ 9 w 18"/>
                <a:gd name="T13" fmla="*/ 0 h 17"/>
                <a:gd name="T14" fmla="*/ 18 w 18"/>
                <a:gd name="T15" fmla="*/ 9 h 17"/>
                <a:gd name="T16" fmla="*/ 9 w 18"/>
                <a:gd name="T17" fmla="*/ 17 h 17"/>
                <a:gd name="T18" fmla="*/ 0 w 18"/>
                <a:gd name="T19" fmla="*/ 8 h 17"/>
                <a:gd name="T20" fmla="*/ 9 w 18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10" y="15"/>
                  </a:moveTo>
                  <a:cubicBezTo>
                    <a:pt x="13" y="16"/>
                    <a:pt x="15" y="14"/>
                    <a:pt x="15" y="11"/>
                  </a:cubicBezTo>
                  <a:cubicBezTo>
                    <a:pt x="16" y="9"/>
                    <a:pt x="15" y="6"/>
                    <a:pt x="15" y="4"/>
                  </a:cubicBezTo>
                  <a:cubicBezTo>
                    <a:pt x="15" y="3"/>
                    <a:pt x="13" y="3"/>
                    <a:pt x="13" y="3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7"/>
                    <a:pt x="10" y="11"/>
                    <a:pt x="10" y="15"/>
                  </a:cubicBezTo>
                  <a:moveTo>
                    <a:pt x="9" y="0"/>
                  </a:moveTo>
                  <a:cubicBezTo>
                    <a:pt x="14" y="0"/>
                    <a:pt x="18" y="4"/>
                    <a:pt x="18" y="9"/>
                  </a:cubicBezTo>
                  <a:cubicBezTo>
                    <a:pt x="18" y="13"/>
                    <a:pt x="13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3" name="Freeform 63">
              <a:extLst>
                <a:ext uri="{FF2B5EF4-FFF2-40B4-BE49-F238E27FC236}">
                  <a16:creationId xmlns:a16="http://schemas.microsoft.com/office/drawing/2014/main" id="{DA637DDB-42B4-BC01-4B51-CC44263A4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675" y="2601913"/>
              <a:ext cx="25400" cy="104775"/>
            </a:xfrm>
            <a:custGeom>
              <a:avLst/>
              <a:gdLst>
                <a:gd name="T0" fmla="*/ 6 w 7"/>
                <a:gd name="T1" fmla="*/ 14 h 28"/>
                <a:gd name="T2" fmla="*/ 6 w 7"/>
                <a:gd name="T3" fmla="*/ 24 h 28"/>
                <a:gd name="T4" fmla="*/ 3 w 7"/>
                <a:gd name="T5" fmla="*/ 28 h 28"/>
                <a:gd name="T6" fmla="*/ 0 w 7"/>
                <a:gd name="T7" fmla="*/ 24 h 28"/>
                <a:gd name="T8" fmla="*/ 0 w 7"/>
                <a:gd name="T9" fmla="*/ 4 h 28"/>
                <a:gd name="T10" fmla="*/ 3 w 7"/>
                <a:gd name="T11" fmla="*/ 0 h 28"/>
                <a:gd name="T12" fmla="*/ 6 w 7"/>
                <a:gd name="T13" fmla="*/ 4 h 28"/>
                <a:gd name="T14" fmla="*/ 7 w 7"/>
                <a:gd name="T15" fmla="*/ 14 h 28"/>
                <a:gd name="T16" fmla="*/ 6 w 7"/>
                <a:gd name="T1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8">
                  <a:moveTo>
                    <a:pt x="6" y="14"/>
                  </a:moveTo>
                  <a:cubicBezTo>
                    <a:pt x="6" y="18"/>
                    <a:pt x="7" y="21"/>
                    <a:pt x="6" y="24"/>
                  </a:cubicBezTo>
                  <a:cubicBezTo>
                    <a:pt x="6" y="26"/>
                    <a:pt x="4" y="27"/>
                    <a:pt x="3" y="28"/>
                  </a:cubicBezTo>
                  <a:cubicBezTo>
                    <a:pt x="2" y="27"/>
                    <a:pt x="1" y="26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2"/>
                    <a:pt x="3" y="0"/>
                  </a:cubicBezTo>
                  <a:cubicBezTo>
                    <a:pt x="4" y="2"/>
                    <a:pt x="6" y="2"/>
                    <a:pt x="6" y="4"/>
                  </a:cubicBezTo>
                  <a:cubicBezTo>
                    <a:pt x="7" y="8"/>
                    <a:pt x="7" y="11"/>
                    <a:pt x="7" y="14"/>
                  </a:cubicBezTo>
                  <a:lnTo>
                    <a:pt x="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4" name="Freeform 64">
              <a:extLst>
                <a:ext uri="{FF2B5EF4-FFF2-40B4-BE49-F238E27FC236}">
                  <a16:creationId xmlns:a16="http://schemas.microsoft.com/office/drawing/2014/main" id="{B5D140C9-08B3-C306-B428-CF400D9D6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9238" y="2332038"/>
              <a:ext cx="87313" cy="63500"/>
            </a:xfrm>
            <a:custGeom>
              <a:avLst/>
              <a:gdLst>
                <a:gd name="T0" fmla="*/ 3 w 23"/>
                <a:gd name="T1" fmla="*/ 0 h 17"/>
                <a:gd name="T2" fmla="*/ 23 w 23"/>
                <a:gd name="T3" fmla="*/ 16 h 17"/>
                <a:gd name="T4" fmla="*/ 0 w 23"/>
                <a:gd name="T5" fmla="*/ 3 h 17"/>
                <a:gd name="T6" fmla="*/ 3 w 23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7">
                  <a:moveTo>
                    <a:pt x="3" y="0"/>
                  </a:moveTo>
                  <a:cubicBezTo>
                    <a:pt x="11" y="5"/>
                    <a:pt x="17" y="10"/>
                    <a:pt x="23" y="16"/>
                  </a:cubicBezTo>
                  <a:cubicBezTo>
                    <a:pt x="17" y="17"/>
                    <a:pt x="11" y="1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5" name="Freeform 65">
              <a:extLst>
                <a:ext uri="{FF2B5EF4-FFF2-40B4-BE49-F238E27FC236}">
                  <a16:creationId xmlns:a16="http://schemas.microsoft.com/office/drawing/2014/main" id="{85683442-59A2-9B78-27FF-674667245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263" y="2332038"/>
              <a:ext cx="95250" cy="63500"/>
            </a:xfrm>
            <a:custGeom>
              <a:avLst/>
              <a:gdLst>
                <a:gd name="T0" fmla="*/ 0 w 25"/>
                <a:gd name="T1" fmla="*/ 16 h 17"/>
                <a:gd name="T2" fmla="*/ 21 w 25"/>
                <a:gd name="T3" fmla="*/ 0 h 17"/>
                <a:gd name="T4" fmla="*/ 25 w 25"/>
                <a:gd name="T5" fmla="*/ 3 h 17"/>
                <a:gd name="T6" fmla="*/ 0 w 25"/>
                <a:gd name="T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7">
                  <a:moveTo>
                    <a:pt x="0" y="16"/>
                  </a:moveTo>
                  <a:cubicBezTo>
                    <a:pt x="8" y="10"/>
                    <a:pt x="14" y="5"/>
                    <a:pt x="21" y="0"/>
                  </a:cubicBezTo>
                  <a:cubicBezTo>
                    <a:pt x="22" y="1"/>
                    <a:pt x="23" y="2"/>
                    <a:pt x="25" y="3"/>
                  </a:cubicBezTo>
                  <a:cubicBezTo>
                    <a:pt x="18" y="9"/>
                    <a:pt x="11" y="17"/>
                    <a:pt x="0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6" name="Freeform 66">
              <a:extLst>
                <a:ext uri="{FF2B5EF4-FFF2-40B4-BE49-F238E27FC236}">
                  <a16:creationId xmlns:a16="http://schemas.microsoft.com/office/drawing/2014/main" id="{4D18F069-8A2E-1FDB-D5F8-EFD9DB608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349500"/>
              <a:ext cx="71438" cy="49212"/>
            </a:xfrm>
            <a:custGeom>
              <a:avLst/>
              <a:gdLst>
                <a:gd name="T0" fmla="*/ 19 w 19"/>
                <a:gd name="T1" fmla="*/ 1 h 13"/>
                <a:gd name="T2" fmla="*/ 0 w 19"/>
                <a:gd name="T3" fmla="*/ 13 h 13"/>
                <a:gd name="T4" fmla="*/ 13 w 19"/>
                <a:gd name="T5" fmla="*/ 1 h 13"/>
                <a:gd name="T6" fmla="*/ 19 w 19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3">
                  <a:moveTo>
                    <a:pt x="19" y="1"/>
                  </a:moveTo>
                  <a:cubicBezTo>
                    <a:pt x="14" y="9"/>
                    <a:pt x="7" y="13"/>
                    <a:pt x="0" y="13"/>
                  </a:cubicBezTo>
                  <a:cubicBezTo>
                    <a:pt x="5" y="9"/>
                    <a:pt x="9" y="5"/>
                    <a:pt x="13" y="1"/>
                  </a:cubicBezTo>
                  <a:cubicBezTo>
                    <a:pt x="14" y="0"/>
                    <a:pt x="17" y="1"/>
                    <a:pt x="1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7" name="Freeform 67">
              <a:extLst>
                <a:ext uri="{FF2B5EF4-FFF2-40B4-BE49-F238E27FC236}">
                  <a16:creationId xmlns:a16="http://schemas.microsoft.com/office/drawing/2014/main" id="{AFCC15AD-C24B-14A9-85A1-BBD7A02FD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25" y="2349500"/>
              <a:ext cx="66675" cy="53975"/>
            </a:xfrm>
            <a:custGeom>
              <a:avLst/>
              <a:gdLst>
                <a:gd name="T0" fmla="*/ 18 w 18"/>
                <a:gd name="T1" fmla="*/ 14 h 14"/>
                <a:gd name="T2" fmla="*/ 0 w 18"/>
                <a:gd name="T3" fmla="*/ 2 h 14"/>
                <a:gd name="T4" fmla="*/ 8 w 18"/>
                <a:gd name="T5" fmla="*/ 3 h 14"/>
                <a:gd name="T6" fmla="*/ 18 w 18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4">
                  <a:moveTo>
                    <a:pt x="18" y="14"/>
                  </a:moveTo>
                  <a:cubicBezTo>
                    <a:pt x="10" y="13"/>
                    <a:pt x="5" y="8"/>
                    <a:pt x="0" y="2"/>
                  </a:cubicBezTo>
                  <a:cubicBezTo>
                    <a:pt x="3" y="0"/>
                    <a:pt x="6" y="0"/>
                    <a:pt x="8" y="3"/>
                  </a:cubicBezTo>
                  <a:cubicBezTo>
                    <a:pt x="11" y="6"/>
                    <a:pt x="15" y="10"/>
                    <a:pt x="18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8" name="Freeform 68">
              <a:extLst>
                <a:ext uri="{FF2B5EF4-FFF2-40B4-BE49-F238E27FC236}">
                  <a16:creationId xmlns:a16="http://schemas.microsoft.com/office/drawing/2014/main" id="{13FF74F8-30AE-C6B1-1D80-3360A46A7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400" y="3009900"/>
              <a:ext cx="44450" cy="71437"/>
            </a:xfrm>
            <a:custGeom>
              <a:avLst/>
              <a:gdLst>
                <a:gd name="T0" fmla="*/ 3 w 12"/>
                <a:gd name="T1" fmla="*/ 19 h 19"/>
                <a:gd name="T2" fmla="*/ 5 w 12"/>
                <a:gd name="T3" fmla="*/ 3 h 19"/>
                <a:gd name="T4" fmla="*/ 12 w 12"/>
                <a:gd name="T5" fmla="*/ 3 h 19"/>
                <a:gd name="T6" fmla="*/ 3 w 12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3" y="19"/>
                  </a:moveTo>
                  <a:cubicBezTo>
                    <a:pt x="0" y="13"/>
                    <a:pt x="1" y="7"/>
                    <a:pt x="5" y="3"/>
                  </a:cubicBezTo>
                  <a:cubicBezTo>
                    <a:pt x="7" y="0"/>
                    <a:pt x="9" y="0"/>
                    <a:pt x="12" y="3"/>
                  </a:cubicBezTo>
                  <a:cubicBezTo>
                    <a:pt x="7" y="7"/>
                    <a:pt x="1" y="11"/>
                    <a:pt x="3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49" name="Rectangle 69">
              <a:extLst>
                <a:ext uri="{FF2B5EF4-FFF2-40B4-BE49-F238E27FC236}">
                  <a16:creationId xmlns:a16="http://schemas.microsoft.com/office/drawing/2014/main" id="{08EFC596-A436-72BA-809C-1EB726744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3025" y="2927350"/>
              <a:ext cx="7938" cy="49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50" name="Freeform 70">
              <a:extLst>
                <a:ext uri="{FF2B5EF4-FFF2-40B4-BE49-F238E27FC236}">
                  <a16:creationId xmlns:a16="http://schemas.microsoft.com/office/drawing/2014/main" id="{D7BD5C13-FFAA-BB1C-FE46-700E09124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788" y="3028950"/>
              <a:ext cx="3175" cy="96837"/>
            </a:xfrm>
            <a:custGeom>
              <a:avLst/>
              <a:gdLst>
                <a:gd name="T0" fmla="*/ 0 w 1"/>
                <a:gd name="T1" fmla="*/ 26 h 26"/>
                <a:gd name="T2" fmla="*/ 0 w 1"/>
                <a:gd name="T3" fmla="*/ 1 h 26"/>
                <a:gd name="T4" fmla="*/ 0 w 1"/>
                <a:gd name="T5" fmla="*/ 0 h 26"/>
                <a:gd name="T6" fmla="*/ 1 w 1"/>
                <a:gd name="T7" fmla="*/ 1 h 26"/>
                <a:gd name="T8" fmla="*/ 1 w 1"/>
                <a:gd name="T9" fmla="*/ 26 h 26"/>
                <a:gd name="T10" fmla="*/ 0 w 1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6">
                  <a:moveTo>
                    <a:pt x="0" y="26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6"/>
                    <a:pt x="1" y="26"/>
                    <a:pt x="1" y="26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51" name="Freeform 71">
              <a:extLst>
                <a:ext uri="{FF2B5EF4-FFF2-40B4-BE49-F238E27FC236}">
                  <a16:creationId xmlns:a16="http://schemas.microsoft.com/office/drawing/2014/main" id="{06B72898-7D5E-925B-ADD1-27095A35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963" y="2222500"/>
              <a:ext cx="22225" cy="49212"/>
            </a:xfrm>
            <a:custGeom>
              <a:avLst/>
              <a:gdLst>
                <a:gd name="T0" fmla="*/ 0 w 6"/>
                <a:gd name="T1" fmla="*/ 12 h 13"/>
                <a:gd name="T2" fmla="*/ 1 w 6"/>
                <a:gd name="T3" fmla="*/ 1 h 13"/>
                <a:gd name="T4" fmla="*/ 3 w 6"/>
                <a:gd name="T5" fmla="*/ 0 h 13"/>
                <a:gd name="T6" fmla="*/ 5 w 6"/>
                <a:gd name="T7" fmla="*/ 1 h 13"/>
                <a:gd name="T8" fmla="*/ 6 w 6"/>
                <a:gd name="T9" fmla="*/ 8 h 13"/>
                <a:gd name="T10" fmla="*/ 0 w 6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3">
                  <a:moveTo>
                    <a:pt x="0" y="12"/>
                  </a:moveTo>
                  <a:cubicBezTo>
                    <a:pt x="0" y="8"/>
                    <a:pt x="1" y="4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6"/>
                    <a:pt x="6" y="8"/>
                  </a:cubicBezTo>
                  <a:cubicBezTo>
                    <a:pt x="5" y="11"/>
                    <a:pt x="3" y="13"/>
                    <a:pt x="0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  <p:sp>
          <p:nvSpPr>
            <p:cNvPr id="52" name="Freeform 72">
              <a:extLst>
                <a:ext uri="{FF2B5EF4-FFF2-40B4-BE49-F238E27FC236}">
                  <a16:creationId xmlns:a16="http://schemas.microsoft.com/office/drawing/2014/main" id="{20F3DBEB-6984-07AF-8CBA-86390CFE8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850" y="2770188"/>
              <a:ext cx="15875" cy="90487"/>
            </a:xfrm>
            <a:custGeom>
              <a:avLst/>
              <a:gdLst>
                <a:gd name="T0" fmla="*/ 4 w 4"/>
                <a:gd name="T1" fmla="*/ 12 h 24"/>
                <a:gd name="T2" fmla="*/ 4 w 4"/>
                <a:gd name="T3" fmla="*/ 21 h 24"/>
                <a:gd name="T4" fmla="*/ 3 w 4"/>
                <a:gd name="T5" fmla="*/ 24 h 24"/>
                <a:gd name="T6" fmla="*/ 0 w 4"/>
                <a:gd name="T7" fmla="*/ 21 h 24"/>
                <a:gd name="T8" fmla="*/ 0 w 4"/>
                <a:gd name="T9" fmla="*/ 2 h 24"/>
                <a:gd name="T10" fmla="*/ 2 w 4"/>
                <a:gd name="T11" fmla="*/ 0 h 24"/>
                <a:gd name="T12" fmla="*/ 4 w 4"/>
                <a:gd name="T13" fmla="*/ 2 h 24"/>
                <a:gd name="T14" fmla="*/ 4 w 4"/>
                <a:gd name="T1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24">
                  <a:moveTo>
                    <a:pt x="4" y="12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3" y="22"/>
                    <a:pt x="3" y="24"/>
                  </a:cubicBezTo>
                  <a:cubicBezTo>
                    <a:pt x="1" y="22"/>
                    <a:pt x="0" y="21"/>
                    <a:pt x="0" y="21"/>
                  </a:cubicBezTo>
                  <a:cubicBezTo>
                    <a:pt x="0" y="15"/>
                    <a:pt x="0" y="9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1"/>
                    <a:pt x="4" y="1"/>
                    <a:pt x="4" y="2"/>
                  </a:cubicBezTo>
                  <a:lnTo>
                    <a:pt x="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64749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6115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5C364C-6FA8-8955-9BBE-EC1CB3BEC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3164E-66D5-56C1-68FA-3CD77B18A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9B75B-352D-B896-EEB9-3AE4BB8F9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51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9" name="Shape 30516">
            <a:extLst>
              <a:ext uri="{FF2B5EF4-FFF2-40B4-BE49-F238E27FC236}">
                <a16:creationId xmlns:a16="http://schemas.microsoft.com/office/drawing/2014/main" id="{A1A2668A-C5EB-5778-4A78-45DA08FECFF1}"/>
              </a:ext>
            </a:extLst>
          </p:cNvPr>
          <p:cNvSpPr/>
          <p:nvPr/>
        </p:nvSpPr>
        <p:spPr>
          <a:xfrm>
            <a:off x="6512738" y="1884389"/>
            <a:ext cx="886848" cy="886848"/>
          </a:xfrm>
          <a:prstGeom prst="ellipse">
            <a:avLst/>
          </a:prstGeom>
          <a:noFill/>
          <a:ln w="28575" cap="flat">
            <a:solidFill>
              <a:schemeClr val="accent4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0" name="Shape 30517">
            <a:extLst>
              <a:ext uri="{FF2B5EF4-FFF2-40B4-BE49-F238E27FC236}">
                <a16:creationId xmlns:a16="http://schemas.microsoft.com/office/drawing/2014/main" id="{882E7E44-84A3-77DE-9F02-513D0359D8A9}"/>
              </a:ext>
            </a:extLst>
          </p:cNvPr>
          <p:cNvSpPr/>
          <p:nvPr/>
        </p:nvSpPr>
        <p:spPr>
          <a:xfrm>
            <a:off x="6706063" y="2097181"/>
            <a:ext cx="484764" cy="481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21600" extrusionOk="0">
                <a:moveTo>
                  <a:pt x="16856" y="0"/>
                </a:moveTo>
                <a:cubicBezTo>
                  <a:pt x="16446" y="0"/>
                  <a:pt x="16128" y="277"/>
                  <a:pt x="15993" y="644"/>
                </a:cubicBezTo>
                <a:lnTo>
                  <a:pt x="12300" y="12739"/>
                </a:lnTo>
                <a:lnTo>
                  <a:pt x="4104" y="12739"/>
                </a:lnTo>
                <a:lnTo>
                  <a:pt x="2149" y="6831"/>
                </a:lnTo>
                <a:lnTo>
                  <a:pt x="10070" y="6831"/>
                </a:lnTo>
                <a:cubicBezTo>
                  <a:pt x="10572" y="6831"/>
                  <a:pt x="10986" y="6417"/>
                  <a:pt x="10986" y="5908"/>
                </a:cubicBezTo>
                <a:cubicBezTo>
                  <a:pt x="10986" y="5398"/>
                  <a:pt x="10572" y="4978"/>
                  <a:pt x="10070" y="4978"/>
                </a:cubicBezTo>
                <a:lnTo>
                  <a:pt x="920" y="4978"/>
                </a:lnTo>
                <a:cubicBezTo>
                  <a:pt x="269" y="4978"/>
                  <a:pt x="-150" y="5646"/>
                  <a:pt x="51" y="6181"/>
                </a:cubicBezTo>
                <a:lnTo>
                  <a:pt x="2604" y="13931"/>
                </a:lnTo>
                <a:cubicBezTo>
                  <a:pt x="2740" y="14298"/>
                  <a:pt x="3105" y="14532"/>
                  <a:pt x="3468" y="14532"/>
                </a:cubicBezTo>
                <a:lnTo>
                  <a:pt x="12984" y="14532"/>
                </a:lnTo>
                <a:cubicBezTo>
                  <a:pt x="13346" y="14532"/>
                  <a:pt x="13712" y="14303"/>
                  <a:pt x="13847" y="13931"/>
                </a:cubicBezTo>
                <a:lnTo>
                  <a:pt x="17535" y="1842"/>
                </a:lnTo>
                <a:lnTo>
                  <a:pt x="20539" y="1842"/>
                </a:lnTo>
                <a:cubicBezTo>
                  <a:pt x="21041" y="1842"/>
                  <a:pt x="21450" y="1428"/>
                  <a:pt x="21450" y="918"/>
                </a:cubicBezTo>
                <a:cubicBezTo>
                  <a:pt x="21450" y="418"/>
                  <a:pt x="21042" y="0"/>
                  <a:pt x="20544" y="0"/>
                </a:cubicBezTo>
                <a:lnTo>
                  <a:pt x="16856" y="0"/>
                </a:lnTo>
                <a:close/>
                <a:moveTo>
                  <a:pt x="5232" y="16154"/>
                </a:moveTo>
                <a:cubicBezTo>
                  <a:pt x="3730" y="16154"/>
                  <a:pt x="2546" y="17354"/>
                  <a:pt x="2546" y="18877"/>
                </a:cubicBezTo>
                <a:cubicBezTo>
                  <a:pt x="2546" y="20400"/>
                  <a:pt x="3774" y="21600"/>
                  <a:pt x="5232" y="21600"/>
                </a:cubicBezTo>
                <a:cubicBezTo>
                  <a:pt x="6691" y="21600"/>
                  <a:pt x="7918" y="20400"/>
                  <a:pt x="7918" y="18877"/>
                </a:cubicBezTo>
                <a:cubicBezTo>
                  <a:pt x="7918" y="17354"/>
                  <a:pt x="6687" y="16154"/>
                  <a:pt x="5232" y="16154"/>
                </a:cubicBezTo>
                <a:close/>
                <a:moveTo>
                  <a:pt x="11844" y="16154"/>
                </a:moveTo>
                <a:cubicBezTo>
                  <a:pt x="10342" y="16154"/>
                  <a:pt x="9158" y="17354"/>
                  <a:pt x="9158" y="18877"/>
                </a:cubicBezTo>
                <a:cubicBezTo>
                  <a:pt x="9158" y="20400"/>
                  <a:pt x="10386" y="21600"/>
                  <a:pt x="11844" y="21600"/>
                </a:cubicBezTo>
                <a:cubicBezTo>
                  <a:pt x="13347" y="21600"/>
                  <a:pt x="14531" y="20400"/>
                  <a:pt x="14531" y="18877"/>
                </a:cubicBezTo>
                <a:cubicBezTo>
                  <a:pt x="14531" y="17354"/>
                  <a:pt x="13303" y="16154"/>
                  <a:pt x="11844" y="16154"/>
                </a:cubicBezTo>
                <a:close/>
                <a:moveTo>
                  <a:pt x="5232" y="17948"/>
                </a:moveTo>
                <a:cubicBezTo>
                  <a:pt x="5735" y="17948"/>
                  <a:pt x="6144" y="18363"/>
                  <a:pt x="6144" y="18872"/>
                </a:cubicBezTo>
                <a:cubicBezTo>
                  <a:pt x="6144" y="19381"/>
                  <a:pt x="5730" y="19796"/>
                  <a:pt x="5232" y="19796"/>
                </a:cubicBezTo>
                <a:cubicBezTo>
                  <a:pt x="4730" y="19796"/>
                  <a:pt x="4316" y="19381"/>
                  <a:pt x="4316" y="18872"/>
                </a:cubicBezTo>
                <a:cubicBezTo>
                  <a:pt x="4316" y="18363"/>
                  <a:pt x="4730" y="17948"/>
                  <a:pt x="5232" y="17948"/>
                </a:cubicBezTo>
                <a:close/>
                <a:moveTo>
                  <a:pt x="11844" y="17948"/>
                </a:moveTo>
                <a:cubicBezTo>
                  <a:pt x="12347" y="17948"/>
                  <a:pt x="12756" y="18363"/>
                  <a:pt x="12756" y="18872"/>
                </a:cubicBezTo>
                <a:cubicBezTo>
                  <a:pt x="12756" y="19381"/>
                  <a:pt x="12347" y="19796"/>
                  <a:pt x="11844" y="19796"/>
                </a:cubicBezTo>
                <a:cubicBezTo>
                  <a:pt x="11342" y="19796"/>
                  <a:pt x="10928" y="19381"/>
                  <a:pt x="10928" y="18872"/>
                </a:cubicBezTo>
                <a:cubicBezTo>
                  <a:pt x="10928" y="18363"/>
                  <a:pt x="11342" y="17948"/>
                  <a:pt x="11844" y="17948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15" name="Shape 30522">
            <a:extLst>
              <a:ext uri="{FF2B5EF4-FFF2-40B4-BE49-F238E27FC236}">
                <a16:creationId xmlns:a16="http://schemas.microsoft.com/office/drawing/2014/main" id="{EAF7EC36-6889-D2DE-F311-5626500DFFF8}"/>
              </a:ext>
            </a:extLst>
          </p:cNvPr>
          <p:cNvSpPr/>
          <p:nvPr/>
        </p:nvSpPr>
        <p:spPr>
          <a:xfrm>
            <a:off x="6512738" y="4592779"/>
            <a:ext cx="886848" cy="886848"/>
          </a:xfrm>
          <a:prstGeom prst="ellipse">
            <a:avLst/>
          </a:prstGeom>
          <a:noFill/>
          <a:ln w="28575" cap="flat">
            <a:solidFill>
              <a:schemeClr val="accent6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6" name="Shape 30523">
            <a:extLst>
              <a:ext uri="{FF2B5EF4-FFF2-40B4-BE49-F238E27FC236}">
                <a16:creationId xmlns:a16="http://schemas.microsoft.com/office/drawing/2014/main" id="{2B2434B4-3C84-D0BE-5EDB-4D1D9876EC12}"/>
              </a:ext>
            </a:extLst>
          </p:cNvPr>
          <p:cNvSpPr/>
          <p:nvPr/>
        </p:nvSpPr>
        <p:spPr>
          <a:xfrm>
            <a:off x="6750631" y="4856601"/>
            <a:ext cx="419318" cy="418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600" extrusionOk="0">
                <a:moveTo>
                  <a:pt x="915" y="0"/>
                </a:moveTo>
                <a:cubicBezTo>
                  <a:pt x="412" y="0"/>
                  <a:pt x="0" y="418"/>
                  <a:pt x="0" y="922"/>
                </a:cubicBezTo>
                <a:lnTo>
                  <a:pt x="0" y="15629"/>
                </a:lnTo>
                <a:cubicBezTo>
                  <a:pt x="0" y="16133"/>
                  <a:pt x="412" y="16546"/>
                  <a:pt x="915" y="16546"/>
                </a:cubicBezTo>
                <a:lnTo>
                  <a:pt x="6926" y="16546"/>
                </a:lnTo>
                <a:lnTo>
                  <a:pt x="6926" y="19762"/>
                </a:lnTo>
                <a:lnTo>
                  <a:pt x="5551" y="19762"/>
                </a:lnTo>
                <a:cubicBezTo>
                  <a:pt x="5049" y="19762"/>
                  <a:pt x="4631" y="20180"/>
                  <a:pt x="4631" y="20683"/>
                </a:cubicBezTo>
                <a:cubicBezTo>
                  <a:pt x="4631" y="21187"/>
                  <a:pt x="5049" y="21600"/>
                  <a:pt x="5551" y="21600"/>
                </a:cubicBezTo>
                <a:lnTo>
                  <a:pt x="16007" y="21600"/>
                </a:lnTo>
                <a:cubicBezTo>
                  <a:pt x="16509" y="21600"/>
                  <a:pt x="16921" y="21187"/>
                  <a:pt x="16921" y="20683"/>
                </a:cubicBezTo>
                <a:cubicBezTo>
                  <a:pt x="16921" y="20180"/>
                  <a:pt x="16509" y="19762"/>
                  <a:pt x="16007" y="19762"/>
                </a:cubicBezTo>
                <a:lnTo>
                  <a:pt x="14675" y="19762"/>
                </a:lnTo>
                <a:lnTo>
                  <a:pt x="14675" y="16546"/>
                </a:lnTo>
                <a:lnTo>
                  <a:pt x="20633" y="16546"/>
                </a:lnTo>
                <a:cubicBezTo>
                  <a:pt x="21136" y="16546"/>
                  <a:pt x="21552" y="16131"/>
                  <a:pt x="21596" y="15672"/>
                </a:cubicBezTo>
                <a:lnTo>
                  <a:pt x="21596" y="922"/>
                </a:lnTo>
                <a:cubicBezTo>
                  <a:pt x="21600" y="418"/>
                  <a:pt x="21184" y="0"/>
                  <a:pt x="20681" y="0"/>
                </a:cubicBezTo>
                <a:lnTo>
                  <a:pt x="915" y="0"/>
                </a:lnTo>
                <a:close/>
                <a:moveTo>
                  <a:pt x="1786" y="1796"/>
                </a:moveTo>
                <a:lnTo>
                  <a:pt x="19767" y="1796"/>
                </a:lnTo>
                <a:cubicBezTo>
                  <a:pt x="19767" y="1796"/>
                  <a:pt x="19767" y="14756"/>
                  <a:pt x="19767" y="14756"/>
                </a:cubicBezTo>
                <a:lnTo>
                  <a:pt x="1786" y="14756"/>
                </a:lnTo>
                <a:lnTo>
                  <a:pt x="1786" y="1796"/>
                </a:lnTo>
                <a:close/>
                <a:moveTo>
                  <a:pt x="9712" y="4486"/>
                </a:moveTo>
                <a:cubicBezTo>
                  <a:pt x="8791" y="4318"/>
                  <a:pt x="8408" y="5080"/>
                  <a:pt x="8610" y="5676"/>
                </a:cubicBezTo>
                <a:cubicBezTo>
                  <a:pt x="8610" y="5676"/>
                  <a:pt x="11268" y="12756"/>
                  <a:pt x="11268" y="12756"/>
                </a:cubicBezTo>
                <a:cubicBezTo>
                  <a:pt x="11678" y="13711"/>
                  <a:pt x="12692" y="13337"/>
                  <a:pt x="12873" y="12896"/>
                </a:cubicBezTo>
                <a:lnTo>
                  <a:pt x="14435" y="10184"/>
                </a:lnTo>
                <a:lnTo>
                  <a:pt x="17232" y="8667"/>
                </a:lnTo>
                <a:cubicBezTo>
                  <a:pt x="17672" y="8503"/>
                  <a:pt x="18071" y="7461"/>
                  <a:pt x="17093" y="7011"/>
                </a:cubicBezTo>
                <a:lnTo>
                  <a:pt x="9712" y="4486"/>
                </a:lnTo>
                <a:close/>
                <a:moveTo>
                  <a:pt x="10996" y="6828"/>
                </a:moveTo>
                <a:cubicBezTo>
                  <a:pt x="10996" y="6828"/>
                  <a:pt x="14659" y="8115"/>
                  <a:pt x="14659" y="8115"/>
                </a:cubicBezTo>
                <a:lnTo>
                  <a:pt x="13424" y="8758"/>
                </a:lnTo>
                <a:cubicBezTo>
                  <a:pt x="13238" y="8802"/>
                  <a:pt x="13147" y="8948"/>
                  <a:pt x="13055" y="9085"/>
                </a:cubicBezTo>
                <a:lnTo>
                  <a:pt x="12327" y="10366"/>
                </a:lnTo>
                <a:lnTo>
                  <a:pt x="10996" y="6828"/>
                </a:lnTo>
                <a:close/>
                <a:moveTo>
                  <a:pt x="8712" y="16546"/>
                </a:moveTo>
                <a:lnTo>
                  <a:pt x="12841" y="16546"/>
                </a:lnTo>
                <a:cubicBezTo>
                  <a:pt x="12841" y="16546"/>
                  <a:pt x="12841" y="19767"/>
                  <a:pt x="12841" y="19767"/>
                </a:cubicBezTo>
                <a:lnTo>
                  <a:pt x="8712" y="19767"/>
                </a:lnTo>
                <a:lnTo>
                  <a:pt x="8712" y="16546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21" name="Shape 30528">
            <a:extLst>
              <a:ext uri="{FF2B5EF4-FFF2-40B4-BE49-F238E27FC236}">
                <a16:creationId xmlns:a16="http://schemas.microsoft.com/office/drawing/2014/main" id="{33FF15B8-FC2D-E97F-A37B-66F99B1FF119}"/>
              </a:ext>
            </a:extLst>
          </p:cNvPr>
          <p:cNvSpPr/>
          <p:nvPr/>
        </p:nvSpPr>
        <p:spPr>
          <a:xfrm>
            <a:off x="949899" y="1883854"/>
            <a:ext cx="886848" cy="886848"/>
          </a:xfrm>
          <a:prstGeom prst="ellipse">
            <a:avLst/>
          </a:prstGeom>
          <a:noFill/>
          <a:ln w="28575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2" name="Shape 30529">
            <a:extLst>
              <a:ext uri="{FF2B5EF4-FFF2-40B4-BE49-F238E27FC236}">
                <a16:creationId xmlns:a16="http://schemas.microsoft.com/office/drawing/2014/main" id="{6EBABD88-1FA0-F6E7-67C3-06C95C41548B}"/>
              </a:ext>
            </a:extLst>
          </p:cNvPr>
          <p:cNvSpPr/>
          <p:nvPr/>
        </p:nvSpPr>
        <p:spPr>
          <a:xfrm>
            <a:off x="1183664" y="2085806"/>
            <a:ext cx="419318" cy="493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46" h="20851" extrusionOk="0">
                <a:moveTo>
                  <a:pt x="17104" y="17744"/>
                </a:moveTo>
                <a:cubicBezTo>
                  <a:pt x="14988" y="19551"/>
                  <a:pt x="11540" y="19551"/>
                  <a:pt x="9419" y="17744"/>
                </a:cubicBezTo>
                <a:lnTo>
                  <a:pt x="5661" y="14535"/>
                </a:lnTo>
                <a:lnTo>
                  <a:pt x="13322" y="7954"/>
                </a:lnTo>
                <a:lnTo>
                  <a:pt x="17104" y="11185"/>
                </a:lnTo>
                <a:cubicBezTo>
                  <a:pt x="19226" y="12992"/>
                  <a:pt x="19226" y="15936"/>
                  <a:pt x="17104" y="17744"/>
                </a:cubicBezTo>
                <a:cubicBezTo>
                  <a:pt x="17104" y="17744"/>
                  <a:pt x="17104" y="17744"/>
                  <a:pt x="17104" y="17744"/>
                </a:cubicBezTo>
                <a:close/>
                <a:moveTo>
                  <a:pt x="3800" y="7625"/>
                </a:moveTo>
                <a:lnTo>
                  <a:pt x="7297" y="10612"/>
                </a:lnTo>
                <a:lnTo>
                  <a:pt x="4195" y="13261"/>
                </a:lnTo>
                <a:cubicBezTo>
                  <a:pt x="2574" y="11663"/>
                  <a:pt x="2444" y="9339"/>
                  <a:pt x="3800" y="7625"/>
                </a:cubicBezTo>
                <a:cubicBezTo>
                  <a:pt x="3800" y="7625"/>
                  <a:pt x="3800" y="7625"/>
                  <a:pt x="3800" y="7625"/>
                </a:cubicBezTo>
                <a:close/>
                <a:moveTo>
                  <a:pt x="11856" y="6715"/>
                </a:moveTo>
                <a:lnTo>
                  <a:pt x="8753" y="9364"/>
                </a:lnTo>
                <a:lnTo>
                  <a:pt x="5256" y="6377"/>
                </a:lnTo>
                <a:cubicBezTo>
                  <a:pt x="7267" y="5220"/>
                  <a:pt x="9984" y="5330"/>
                  <a:pt x="11856" y="6715"/>
                </a:cubicBezTo>
                <a:cubicBezTo>
                  <a:pt x="11856" y="6715"/>
                  <a:pt x="11856" y="6715"/>
                  <a:pt x="11856" y="6715"/>
                </a:cubicBezTo>
                <a:close/>
                <a:moveTo>
                  <a:pt x="18555" y="9946"/>
                </a:moveTo>
                <a:lnTo>
                  <a:pt x="13592" y="5707"/>
                </a:lnTo>
                <a:cubicBezTo>
                  <a:pt x="10915" y="3416"/>
                  <a:pt x="6692" y="3228"/>
                  <a:pt x="3760" y="5143"/>
                </a:cubicBezTo>
                <a:cubicBezTo>
                  <a:pt x="3164" y="4617"/>
                  <a:pt x="2679" y="4091"/>
                  <a:pt x="2584" y="3562"/>
                </a:cubicBezTo>
                <a:cubicBezTo>
                  <a:pt x="2584" y="3382"/>
                  <a:pt x="2689" y="2408"/>
                  <a:pt x="2689" y="2181"/>
                </a:cubicBezTo>
                <a:cubicBezTo>
                  <a:pt x="2689" y="1293"/>
                  <a:pt x="2274" y="536"/>
                  <a:pt x="1543" y="135"/>
                </a:cubicBezTo>
                <a:cubicBezTo>
                  <a:pt x="1073" y="-126"/>
                  <a:pt x="453" y="6"/>
                  <a:pt x="137" y="408"/>
                </a:cubicBezTo>
                <a:cubicBezTo>
                  <a:pt x="-123" y="852"/>
                  <a:pt x="-18" y="1386"/>
                  <a:pt x="503" y="1652"/>
                </a:cubicBezTo>
                <a:cubicBezTo>
                  <a:pt x="553" y="1652"/>
                  <a:pt x="718" y="2374"/>
                  <a:pt x="608" y="2673"/>
                </a:cubicBezTo>
                <a:cubicBezTo>
                  <a:pt x="282" y="4331"/>
                  <a:pt x="1493" y="5886"/>
                  <a:pt x="2284" y="6420"/>
                </a:cubicBezTo>
                <a:cubicBezTo>
                  <a:pt x="118" y="8924"/>
                  <a:pt x="358" y="12479"/>
                  <a:pt x="3010" y="14744"/>
                </a:cubicBezTo>
                <a:lnTo>
                  <a:pt x="7973" y="18983"/>
                </a:lnTo>
                <a:cubicBezTo>
                  <a:pt x="10890" y="21474"/>
                  <a:pt x="15638" y="21474"/>
                  <a:pt x="18555" y="18983"/>
                </a:cubicBezTo>
                <a:cubicBezTo>
                  <a:pt x="21477" y="16492"/>
                  <a:pt x="21477" y="12437"/>
                  <a:pt x="18555" y="9946"/>
                </a:cubicBezTo>
                <a:cubicBezTo>
                  <a:pt x="18555" y="9946"/>
                  <a:pt x="18555" y="9946"/>
                  <a:pt x="18555" y="9946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27" name="Shape 30534">
            <a:extLst>
              <a:ext uri="{FF2B5EF4-FFF2-40B4-BE49-F238E27FC236}">
                <a16:creationId xmlns:a16="http://schemas.microsoft.com/office/drawing/2014/main" id="{79E2E45D-C996-AAB7-6761-93819BD3EE33}"/>
              </a:ext>
            </a:extLst>
          </p:cNvPr>
          <p:cNvSpPr/>
          <p:nvPr/>
        </p:nvSpPr>
        <p:spPr>
          <a:xfrm>
            <a:off x="6512738" y="3238584"/>
            <a:ext cx="886848" cy="886848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8" name="Shape 30535">
            <a:extLst>
              <a:ext uri="{FF2B5EF4-FFF2-40B4-BE49-F238E27FC236}">
                <a16:creationId xmlns:a16="http://schemas.microsoft.com/office/drawing/2014/main" id="{570E2C34-6317-F0B3-592F-287F4ACBE5C5}"/>
              </a:ext>
            </a:extLst>
          </p:cNvPr>
          <p:cNvSpPr/>
          <p:nvPr/>
        </p:nvSpPr>
        <p:spPr>
          <a:xfrm>
            <a:off x="6707778" y="3437096"/>
            <a:ext cx="505024" cy="507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27" y="0"/>
                </a:moveTo>
                <a:cubicBezTo>
                  <a:pt x="5828" y="0"/>
                  <a:pt x="5425" y="407"/>
                  <a:pt x="5425" y="903"/>
                </a:cubicBezTo>
                <a:lnTo>
                  <a:pt x="5425" y="3851"/>
                </a:lnTo>
                <a:cubicBezTo>
                  <a:pt x="5425" y="4343"/>
                  <a:pt x="5823" y="4749"/>
                  <a:pt x="6327" y="4749"/>
                </a:cubicBezTo>
                <a:cubicBezTo>
                  <a:pt x="6826" y="4749"/>
                  <a:pt x="7235" y="4342"/>
                  <a:pt x="7235" y="3846"/>
                </a:cubicBezTo>
                <a:lnTo>
                  <a:pt x="7235" y="903"/>
                </a:lnTo>
                <a:cubicBezTo>
                  <a:pt x="7235" y="407"/>
                  <a:pt x="6826" y="0"/>
                  <a:pt x="6327" y="0"/>
                </a:cubicBezTo>
                <a:close/>
                <a:moveTo>
                  <a:pt x="10002" y="0"/>
                </a:moveTo>
                <a:cubicBezTo>
                  <a:pt x="9502" y="0"/>
                  <a:pt x="9099" y="407"/>
                  <a:pt x="9099" y="903"/>
                </a:cubicBezTo>
                <a:lnTo>
                  <a:pt x="9099" y="3851"/>
                </a:lnTo>
                <a:cubicBezTo>
                  <a:pt x="9099" y="4343"/>
                  <a:pt x="9502" y="4749"/>
                  <a:pt x="10002" y="4749"/>
                </a:cubicBezTo>
                <a:cubicBezTo>
                  <a:pt x="10500" y="4749"/>
                  <a:pt x="10909" y="4342"/>
                  <a:pt x="10909" y="3846"/>
                </a:cubicBezTo>
                <a:lnTo>
                  <a:pt x="10909" y="903"/>
                </a:lnTo>
                <a:cubicBezTo>
                  <a:pt x="10909" y="407"/>
                  <a:pt x="10500" y="0"/>
                  <a:pt x="10002" y="0"/>
                </a:cubicBezTo>
                <a:close/>
                <a:moveTo>
                  <a:pt x="13501" y="0"/>
                </a:moveTo>
                <a:cubicBezTo>
                  <a:pt x="13003" y="0"/>
                  <a:pt x="12599" y="407"/>
                  <a:pt x="12599" y="903"/>
                </a:cubicBezTo>
                <a:lnTo>
                  <a:pt x="12599" y="3851"/>
                </a:lnTo>
                <a:cubicBezTo>
                  <a:pt x="12599" y="4343"/>
                  <a:pt x="13003" y="4749"/>
                  <a:pt x="13501" y="4749"/>
                </a:cubicBezTo>
                <a:cubicBezTo>
                  <a:pt x="14000" y="4749"/>
                  <a:pt x="14409" y="4342"/>
                  <a:pt x="14409" y="3846"/>
                </a:cubicBezTo>
                <a:lnTo>
                  <a:pt x="14409" y="903"/>
                </a:lnTo>
                <a:cubicBezTo>
                  <a:pt x="14409" y="407"/>
                  <a:pt x="14000" y="0"/>
                  <a:pt x="13501" y="0"/>
                </a:cubicBezTo>
                <a:close/>
                <a:moveTo>
                  <a:pt x="10106" y="6092"/>
                </a:moveTo>
                <a:cubicBezTo>
                  <a:pt x="6061" y="6092"/>
                  <a:pt x="1701" y="7227"/>
                  <a:pt x="1701" y="9639"/>
                </a:cubicBezTo>
                <a:lnTo>
                  <a:pt x="1701" y="9671"/>
                </a:lnTo>
                <a:cubicBezTo>
                  <a:pt x="1701" y="12034"/>
                  <a:pt x="2435" y="14202"/>
                  <a:pt x="3658" y="15889"/>
                </a:cubicBezTo>
                <a:cubicBezTo>
                  <a:pt x="1186" y="16446"/>
                  <a:pt x="0" y="17295"/>
                  <a:pt x="0" y="18402"/>
                </a:cubicBezTo>
                <a:cubicBezTo>
                  <a:pt x="0" y="21511"/>
                  <a:pt x="9696" y="21600"/>
                  <a:pt x="10800" y="21600"/>
                </a:cubicBezTo>
                <a:cubicBezTo>
                  <a:pt x="11904" y="21600"/>
                  <a:pt x="21600" y="21506"/>
                  <a:pt x="21600" y="18489"/>
                </a:cubicBezTo>
                <a:cubicBezTo>
                  <a:pt x="21600" y="16780"/>
                  <a:pt x="18541" y="15908"/>
                  <a:pt x="16810" y="15557"/>
                </a:cubicBezTo>
                <a:cubicBezTo>
                  <a:pt x="16920" y="15394"/>
                  <a:pt x="17025" y="15228"/>
                  <a:pt x="17127" y="15056"/>
                </a:cubicBezTo>
                <a:cubicBezTo>
                  <a:pt x="17153" y="15065"/>
                  <a:pt x="19063" y="15067"/>
                  <a:pt x="19063" y="15067"/>
                </a:cubicBezTo>
                <a:cubicBezTo>
                  <a:pt x="20489" y="15067"/>
                  <a:pt x="21589" y="13924"/>
                  <a:pt x="21589" y="12462"/>
                </a:cubicBezTo>
                <a:lnTo>
                  <a:pt x="21589" y="11135"/>
                </a:lnTo>
                <a:cubicBezTo>
                  <a:pt x="21589" y="9764"/>
                  <a:pt x="20440" y="8622"/>
                  <a:pt x="19063" y="8622"/>
                </a:cubicBezTo>
                <a:lnTo>
                  <a:pt x="18248" y="8622"/>
                </a:lnTo>
                <a:cubicBezTo>
                  <a:pt x="17250" y="6887"/>
                  <a:pt x="13558" y="6092"/>
                  <a:pt x="10106" y="6092"/>
                </a:cubicBezTo>
                <a:close/>
                <a:moveTo>
                  <a:pt x="10106" y="7936"/>
                </a:moveTo>
                <a:cubicBezTo>
                  <a:pt x="14242" y="7936"/>
                  <a:pt x="16581" y="9121"/>
                  <a:pt x="16722" y="9595"/>
                </a:cubicBezTo>
                <a:cubicBezTo>
                  <a:pt x="16629" y="10070"/>
                  <a:pt x="14242" y="11249"/>
                  <a:pt x="10106" y="11249"/>
                </a:cubicBezTo>
                <a:cubicBezTo>
                  <a:pt x="5968" y="11249"/>
                  <a:pt x="3581" y="10065"/>
                  <a:pt x="3489" y="9595"/>
                </a:cubicBezTo>
                <a:cubicBezTo>
                  <a:pt x="3581" y="9121"/>
                  <a:pt x="5968" y="7936"/>
                  <a:pt x="10106" y="7936"/>
                </a:cubicBezTo>
                <a:close/>
                <a:moveTo>
                  <a:pt x="18565" y="10449"/>
                </a:moveTo>
                <a:lnTo>
                  <a:pt x="19063" y="10449"/>
                </a:lnTo>
                <a:cubicBezTo>
                  <a:pt x="19429" y="10449"/>
                  <a:pt x="19752" y="10771"/>
                  <a:pt x="19752" y="11183"/>
                </a:cubicBezTo>
                <a:lnTo>
                  <a:pt x="19752" y="12505"/>
                </a:lnTo>
                <a:cubicBezTo>
                  <a:pt x="19752" y="12918"/>
                  <a:pt x="19429" y="13240"/>
                  <a:pt x="19063" y="13240"/>
                </a:cubicBezTo>
                <a:lnTo>
                  <a:pt x="17964" y="13240"/>
                </a:lnTo>
                <a:cubicBezTo>
                  <a:pt x="18277" y="12366"/>
                  <a:pt x="18481" y="11428"/>
                  <a:pt x="18565" y="10449"/>
                </a:cubicBezTo>
                <a:close/>
                <a:moveTo>
                  <a:pt x="16471" y="11999"/>
                </a:moveTo>
                <a:cubicBezTo>
                  <a:pt x="15632" y="15219"/>
                  <a:pt x="13103" y="17580"/>
                  <a:pt x="10149" y="17580"/>
                </a:cubicBezTo>
                <a:cubicBezTo>
                  <a:pt x="7213" y="17580"/>
                  <a:pt x="4701" y="15277"/>
                  <a:pt x="3844" y="12076"/>
                </a:cubicBezTo>
                <a:cubicBezTo>
                  <a:pt x="5487" y="12796"/>
                  <a:pt x="7844" y="13131"/>
                  <a:pt x="10100" y="13131"/>
                </a:cubicBezTo>
                <a:cubicBezTo>
                  <a:pt x="12414" y="13135"/>
                  <a:pt x="14824" y="12768"/>
                  <a:pt x="16471" y="11999"/>
                </a:cubicBezTo>
                <a:close/>
                <a:moveTo>
                  <a:pt x="15519" y="17102"/>
                </a:moveTo>
                <a:cubicBezTo>
                  <a:pt x="17630" y="17431"/>
                  <a:pt x="19169" y="18089"/>
                  <a:pt x="19659" y="18445"/>
                </a:cubicBezTo>
                <a:cubicBezTo>
                  <a:pt x="18922" y="18994"/>
                  <a:pt x="15894" y="19865"/>
                  <a:pt x="10795" y="19865"/>
                </a:cubicBezTo>
                <a:cubicBezTo>
                  <a:pt x="5695" y="19865"/>
                  <a:pt x="2663" y="18994"/>
                  <a:pt x="1930" y="18445"/>
                </a:cubicBezTo>
                <a:cubicBezTo>
                  <a:pt x="2235" y="18230"/>
                  <a:pt x="3445" y="17766"/>
                  <a:pt x="5097" y="17450"/>
                </a:cubicBezTo>
                <a:cubicBezTo>
                  <a:pt x="6496" y="18653"/>
                  <a:pt x="8230" y="19364"/>
                  <a:pt x="10111" y="19364"/>
                </a:cubicBezTo>
                <a:cubicBezTo>
                  <a:pt x="12169" y="19364"/>
                  <a:pt x="14049" y="18516"/>
                  <a:pt x="15519" y="1710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33" name="Shape 30540">
            <a:extLst>
              <a:ext uri="{FF2B5EF4-FFF2-40B4-BE49-F238E27FC236}">
                <a16:creationId xmlns:a16="http://schemas.microsoft.com/office/drawing/2014/main" id="{5E9C8275-2011-7911-7B80-2290A50B16FE}"/>
              </a:ext>
            </a:extLst>
          </p:cNvPr>
          <p:cNvSpPr/>
          <p:nvPr/>
        </p:nvSpPr>
        <p:spPr>
          <a:xfrm>
            <a:off x="949899" y="4592779"/>
            <a:ext cx="886848" cy="886848"/>
          </a:xfrm>
          <a:prstGeom prst="ellipse">
            <a:avLst/>
          </a:prstGeom>
          <a:noFill/>
          <a:ln w="28575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4" name="Shape 30541">
            <a:extLst>
              <a:ext uri="{FF2B5EF4-FFF2-40B4-BE49-F238E27FC236}">
                <a16:creationId xmlns:a16="http://schemas.microsoft.com/office/drawing/2014/main" id="{F4ACBA40-4A91-F0E2-479E-33DEB1A88A02}"/>
              </a:ext>
            </a:extLst>
          </p:cNvPr>
          <p:cNvSpPr/>
          <p:nvPr/>
        </p:nvSpPr>
        <p:spPr>
          <a:xfrm>
            <a:off x="1167384" y="4815329"/>
            <a:ext cx="451878" cy="451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3" h="21600" extrusionOk="0">
                <a:moveTo>
                  <a:pt x="4402" y="0"/>
                </a:moveTo>
                <a:cubicBezTo>
                  <a:pt x="3901" y="0"/>
                  <a:pt x="3491" y="416"/>
                  <a:pt x="3491" y="923"/>
                </a:cubicBezTo>
                <a:lnTo>
                  <a:pt x="3491" y="6071"/>
                </a:lnTo>
                <a:lnTo>
                  <a:pt x="2631" y="6071"/>
                </a:lnTo>
                <a:cubicBezTo>
                  <a:pt x="2131" y="6071"/>
                  <a:pt x="1720" y="6487"/>
                  <a:pt x="1720" y="6994"/>
                </a:cubicBezTo>
                <a:lnTo>
                  <a:pt x="1720" y="12090"/>
                </a:lnTo>
                <a:cubicBezTo>
                  <a:pt x="954" y="12134"/>
                  <a:pt x="39" y="11850"/>
                  <a:pt x="0" y="13097"/>
                </a:cubicBezTo>
                <a:lnTo>
                  <a:pt x="675" y="18658"/>
                </a:lnTo>
                <a:cubicBezTo>
                  <a:pt x="858" y="20311"/>
                  <a:pt x="2264" y="21600"/>
                  <a:pt x="3988" y="21600"/>
                </a:cubicBezTo>
                <a:lnTo>
                  <a:pt x="15289" y="21600"/>
                </a:lnTo>
                <a:cubicBezTo>
                  <a:pt x="16604" y="21600"/>
                  <a:pt x="17780" y="20814"/>
                  <a:pt x="18372" y="19619"/>
                </a:cubicBezTo>
                <a:lnTo>
                  <a:pt x="21277" y="13374"/>
                </a:lnTo>
                <a:cubicBezTo>
                  <a:pt x="21416" y="13097"/>
                  <a:pt x="21600" y="11982"/>
                  <a:pt x="19920" y="12084"/>
                </a:cubicBezTo>
                <a:lnTo>
                  <a:pt x="19920" y="5877"/>
                </a:lnTo>
                <a:cubicBezTo>
                  <a:pt x="19920" y="5370"/>
                  <a:pt x="19510" y="4961"/>
                  <a:pt x="19009" y="4961"/>
                </a:cubicBezTo>
                <a:cubicBezTo>
                  <a:pt x="18509" y="4961"/>
                  <a:pt x="18098" y="5370"/>
                  <a:pt x="18098" y="5877"/>
                </a:cubicBezTo>
                <a:lnTo>
                  <a:pt x="18098" y="12084"/>
                </a:lnTo>
                <a:lnTo>
                  <a:pt x="13384" y="12084"/>
                </a:lnTo>
                <a:lnTo>
                  <a:pt x="13384" y="6987"/>
                </a:lnTo>
                <a:cubicBezTo>
                  <a:pt x="13384" y="6480"/>
                  <a:pt x="12974" y="6065"/>
                  <a:pt x="12473" y="6065"/>
                </a:cubicBezTo>
                <a:lnTo>
                  <a:pt x="11569" y="6065"/>
                </a:lnTo>
                <a:lnTo>
                  <a:pt x="11569" y="923"/>
                </a:lnTo>
                <a:cubicBezTo>
                  <a:pt x="11569" y="416"/>
                  <a:pt x="11158" y="0"/>
                  <a:pt x="10658" y="0"/>
                </a:cubicBezTo>
                <a:lnTo>
                  <a:pt x="4402" y="0"/>
                </a:lnTo>
                <a:close/>
                <a:moveTo>
                  <a:pt x="13531" y="1652"/>
                </a:moveTo>
                <a:cubicBezTo>
                  <a:pt x="13039" y="1652"/>
                  <a:pt x="12639" y="2057"/>
                  <a:pt x="12639" y="2555"/>
                </a:cubicBezTo>
                <a:cubicBezTo>
                  <a:pt x="12639" y="3053"/>
                  <a:pt x="13039" y="3458"/>
                  <a:pt x="13531" y="3458"/>
                </a:cubicBezTo>
                <a:lnTo>
                  <a:pt x="18589" y="3458"/>
                </a:lnTo>
                <a:cubicBezTo>
                  <a:pt x="19081" y="3458"/>
                  <a:pt x="19481" y="3053"/>
                  <a:pt x="19481" y="2555"/>
                </a:cubicBezTo>
                <a:cubicBezTo>
                  <a:pt x="19481" y="2057"/>
                  <a:pt x="19081" y="1652"/>
                  <a:pt x="18589" y="1652"/>
                </a:cubicBezTo>
                <a:lnTo>
                  <a:pt x="13531" y="1652"/>
                </a:lnTo>
                <a:close/>
                <a:moveTo>
                  <a:pt x="5262" y="1794"/>
                </a:moveTo>
                <a:lnTo>
                  <a:pt x="9753" y="1794"/>
                </a:lnTo>
                <a:lnTo>
                  <a:pt x="9753" y="6071"/>
                </a:lnTo>
                <a:lnTo>
                  <a:pt x="5262" y="6071"/>
                </a:lnTo>
                <a:cubicBezTo>
                  <a:pt x="5262" y="6071"/>
                  <a:pt x="5262" y="1794"/>
                  <a:pt x="5262" y="1794"/>
                </a:cubicBezTo>
                <a:close/>
                <a:moveTo>
                  <a:pt x="3542" y="7903"/>
                </a:moveTo>
                <a:lnTo>
                  <a:pt x="11569" y="7903"/>
                </a:lnTo>
                <a:lnTo>
                  <a:pt x="11569" y="12084"/>
                </a:lnTo>
                <a:lnTo>
                  <a:pt x="3542" y="12084"/>
                </a:lnTo>
                <a:cubicBezTo>
                  <a:pt x="3542" y="12084"/>
                  <a:pt x="3542" y="7903"/>
                  <a:pt x="3542" y="7903"/>
                </a:cubicBezTo>
                <a:close/>
                <a:moveTo>
                  <a:pt x="1905" y="13877"/>
                </a:moveTo>
                <a:lnTo>
                  <a:pt x="19067" y="13877"/>
                </a:lnTo>
                <a:cubicBezTo>
                  <a:pt x="19154" y="13904"/>
                  <a:pt x="16786" y="18884"/>
                  <a:pt x="16786" y="18884"/>
                </a:cubicBezTo>
                <a:cubicBezTo>
                  <a:pt x="16512" y="19435"/>
                  <a:pt x="15969" y="19806"/>
                  <a:pt x="15334" y="19806"/>
                </a:cubicBezTo>
                <a:lnTo>
                  <a:pt x="4039" y="19806"/>
                </a:lnTo>
                <a:cubicBezTo>
                  <a:pt x="3221" y="19806"/>
                  <a:pt x="2538" y="19258"/>
                  <a:pt x="2446" y="18477"/>
                </a:cubicBezTo>
                <a:lnTo>
                  <a:pt x="1905" y="13877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39" name="Shape 30546">
            <a:extLst>
              <a:ext uri="{FF2B5EF4-FFF2-40B4-BE49-F238E27FC236}">
                <a16:creationId xmlns:a16="http://schemas.microsoft.com/office/drawing/2014/main" id="{BBB990EB-49EC-3340-160F-3796D211C002}"/>
              </a:ext>
            </a:extLst>
          </p:cNvPr>
          <p:cNvSpPr/>
          <p:nvPr/>
        </p:nvSpPr>
        <p:spPr>
          <a:xfrm>
            <a:off x="949899" y="3238584"/>
            <a:ext cx="886848" cy="886848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40" name="Shape 30547">
            <a:extLst>
              <a:ext uri="{FF2B5EF4-FFF2-40B4-BE49-F238E27FC236}">
                <a16:creationId xmlns:a16="http://schemas.microsoft.com/office/drawing/2014/main" id="{EB11CF0B-CC50-2D5F-D72A-46B6028AA9F1}"/>
              </a:ext>
            </a:extLst>
          </p:cNvPr>
          <p:cNvSpPr/>
          <p:nvPr/>
        </p:nvSpPr>
        <p:spPr>
          <a:xfrm>
            <a:off x="1125946" y="3438652"/>
            <a:ext cx="534754" cy="504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3" y="0"/>
                </a:moveTo>
                <a:cubicBezTo>
                  <a:pt x="10283" y="0"/>
                  <a:pt x="9879" y="428"/>
                  <a:pt x="9879" y="958"/>
                </a:cubicBezTo>
                <a:lnTo>
                  <a:pt x="9879" y="3772"/>
                </a:lnTo>
                <a:cubicBezTo>
                  <a:pt x="9879" y="4297"/>
                  <a:pt x="10283" y="4729"/>
                  <a:pt x="10783" y="4729"/>
                </a:cubicBezTo>
                <a:cubicBezTo>
                  <a:pt x="11283" y="4729"/>
                  <a:pt x="11681" y="4301"/>
                  <a:pt x="11681" y="3772"/>
                </a:cubicBezTo>
                <a:lnTo>
                  <a:pt x="11681" y="958"/>
                </a:lnTo>
                <a:cubicBezTo>
                  <a:pt x="11681" y="428"/>
                  <a:pt x="11283" y="0"/>
                  <a:pt x="10783" y="0"/>
                </a:cubicBezTo>
                <a:close/>
                <a:moveTo>
                  <a:pt x="3823" y="2094"/>
                </a:moveTo>
                <a:cubicBezTo>
                  <a:pt x="3592" y="2081"/>
                  <a:pt x="3357" y="2162"/>
                  <a:pt x="3172" y="2338"/>
                </a:cubicBezTo>
                <a:cubicBezTo>
                  <a:pt x="2800" y="2689"/>
                  <a:pt x="2773" y="3295"/>
                  <a:pt x="3104" y="3688"/>
                </a:cubicBezTo>
                <a:lnTo>
                  <a:pt x="4783" y="5681"/>
                </a:lnTo>
                <a:cubicBezTo>
                  <a:pt x="5251" y="6215"/>
                  <a:pt x="5862" y="5959"/>
                  <a:pt x="6057" y="5752"/>
                </a:cubicBezTo>
                <a:cubicBezTo>
                  <a:pt x="6428" y="5359"/>
                  <a:pt x="6469" y="4829"/>
                  <a:pt x="6124" y="4402"/>
                </a:cubicBezTo>
                <a:lnTo>
                  <a:pt x="4446" y="2415"/>
                </a:lnTo>
                <a:cubicBezTo>
                  <a:pt x="4280" y="2218"/>
                  <a:pt x="4053" y="2107"/>
                  <a:pt x="3823" y="2094"/>
                </a:cubicBezTo>
                <a:close/>
                <a:moveTo>
                  <a:pt x="17800" y="2094"/>
                </a:moveTo>
                <a:cubicBezTo>
                  <a:pt x="17569" y="2107"/>
                  <a:pt x="17348" y="2218"/>
                  <a:pt x="17182" y="2415"/>
                </a:cubicBezTo>
                <a:lnTo>
                  <a:pt x="15498" y="4402"/>
                </a:lnTo>
                <a:cubicBezTo>
                  <a:pt x="15154" y="4828"/>
                  <a:pt x="15204" y="5364"/>
                  <a:pt x="15571" y="5752"/>
                </a:cubicBezTo>
                <a:cubicBezTo>
                  <a:pt x="15765" y="5959"/>
                  <a:pt x="16376" y="6215"/>
                  <a:pt x="16846" y="5681"/>
                </a:cubicBezTo>
                <a:lnTo>
                  <a:pt x="18524" y="3688"/>
                </a:lnTo>
                <a:cubicBezTo>
                  <a:pt x="18855" y="3294"/>
                  <a:pt x="18828" y="2689"/>
                  <a:pt x="18457" y="2338"/>
                </a:cubicBezTo>
                <a:cubicBezTo>
                  <a:pt x="18271" y="2162"/>
                  <a:pt x="18030" y="2080"/>
                  <a:pt x="17800" y="2094"/>
                </a:cubicBezTo>
                <a:close/>
                <a:moveTo>
                  <a:pt x="10873" y="5901"/>
                </a:moveTo>
                <a:cubicBezTo>
                  <a:pt x="7649" y="5901"/>
                  <a:pt x="5030" y="8678"/>
                  <a:pt x="5030" y="12094"/>
                </a:cubicBezTo>
                <a:lnTo>
                  <a:pt x="5030" y="20642"/>
                </a:lnTo>
                <a:cubicBezTo>
                  <a:pt x="5030" y="21172"/>
                  <a:pt x="5428" y="21600"/>
                  <a:pt x="5928" y="21600"/>
                </a:cubicBezTo>
                <a:lnTo>
                  <a:pt x="15813" y="21600"/>
                </a:lnTo>
                <a:cubicBezTo>
                  <a:pt x="16312" y="21600"/>
                  <a:pt x="16716" y="21172"/>
                  <a:pt x="16716" y="20642"/>
                </a:cubicBezTo>
                <a:lnTo>
                  <a:pt x="16716" y="12094"/>
                </a:lnTo>
                <a:cubicBezTo>
                  <a:pt x="16721" y="8678"/>
                  <a:pt x="14096" y="5901"/>
                  <a:pt x="10873" y="5901"/>
                </a:cubicBezTo>
                <a:close/>
                <a:moveTo>
                  <a:pt x="10867" y="7817"/>
                </a:moveTo>
                <a:cubicBezTo>
                  <a:pt x="13092" y="7817"/>
                  <a:pt x="14909" y="9737"/>
                  <a:pt x="14909" y="12094"/>
                </a:cubicBezTo>
                <a:lnTo>
                  <a:pt x="14909" y="19684"/>
                </a:lnTo>
                <a:lnTo>
                  <a:pt x="11777" y="19684"/>
                </a:lnTo>
                <a:lnTo>
                  <a:pt x="11777" y="14705"/>
                </a:lnTo>
                <a:lnTo>
                  <a:pt x="12085" y="14705"/>
                </a:lnTo>
                <a:cubicBezTo>
                  <a:pt x="12585" y="14705"/>
                  <a:pt x="12989" y="14283"/>
                  <a:pt x="12989" y="13754"/>
                </a:cubicBezTo>
                <a:cubicBezTo>
                  <a:pt x="12989" y="13224"/>
                  <a:pt x="12585" y="12796"/>
                  <a:pt x="12085" y="12796"/>
                </a:cubicBezTo>
                <a:lnTo>
                  <a:pt x="9660" y="12796"/>
                </a:lnTo>
                <a:cubicBezTo>
                  <a:pt x="9161" y="12796"/>
                  <a:pt x="8757" y="13224"/>
                  <a:pt x="8757" y="13754"/>
                </a:cubicBezTo>
                <a:cubicBezTo>
                  <a:pt x="8757" y="14283"/>
                  <a:pt x="9161" y="14705"/>
                  <a:pt x="9660" y="14705"/>
                </a:cubicBezTo>
                <a:lnTo>
                  <a:pt x="9969" y="14705"/>
                </a:lnTo>
                <a:lnTo>
                  <a:pt x="9969" y="19684"/>
                </a:lnTo>
                <a:lnTo>
                  <a:pt x="6831" y="19684"/>
                </a:lnTo>
                <a:lnTo>
                  <a:pt x="6831" y="12094"/>
                </a:lnTo>
                <a:cubicBezTo>
                  <a:pt x="6831" y="9732"/>
                  <a:pt x="8643" y="7817"/>
                  <a:pt x="10867" y="7817"/>
                </a:cubicBezTo>
                <a:close/>
                <a:moveTo>
                  <a:pt x="898" y="10470"/>
                </a:moveTo>
                <a:cubicBezTo>
                  <a:pt x="399" y="10470"/>
                  <a:pt x="0" y="10898"/>
                  <a:pt x="0" y="11428"/>
                </a:cubicBezTo>
                <a:cubicBezTo>
                  <a:pt x="0" y="11957"/>
                  <a:pt x="399" y="12385"/>
                  <a:pt x="898" y="12385"/>
                </a:cubicBezTo>
                <a:lnTo>
                  <a:pt x="3273" y="12385"/>
                </a:lnTo>
                <a:cubicBezTo>
                  <a:pt x="3772" y="12385"/>
                  <a:pt x="4176" y="11957"/>
                  <a:pt x="4176" y="11428"/>
                </a:cubicBezTo>
                <a:cubicBezTo>
                  <a:pt x="4176" y="10903"/>
                  <a:pt x="3772" y="10470"/>
                  <a:pt x="3273" y="10470"/>
                </a:cubicBezTo>
                <a:lnTo>
                  <a:pt x="898" y="10470"/>
                </a:lnTo>
                <a:close/>
                <a:moveTo>
                  <a:pt x="18322" y="10470"/>
                </a:moveTo>
                <a:cubicBezTo>
                  <a:pt x="17822" y="10470"/>
                  <a:pt x="17424" y="10898"/>
                  <a:pt x="17424" y="11428"/>
                </a:cubicBezTo>
                <a:cubicBezTo>
                  <a:pt x="17424" y="11957"/>
                  <a:pt x="17822" y="12385"/>
                  <a:pt x="18322" y="12385"/>
                </a:cubicBezTo>
                <a:lnTo>
                  <a:pt x="20696" y="12385"/>
                </a:lnTo>
                <a:cubicBezTo>
                  <a:pt x="21195" y="12385"/>
                  <a:pt x="21600" y="11957"/>
                  <a:pt x="21600" y="11428"/>
                </a:cubicBezTo>
                <a:cubicBezTo>
                  <a:pt x="21600" y="10903"/>
                  <a:pt x="21195" y="10470"/>
                  <a:pt x="20696" y="10470"/>
                </a:cubicBezTo>
                <a:lnTo>
                  <a:pt x="18322" y="1047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18" name="Shape 30525">
            <a:extLst>
              <a:ext uri="{FF2B5EF4-FFF2-40B4-BE49-F238E27FC236}">
                <a16:creationId xmlns:a16="http://schemas.microsoft.com/office/drawing/2014/main" id="{D6B4A67F-6275-EB3E-5B6A-8326939B849E}"/>
              </a:ext>
            </a:extLst>
          </p:cNvPr>
          <p:cNvSpPr/>
          <p:nvPr/>
        </p:nvSpPr>
        <p:spPr>
          <a:xfrm>
            <a:off x="2070512" y="2157881"/>
            <a:ext cx="3604623" cy="619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100" dirty="0">
                <a:latin typeface="+mn-lt"/>
              </a:rPr>
              <a:t>Lorem ipsum dolor sit amet, nonummy suscipit ut, proin quis elementum ipsum, id tellus in integer vivamus ultricies.</a:t>
            </a:r>
          </a:p>
        </p:txBody>
      </p:sp>
      <p:sp>
        <p:nvSpPr>
          <p:cNvPr id="42" name="Shape 30525">
            <a:extLst>
              <a:ext uri="{FF2B5EF4-FFF2-40B4-BE49-F238E27FC236}">
                <a16:creationId xmlns:a16="http://schemas.microsoft.com/office/drawing/2014/main" id="{C7BA910B-B0FC-A7A4-B10D-3313EDA08265}"/>
              </a:ext>
            </a:extLst>
          </p:cNvPr>
          <p:cNvSpPr/>
          <p:nvPr/>
        </p:nvSpPr>
        <p:spPr>
          <a:xfrm>
            <a:off x="2070513" y="1795146"/>
            <a:ext cx="2998608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accent1"/>
                </a:solidFill>
                <a:latin typeface="+mn-lt"/>
              </a:rPr>
              <a:t>SAMPLE CONTENT 01</a:t>
            </a:r>
            <a:endParaRPr sz="12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Shape 30525">
            <a:extLst>
              <a:ext uri="{FF2B5EF4-FFF2-40B4-BE49-F238E27FC236}">
                <a16:creationId xmlns:a16="http://schemas.microsoft.com/office/drawing/2014/main" id="{DD322BDF-E7DE-0030-9114-0B023320CB96}"/>
              </a:ext>
            </a:extLst>
          </p:cNvPr>
          <p:cNvSpPr/>
          <p:nvPr/>
        </p:nvSpPr>
        <p:spPr>
          <a:xfrm>
            <a:off x="2070512" y="3512611"/>
            <a:ext cx="3604623" cy="619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100" dirty="0">
                <a:latin typeface="+mn-lt"/>
              </a:rPr>
              <a:t>Lorem ipsum dolor sit amet, nonummy suscipit ut, proin quis elementum ipsum, id tellus in integer vivamus ultricies.</a:t>
            </a:r>
          </a:p>
        </p:txBody>
      </p:sp>
      <p:sp>
        <p:nvSpPr>
          <p:cNvPr id="50" name="Shape 30525">
            <a:extLst>
              <a:ext uri="{FF2B5EF4-FFF2-40B4-BE49-F238E27FC236}">
                <a16:creationId xmlns:a16="http://schemas.microsoft.com/office/drawing/2014/main" id="{7142DBB2-7B98-6D95-F261-58AC6FBB31E7}"/>
              </a:ext>
            </a:extLst>
          </p:cNvPr>
          <p:cNvSpPr/>
          <p:nvPr/>
        </p:nvSpPr>
        <p:spPr>
          <a:xfrm>
            <a:off x="2070513" y="3149876"/>
            <a:ext cx="2998608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accent2"/>
                </a:solidFill>
                <a:latin typeface="+mn-lt"/>
              </a:rPr>
              <a:t>SAMPLE CONTENT 02</a:t>
            </a:r>
            <a:endParaRPr sz="12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2" name="Shape 30525">
            <a:extLst>
              <a:ext uri="{FF2B5EF4-FFF2-40B4-BE49-F238E27FC236}">
                <a16:creationId xmlns:a16="http://schemas.microsoft.com/office/drawing/2014/main" id="{3B2D3A47-4202-5882-72B8-0EC18F10B169}"/>
              </a:ext>
            </a:extLst>
          </p:cNvPr>
          <p:cNvSpPr/>
          <p:nvPr/>
        </p:nvSpPr>
        <p:spPr>
          <a:xfrm>
            <a:off x="2070512" y="4866806"/>
            <a:ext cx="3604623" cy="619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100" dirty="0">
                <a:latin typeface="+mn-lt"/>
              </a:rPr>
              <a:t>Lorem ipsum dolor sit amet, nonummy suscipit ut, proin quis elementum ipsum, id tellus in integer vivamus ultricies.</a:t>
            </a:r>
          </a:p>
        </p:txBody>
      </p:sp>
      <p:sp>
        <p:nvSpPr>
          <p:cNvPr id="53" name="Shape 30525">
            <a:extLst>
              <a:ext uri="{FF2B5EF4-FFF2-40B4-BE49-F238E27FC236}">
                <a16:creationId xmlns:a16="http://schemas.microsoft.com/office/drawing/2014/main" id="{D167D6C4-5A6F-9EC4-DA17-166A6CF0D8F9}"/>
              </a:ext>
            </a:extLst>
          </p:cNvPr>
          <p:cNvSpPr/>
          <p:nvPr/>
        </p:nvSpPr>
        <p:spPr>
          <a:xfrm>
            <a:off x="2070513" y="4504071"/>
            <a:ext cx="2998608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accent3"/>
                </a:solidFill>
                <a:latin typeface="+mn-lt"/>
              </a:rPr>
              <a:t>SAMPLE CONTENT 03</a:t>
            </a:r>
            <a:endParaRPr sz="12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55" name="Shape 30525">
            <a:extLst>
              <a:ext uri="{FF2B5EF4-FFF2-40B4-BE49-F238E27FC236}">
                <a16:creationId xmlns:a16="http://schemas.microsoft.com/office/drawing/2014/main" id="{C679FAAE-EDDB-C7A8-0C1F-B15467A2E97C}"/>
              </a:ext>
            </a:extLst>
          </p:cNvPr>
          <p:cNvSpPr/>
          <p:nvPr/>
        </p:nvSpPr>
        <p:spPr>
          <a:xfrm>
            <a:off x="7637479" y="2157881"/>
            <a:ext cx="3604623" cy="619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100" dirty="0">
                <a:latin typeface="+mn-lt"/>
              </a:rPr>
              <a:t>Lorem ipsum dolor sit amet, nonummy suscipit ut, proin quis elementum ipsum, id tellus in integer vivamus ultricies.</a:t>
            </a:r>
          </a:p>
        </p:txBody>
      </p:sp>
      <p:sp>
        <p:nvSpPr>
          <p:cNvPr id="56" name="Shape 30525">
            <a:extLst>
              <a:ext uri="{FF2B5EF4-FFF2-40B4-BE49-F238E27FC236}">
                <a16:creationId xmlns:a16="http://schemas.microsoft.com/office/drawing/2014/main" id="{F70E4757-0B76-F207-CBE8-EE16AA893B58}"/>
              </a:ext>
            </a:extLst>
          </p:cNvPr>
          <p:cNvSpPr/>
          <p:nvPr/>
        </p:nvSpPr>
        <p:spPr>
          <a:xfrm>
            <a:off x="7637480" y="1795146"/>
            <a:ext cx="2998608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accent4"/>
                </a:solidFill>
                <a:latin typeface="+mn-lt"/>
              </a:rPr>
              <a:t>SAMPLE CONTENT 04</a:t>
            </a:r>
            <a:endParaRPr sz="12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58" name="Shape 30525">
            <a:extLst>
              <a:ext uri="{FF2B5EF4-FFF2-40B4-BE49-F238E27FC236}">
                <a16:creationId xmlns:a16="http://schemas.microsoft.com/office/drawing/2014/main" id="{7FFBF36A-837A-C6B3-05D2-653695BBE693}"/>
              </a:ext>
            </a:extLst>
          </p:cNvPr>
          <p:cNvSpPr/>
          <p:nvPr/>
        </p:nvSpPr>
        <p:spPr>
          <a:xfrm>
            <a:off x="7637479" y="3512611"/>
            <a:ext cx="3604623" cy="619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100" dirty="0">
                <a:latin typeface="+mn-lt"/>
              </a:rPr>
              <a:t>Lorem ipsum dolor sit amet, nonummy suscipit ut, proin quis elementum ipsum, id tellus in integer vivamus ultricies.</a:t>
            </a:r>
          </a:p>
        </p:txBody>
      </p:sp>
      <p:sp>
        <p:nvSpPr>
          <p:cNvPr id="59" name="Shape 30525">
            <a:extLst>
              <a:ext uri="{FF2B5EF4-FFF2-40B4-BE49-F238E27FC236}">
                <a16:creationId xmlns:a16="http://schemas.microsoft.com/office/drawing/2014/main" id="{2F0EEA95-49FA-963D-9773-DE6DE7E48BAA}"/>
              </a:ext>
            </a:extLst>
          </p:cNvPr>
          <p:cNvSpPr/>
          <p:nvPr/>
        </p:nvSpPr>
        <p:spPr>
          <a:xfrm>
            <a:off x="7637480" y="3149876"/>
            <a:ext cx="2998608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SAMPLE CONTENT 05</a:t>
            </a:r>
            <a:endParaRPr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1" name="Shape 30525">
            <a:extLst>
              <a:ext uri="{FF2B5EF4-FFF2-40B4-BE49-F238E27FC236}">
                <a16:creationId xmlns:a16="http://schemas.microsoft.com/office/drawing/2014/main" id="{BF0E6175-31A1-5747-DB25-0A643CA46276}"/>
              </a:ext>
            </a:extLst>
          </p:cNvPr>
          <p:cNvSpPr/>
          <p:nvPr/>
        </p:nvSpPr>
        <p:spPr>
          <a:xfrm>
            <a:off x="7637479" y="4866806"/>
            <a:ext cx="3604623" cy="6195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100" dirty="0">
                <a:latin typeface="+mn-lt"/>
              </a:rPr>
              <a:t>Lorem ipsum dolor sit amet, nonummy suscipit ut, proin quis elementum ipsum, id tellus in integer vivamus ultricies.</a:t>
            </a:r>
          </a:p>
        </p:txBody>
      </p:sp>
      <p:sp>
        <p:nvSpPr>
          <p:cNvPr id="62" name="Shape 30525">
            <a:extLst>
              <a:ext uri="{FF2B5EF4-FFF2-40B4-BE49-F238E27FC236}">
                <a16:creationId xmlns:a16="http://schemas.microsoft.com/office/drawing/2014/main" id="{E922FB7D-8ED9-29EA-F441-3C401CFBDA6E}"/>
              </a:ext>
            </a:extLst>
          </p:cNvPr>
          <p:cNvSpPr/>
          <p:nvPr/>
        </p:nvSpPr>
        <p:spPr>
          <a:xfrm>
            <a:off x="7637480" y="4504071"/>
            <a:ext cx="2998608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accent6"/>
                </a:solidFill>
                <a:latin typeface="+mn-lt"/>
              </a:rPr>
              <a:t>SAMPLE CONTENT 06</a:t>
            </a:r>
            <a:endParaRPr sz="1200" dirty="0">
              <a:solidFill>
                <a:schemeClr val="accent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68326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E9B1C8-53CD-9370-C779-3980280A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87956-268C-976E-BA26-A361F2666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D09A2-1953-5DFE-8EE9-7F919A4C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52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15" name="Shape 30572">
            <a:extLst>
              <a:ext uri="{FF2B5EF4-FFF2-40B4-BE49-F238E27FC236}">
                <a16:creationId xmlns:a16="http://schemas.microsoft.com/office/drawing/2014/main" id="{E9F5F135-FD11-CC12-BEB4-D2FC75D12C30}"/>
              </a:ext>
            </a:extLst>
          </p:cNvPr>
          <p:cNvSpPr/>
          <p:nvPr/>
        </p:nvSpPr>
        <p:spPr>
          <a:xfrm flipV="1">
            <a:off x="4223270" y="1507366"/>
            <a:ext cx="0" cy="4720757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6" name="Shape 30573">
            <a:extLst>
              <a:ext uri="{FF2B5EF4-FFF2-40B4-BE49-F238E27FC236}">
                <a16:creationId xmlns:a16="http://schemas.microsoft.com/office/drawing/2014/main" id="{C29BC510-4DB8-7516-B4C3-97A89A741D40}"/>
              </a:ext>
            </a:extLst>
          </p:cNvPr>
          <p:cNvSpPr/>
          <p:nvPr/>
        </p:nvSpPr>
        <p:spPr>
          <a:xfrm flipV="1">
            <a:off x="8043877" y="1507366"/>
            <a:ext cx="0" cy="4720757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6" name="Shape 30562">
            <a:extLst>
              <a:ext uri="{FF2B5EF4-FFF2-40B4-BE49-F238E27FC236}">
                <a16:creationId xmlns:a16="http://schemas.microsoft.com/office/drawing/2014/main" id="{D3A5FB89-8AFA-F4EA-1F4D-9106BA5DF9EC}"/>
              </a:ext>
            </a:extLst>
          </p:cNvPr>
          <p:cNvSpPr/>
          <p:nvPr/>
        </p:nvSpPr>
        <p:spPr>
          <a:xfrm>
            <a:off x="885141" y="2754987"/>
            <a:ext cx="2930803" cy="894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latin typeface="+mn-lt"/>
              </a:rPr>
              <a:t>Lorem ipsum dolor sit </a:t>
            </a:r>
            <a:r>
              <a:rPr sz="1200" dirty="0" err="1">
                <a:latin typeface="+mn-lt"/>
              </a:rPr>
              <a:t>amet</a:t>
            </a:r>
            <a:r>
              <a:rPr sz="1200" dirty="0">
                <a:latin typeface="+mn-lt"/>
              </a:rPr>
              <a:t>, </a:t>
            </a:r>
            <a:r>
              <a:rPr sz="1200" dirty="0" err="1">
                <a:latin typeface="+mn-lt"/>
              </a:rPr>
              <a:t>nonummy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suscipit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ut</a:t>
            </a:r>
            <a:r>
              <a:rPr sz="1200" dirty="0">
                <a:latin typeface="+mn-lt"/>
              </a:rPr>
              <a:t>, </a:t>
            </a:r>
            <a:r>
              <a:rPr sz="1200" dirty="0" err="1">
                <a:latin typeface="+mn-lt"/>
              </a:rPr>
              <a:t>proin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quis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elementum</a:t>
            </a:r>
            <a:r>
              <a:rPr sz="1200" dirty="0">
                <a:latin typeface="+mn-lt"/>
              </a:rPr>
              <a:t> ipsum, id </a:t>
            </a:r>
            <a:r>
              <a:rPr sz="1200" dirty="0" err="1">
                <a:latin typeface="+mn-lt"/>
              </a:rPr>
              <a:t>tellus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ininteger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vivamus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ultricies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tortor</a:t>
            </a:r>
            <a:r>
              <a:rPr sz="1200" dirty="0">
                <a:latin typeface="+mn-lt"/>
              </a:rPr>
              <a:t>.</a:t>
            </a:r>
          </a:p>
        </p:txBody>
      </p:sp>
      <p:sp>
        <p:nvSpPr>
          <p:cNvPr id="7" name="Shape 30563">
            <a:extLst>
              <a:ext uri="{FF2B5EF4-FFF2-40B4-BE49-F238E27FC236}">
                <a16:creationId xmlns:a16="http://schemas.microsoft.com/office/drawing/2014/main" id="{0895ACA5-0BD8-1C59-1E0A-40E279CBB935}"/>
              </a:ext>
            </a:extLst>
          </p:cNvPr>
          <p:cNvSpPr/>
          <p:nvPr/>
        </p:nvSpPr>
        <p:spPr>
          <a:xfrm>
            <a:off x="2130564" y="1647172"/>
            <a:ext cx="439957" cy="580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019"/>
                </a:moveTo>
                <a:cubicBezTo>
                  <a:pt x="8123" y="8019"/>
                  <a:pt x="5743" y="7298"/>
                  <a:pt x="4410" y="6796"/>
                </a:cubicBezTo>
                <a:cubicBezTo>
                  <a:pt x="5744" y="6294"/>
                  <a:pt x="8123" y="5573"/>
                  <a:pt x="10800" y="5573"/>
                </a:cubicBezTo>
                <a:cubicBezTo>
                  <a:pt x="13478" y="5573"/>
                  <a:pt x="15857" y="6294"/>
                  <a:pt x="17190" y="6796"/>
                </a:cubicBezTo>
                <a:cubicBezTo>
                  <a:pt x="15857" y="7299"/>
                  <a:pt x="13477" y="8019"/>
                  <a:pt x="10800" y="8019"/>
                </a:cubicBezTo>
                <a:cubicBezTo>
                  <a:pt x="10800" y="8019"/>
                  <a:pt x="10800" y="8019"/>
                  <a:pt x="10800" y="8019"/>
                </a:cubicBezTo>
                <a:close/>
                <a:moveTo>
                  <a:pt x="3458" y="4705"/>
                </a:moveTo>
                <a:cubicBezTo>
                  <a:pt x="4152" y="4461"/>
                  <a:pt x="5022" y="3956"/>
                  <a:pt x="6238" y="3235"/>
                </a:cubicBezTo>
                <a:cubicBezTo>
                  <a:pt x="7729" y="2351"/>
                  <a:pt x="9771" y="1141"/>
                  <a:pt x="10800" y="1141"/>
                </a:cubicBezTo>
                <a:cubicBezTo>
                  <a:pt x="11783" y="1141"/>
                  <a:pt x="13808" y="2335"/>
                  <a:pt x="15286" y="3207"/>
                </a:cubicBezTo>
                <a:cubicBezTo>
                  <a:pt x="16538" y="3946"/>
                  <a:pt x="17431" y="4461"/>
                  <a:pt x="18141" y="4707"/>
                </a:cubicBezTo>
                <a:cubicBezTo>
                  <a:pt x="18002" y="5014"/>
                  <a:pt x="17705" y="5302"/>
                  <a:pt x="17285" y="5563"/>
                </a:cubicBezTo>
                <a:cubicBezTo>
                  <a:pt x="15904" y="5087"/>
                  <a:pt x="13864" y="4546"/>
                  <a:pt x="11535" y="4449"/>
                </a:cubicBezTo>
                <a:lnTo>
                  <a:pt x="14198" y="2972"/>
                </a:lnTo>
                <a:lnTo>
                  <a:pt x="11879" y="2972"/>
                </a:lnTo>
                <a:lnTo>
                  <a:pt x="10774" y="3450"/>
                </a:lnTo>
                <a:lnTo>
                  <a:pt x="9634" y="2972"/>
                </a:lnTo>
                <a:lnTo>
                  <a:pt x="7403" y="2972"/>
                </a:lnTo>
                <a:lnTo>
                  <a:pt x="10065" y="4449"/>
                </a:lnTo>
                <a:cubicBezTo>
                  <a:pt x="7736" y="4546"/>
                  <a:pt x="5697" y="5087"/>
                  <a:pt x="4316" y="5563"/>
                </a:cubicBezTo>
                <a:cubicBezTo>
                  <a:pt x="3894" y="5301"/>
                  <a:pt x="3596" y="5013"/>
                  <a:pt x="3458" y="4705"/>
                </a:cubicBezTo>
                <a:cubicBezTo>
                  <a:pt x="3458" y="4705"/>
                  <a:pt x="3458" y="4705"/>
                  <a:pt x="3458" y="4705"/>
                </a:cubicBezTo>
                <a:close/>
                <a:moveTo>
                  <a:pt x="13933" y="14100"/>
                </a:moveTo>
                <a:lnTo>
                  <a:pt x="13756" y="13390"/>
                </a:lnTo>
                <a:cubicBezTo>
                  <a:pt x="15906" y="12565"/>
                  <a:pt x="17423" y="10576"/>
                  <a:pt x="17423" y="8249"/>
                </a:cubicBezTo>
                <a:cubicBezTo>
                  <a:pt x="17423" y="8161"/>
                  <a:pt x="17415" y="8074"/>
                  <a:pt x="17408" y="7986"/>
                </a:cubicBezTo>
                <a:cubicBezTo>
                  <a:pt x="18450" y="7620"/>
                  <a:pt x="19089" y="7302"/>
                  <a:pt x="19151" y="7271"/>
                </a:cubicBezTo>
                <a:cubicBezTo>
                  <a:pt x="19360" y="7165"/>
                  <a:pt x="19486" y="6987"/>
                  <a:pt x="19486" y="6796"/>
                </a:cubicBezTo>
                <a:cubicBezTo>
                  <a:pt x="19486" y="6605"/>
                  <a:pt x="19360" y="6427"/>
                  <a:pt x="19151" y="6321"/>
                </a:cubicBezTo>
                <a:cubicBezTo>
                  <a:pt x="19122" y="6307"/>
                  <a:pt x="18968" y="6230"/>
                  <a:pt x="18709" y="6116"/>
                </a:cubicBezTo>
                <a:cubicBezTo>
                  <a:pt x="19367" y="5588"/>
                  <a:pt x="19737" y="4974"/>
                  <a:pt x="19737" y="4301"/>
                </a:cubicBezTo>
                <a:lnTo>
                  <a:pt x="19745" y="3731"/>
                </a:lnTo>
                <a:lnTo>
                  <a:pt x="18992" y="3731"/>
                </a:lnTo>
                <a:cubicBezTo>
                  <a:pt x="18573" y="3701"/>
                  <a:pt x="17151" y="2862"/>
                  <a:pt x="16210" y="2307"/>
                </a:cubicBezTo>
                <a:cubicBezTo>
                  <a:pt x="14288" y="1173"/>
                  <a:pt x="12300" y="0"/>
                  <a:pt x="10800" y="0"/>
                </a:cubicBezTo>
                <a:cubicBezTo>
                  <a:pt x="9252" y="0"/>
                  <a:pt x="7249" y="1188"/>
                  <a:pt x="5311" y="2337"/>
                </a:cubicBezTo>
                <a:cubicBezTo>
                  <a:pt x="4342" y="2911"/>
                  <a:pt x="3014" y="3698"/>
                  <a:pt x="2616" y="3731"/>
                </a:cubicBezTo>
                <a:lnTo>
                  <a:pt x="1863" y="3731"/>
                </a:lnTo>
                <a:lnTo>
                  <a:pt x="1863" y="4301"/>
                </a:lnTo>
                <a:cubicBezTo>
                  <a:pt x="1863" y="4974"/>
                  <a:pt x="2233" y="5588"/>
                  <a:pt x="2891" y="6116"/>
                </a:cubicBezTo>
                <a:cubicBezTo>
                  <a:pt x="2632" y="6231"/>
                  <a:pt x="2478" y="6307"/>
                  <a:pt x="2449" y="6322"/>
                </a:cubicBezTo>
                <a:cubicBezTo>
                  <a:pt x="2239" y="6427"/>
                  <a:pt x="2114" y="6606"/>
                  <a:pt x="2114" y="6796"/>
                </a:cubicBezTo>
                <a:cubicBezTo>
                  <a:pt x="2114" y="6987"/>
                  <a:pt x="2239" y="7165"/>
                  <a:pt x="2449" y="7271"/>
                </a:cubicBezTo>
                <a:cubicBezTo>
                  <a:pt x="2512" y="7302"/>
                  <a:pt x="3150" y="7620"/>
                  <a:pt x="4191" y="7987"/>
                </a:cubicBezTo>
                <a:cubicBezTo>
                  <a:pt x="4186" y="8074"/>
                  <a:pt x="4178" y="8161"/>
                  <a:pt x="4178" y="8249"/>
                </a:cubicBezTo>
                <a:cubicBezTo>
                  <a:pt x="4178" y="10576"/>
                  <a:pt x="5695" y="12565"/>
                  <a:pt x="7844" y="13391"/>
                </a:cubicBezTo>
                <a:lnTo>
                  <a:pt x="7667" y="14100"/>
                </a:lnTo>
                <a:cubicBezTo>
                  <a:pt x="6139" y="15655"/>
                  <a:pt x="0" y="15654"/>
                  <a:pt x="0" y="21600"/>
                </a:cubicBezTo>
                <a:lnTo>
                  <a:pt x="9105" y="21600"/>
                </a:lnTo>
                <a:lnTo>
                  <a:pt x="10406" y="18476"/>
                </a:lnTo>
                <a:lnTo>
                  <a:pt x="8701" y="17184"/>
                </a:lnTo>
                <a:lnTo>
                  <a:pt x="10800" y="15594"/>
                </a:lnTo>
                <a:lnTo>
                  <a:pt x="12899" y="17184"/>
                </a:lnTo>
                <a:lnTo>
                  <a:pt x="11195" y="18476"/>
                </a:lnTo>
                <a:lnTo>
                  <a:pt x="12495" y="21600"/>
                </a:lnTo>
                <a:lnTo>
                  <a:pt x="21600" y="21600"/>
                </a:lnTo>
                <a:cubicBezTo>
                  <a:pt x="21600" y="15653"/>
                  <a:pt x="15461" y="15655"/>
                  <a:pt x="13933" y="14100"/>
                </a:cubicBezTo>
                <a:cubicBezTo>
                  <a:pt x="13933" y="14100"/>
                  <a:pt x="13933" y="14100"/>
                  <a:pt x="13933" y="1410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8" name="Shape 30564">
            <a:extLst>
              <a:ext uri="{FF2B5EF4-FFF2-40B4-BE49-F238E27FC236}">
                <a16:creationId xmlns:a16="http://schemas.microsoft.com/office/drawing/2014/main" id="{93FBD05E-66FF-C316-B115-4B5A8A449134}"/>
              </a:ext>
            </a:extLst>
          </p:cNvPr>
          <p:cNvSpPr/>
          <p:nvPr/>
        </p:nvSpPr>
        <p:spPr>
          <a:xfrm>
            <a:off x="1947191" y="2574156"/>
            <a:ext cx="806702" cy="5038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9" name="Shape 30565">
            <a:extLst>
              <a:ext uri="{FF2B5EF4-FFF2-40B4-BE49-F238E27FC236}">
                <a16:creationId xmlns:a16="http://schemas.microsoft.com/office/drawing/2014/main" id="{1576EE14-B205-C523-87A9-5C0FDD18E23D}"/>
              </a:ext>
            </a:extLst>
          </p:cNvPr>
          <p:cNvSpPr/>
          <p:nvPr/>
        </p:nvSpPr>
        <p:spPr>
          <a:xfrm>
            <a:off x="885141" y="2332900"/>
            <a:ext cx="2930803" cy="1828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 algn="ctr"/>
            <a:r>
              <a:rPr sz="1400" dirty="0">
                <a:solidFill>
                  <a:schemeClr val="accent1"/>
                </a:solidFill>
                <a:latin typeface="+mn-lt"/>
              </a:rPr>
              <a:t>WEB DEVELOPMENT</a:t>
            </a:r>
          </a:p>
        </p:txBody>
      </p:sp>
      <p:sp>
        <p:nvSpPr>
          <p:cNvPr id="11" name="Shape 30567">
            <a:extLst>
              <a:ext uri="{FF2B5EF4-FFF2-40B4-BE49-F238E27FC236}">
                <a16:creationId xmlns:a16="http://schemas.microsoft.com/office/drawing/2014/main" id="{406EE6B8-D15B-50C6-163F-F0CD454702E0}"/>
              </a:ext>
            </a:extLst>
          </p:cNvPr>
          <p:cNvSpPr/>
          <p:nvPr/>
        </p:nvSpPr>
        <p:spPr>
          <a:xfrm>
            <a:off x="8376056" y="5193390"/>
            <a:ext cx="2930803" cy="894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>
                <a:latin typeface="+mn-lt"/>
              </a:rPr>
              <a:t>Lorem ipsum dolor sit amet, nonummy suscipit ut, proin quis elementum ipsum, id tellus ininteger vivamus ultricies tortor.</a:t>
            </a:r>
          </a:p>
        </p:txBody>
      </p:sp>
      <p:sp>
        <p:nvSpPr>
          <p:cNvPr id="12" name="Shape 30568">
            <a:extLst>
              <a:ext uri="{FF2B5EF4-FFF2-40B4-BE49-F238E27FC236}">
                <a16:creationId xmlns:a16="http://schemas.microsoft.com/office/drawing/2014/main" id="{4C547497-760C-A0B0-4F42-073BEA5642D1}"/>
              </a:ext>
            </a:extLst>
          </p:cNvPr>
          <p:cNvSpPr/>
          <p:nvPr/>
        </p:nvSpPr>
        <p:spPr>
          <a:xfrm>
            <a:off x="9621479" y="4085575"/>
            <a:ext cx="439957" cy="580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019"/>
                </a:moveTo>
                <a:cubicBezTo>
                  <a:pt x="8123" y="8019"/>
                  <a:pt x="5743" y="7298"/>
                  <a:pt x="4410" y="6796"/>
                </a:cubicBezTo>
                <a:cubicBezTo>
                  <a:pt x="5744" y="6294"/>
                  <a:pt x="8123" y="5573"/>
                  <a:pt x="10800" y="5573"/>
                </a:cubicBezTo>
                <a:cubicBezTo>
                  <a:pt x="13478" y="5573"/>
                  <a:pt x="15857" y="6294"/>
                  <a:pt x="17190" y="6796"/>
                </a:cubicBezTo>
                <a:cubicBezTo>
                  <a:pt x="15857" y="7299"/>
                  <a:pt x="13477" y="8019"/>
                  <a:pt x="10800" y="8019"/>
                </a:cubicBezTo>
                <a:cubicBezTo>
                  <a:pt x="10800" y="8019"/>
                  <a:pt x="10800" y="8019"/>
                  <a:pt x="10800" y="8019"/>
                </a:cubicBezTo>
                <a:close/>
                <a:moveTo>
                  <a:pt x="3458" y="4705"/>
                </a:moveTo>
                <a:cubicBezTo>
                  <a:pt x="4152" y="4461"/>
                  <a:pt x="5022" y="3956"/>
                  <a:pt x="6238" y="3235"/>
                </a:cubicBezTo>
                <a:cubicBezTo>
                  <a:pt x="7729" y="2351"/>
                  <a:pt x="9771" y="1141"/>
                  <a:pt x="10800" y="1141"/>
                </a:cubicBezTo>
                <a:cubicBezTo>
                  <a:pt x="11783" y="1141"/>
                  <a:pt x="13808" y="2335"/>
                  <a:pt x="15286" y="3207"/>
                </a:cubicBezTo>
                <a:cubicBezTo>
                  <a:pt x="16538" y="3946"/>
                  <a:pt x="17431" y="4461"/>
                  <a:pt x="18141" y="4707"/>
                </a:cubicBezTo>
                <a:cubicBezTo>
                  <a:pt x="18002" y="5014"/>
                  <a:pt x="17705" y="5302"/>
                  <a:pt x="17285" y="5563"/>
                </a:cubicBezTo>
                <a:cubicBezTo>
                  <a:pt x="15904" y="5087"/>
                  <a:pt x="13864" y="4546"/>
                  <a:pt x="11535" y="4449"/>
                </a:cubicBezTo>
                <a:lnTo>
                  <a:pt x="14198" y="2972"/>
                </a:lnTo>
                <a:lnTo>
                  <a:pt x="11879" y="2972"/>
                </a:lnTo>
                <a:lnTo>
                  <a:pt x="10774" y="3450"/>
                </a:lnTo>
                <a:lnTo>
                  <a:pt x="9634" y="2972"/>
                </a:lnTo>
                <a:lnTo>
                  <a:pt x="7403" y="2972"/>
                </a:lnTo>
                <a:lnTo>
                  <a:pt x="10065" y="4449"/>
                </a:lnTo>
                <a:cubicBezTo>
                  <a:pt x="7736" y="4546"/>
                  <a:pt x="5697" y="5087"/>
                  <a:pt x="4316" y="5563"/>
                </a:cubicBezTo>
                <a:cubicBezTo>
                  <a:pt x="3894" y="5301"/>
                  <a:pt x="3596" y="5013"/>
                  <a:pt x="3458" y="4705"/>
                </a:cubicBezTo>
                <a:cubicBezTo>
                  <a:pt x="3458" y="4705"/>
                  <a:pt x="3458" y="4705"/>
                  <a:pt x="3458" y="4705"/>
                </a:cubicBezTo>
                <a:close/>
                <a:moveTo>
                  <a:pt x="13933" y="14100"/>
                </a:moveTo>
                <a:lnTo>
                  <a:pt x="13756" y="13390"/>
                </a:lnTo>
                <a:cubicBezTo>
                  <a:pt x="15906" y="12565"/>
                  <a:pt x="17423" y="10576"/>
                  <a:pt x="17423" y="8249"/>
                </a:cubicBezTo>
                <a:cubicBezTo>
                  <a:pt x="17423" y="8161"/>
                  <a:pt x="17415" y="8074"/>
                  <a:pt x="17408" y="7986"/>
                </a:cubicBezTo>
                <a:cubicBezTo>
                  <a:pt x="18450" y="7620"/>
                  <a:pt x="19089" y="7302"/>
                  <a:pt x="19151" y="7271"/>
                </a:cubicBezTo>
                <a:cubicBezTo>
                  <a:pt x="19360" y="7165"/>
                  <a:pt x="19486" y="6987"/>
                  <a:pt x="19486" y="6796"/>
                </a:cubicBezTo>
                <a:cubicBezTo>
                  <a:pt x="19486" y="6605"/>
                  <a:pt x="19360" y="6427"/>
                  <a:pt x="19151" y="6321"/>
                </a:cubicBezTo>
                <a:cubicBezTo>
                  <a:pt x="19122" y="6307"/>
                  <a:pt x="18968" y="6230"/>
                  <a:pt x="18709" y="6116"/>
                </a:cubicBezTo>
                <a:cubicBezTo>
                  <a:pt x="19367" y="5588"/>
                  <a:pt x="19737" y="4974"/>
                  <a:pt x="19737" y="4301"/>
                </a:cubicBezTo>
                <a:lnTo>
                  <a:pt x="19745" y="3731"/>
                </a:lnTo>
                <a:lnTo>
                  <a:pt x="18992" y="3731"/>
                </a:lnTo>
                <a:cubicBezTo>
                  <a:pt x="18573" y="3701"/>
                  <a:pt x="17151" y="2862"/>
                  <a:pt x="16210" y="2307"/>
                </a:cubicBezTo>
                <a:cubicBezTo>
                  <a:pt x="14288" y="1173"/>
                  <a:pt x="12300" y="0"/>
                  <a:pt x="10800" y="0"/>
                </a:cubicBezTo>
                <a:cubicBezTo>
                  <a:pt x="9252" y="0"/>
                  <a:pt x="7249" y="1188"/>
                  <a:pt x="5311" y="2337"/>
                </a:cubicBezTo>
                <a:cubicBezTo>
                  <a:pt x="4342" y="2911"/>
                  <a:pt x="3014" y="3698"/>
                  <a:pt x="2616" y="3731"/>
                </a:cubicBezTo>
                <a:lnTo>
                  <a:pt x="1863" y="3731"/>
                </a:lnTo>
                <a:lnTo>
                  <a:pt x="1863" y="4301"/>
                </a:lnTo>
                <a:cubicBezTo>
                  <a:pt x="1863" y="4974"/>
                  <a:pt x="2233" y="5588"/>
                  <a:pt x="2891" y="6116"/>
                </a:cubicBezTo>
                <a:cubicBezTo>
                  <a:pt x="2632" y="6231"/>
                  <a:pt x="2478" y="6307"/>
                  <a:pt x="2449" y="6322"/>
                </a:cubicBezTo>
                <a:cubicBezTo>
                  <a:pt x="2239" y="6427"/>
                  <a:pt x="2114" y="6606"/>
                  <a:pt x="2114" y="6796"/>
                </a:cubicBezTo>
                <a:cubicBezTo>
                  <a:pt x="2114" y="6987"/>
                  <a:pt x="2239" y="7165"/>
                  <a:pt x="2449" y="7271"/>
                </a:cubicBezTo>
                <a:cubicBezTo>
                  <a:pt x="2512" y="7302"/>
                  <a:pt x="3150" y="7620"/>
                  <a:pt x="4191" y="7987"/>
                </a:cubicBezTo>
                <a:cubicBezTo>
                  <a:pt x="4186" y="8074"/>
                  <a:pt x="4178" y="8161"/>
                  <a:pt x="4178" y="8249"/>
                </a:cubicBezTo>
                <a:cubicBezTo>
                  <a:pt x="4178" y="10576"/>
                  <a:pt x="5695" y="12565"/>
                  <a:pt x="7844" y="13391"/>
                </a:cubicBezTo>
                <a:lnTo>
                  <a:pt x="7667" y="14100"/>
                </a:lnTo>
                <a:cubicBezTo>
                  <a:pt x="6139" y="15655"/>
                  <a:pt x="0" y="15654"/>
                  <a:pt x="0" y="21600"/>
                </a:cubicBezTo>
                <a:lnTo>
                  <a:pt x="9105" y="21600"/>
                </a:lnTo>
                <a:lnTo>
                  <a:pt x="10406" y="18476"/>
                </a:lnTo>
                <a:lnTo>
                  <a:pt x="8701" y="17184"/>
                </a:lnTo>
                <a:lnTo>
                  <a:pt x="10800" y="15594"/>
                </a:lnTo>
                <a:lnTo>
                  <a:pt x="12899" y="17184"/>
                </a:lnTo>
                <a:lnTo>
                  <a:pt x="11195" y="18476"/>
                </a:lnTo>
                <a:lnTo>
                  <a:pt x="12495" y="21600"/>
                </a:lnTo>
                <a:lnTo>
                  <a:pt x="21600" y="21600"/>
                </a:lnTo>
                <a:cubicBezTo>
                  <a:pt x="21600" y="15653"/>
                  <a:pt x="15461" y="15655"/>
                  <a:pt x="13933" y="14100"/>
                </a:cubicBezTo>
                <a:cubicBezTo>
                  <a:pt x="13933" y="14100"/>
                  <a:pt x="13933" y="14100"/>
                  <a:pt x="13933" y="1410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13" name="Shape 30569">
            <a:extLst>
              <a:ext uri="{FF2B5EF4-FFF2-40B4-BE49-F238E27FC236}">
                <a16:creationId xmlns:a16="http://schemas.microsoft.com/office/drawing/2014/main" id="{6D835F5F-F3A8-7542-8220-13BFB93FAE49}"/>
              </a:ext>
            </a:extLst>
          </p:cNvPr>
          <p:cNvSpPr/>
          <p:nvPr/>
        </p:nvSpPr>
        <p:spPr>
          <a:xfrm>
            <a:off x="9438107" y="5012559"/>
            <a:ext cx="806702" cy="50385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4" name="Shape 30570">
            <a:extLst>
              <a:ext uri="{FF2B5EF4-FFF2-40B4-BE49-F238E27FC236}">
                <a16:creationId xmlns:a16="http://schemas.microsoft.com/office/drawing/2014/main" id="{6657B55D-2E83-9B2F-F925-DDCF1BE8E052}"/>
              </a:ext>
            </a:extLst>
          </p:cNvPr>
          <p:cNvSpPr/>
          <p:nvPr/>
        </p:nvSpPr>
        <p:spPr>
          <a:xfrm>
            <a:off x="8376056" y="4771303"/>
            <a:ext cx="2930803" cy="1828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82165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 algn="ctr"/>
            <a:r>
              <a:rPr sz="1400" dirty="0">
                <a:solidFill>
                  <a:schemeClr val="accent6"/>
                </a:solidFill>
                <a:latin typeface="+mn-lt"/>
              </a:rPr>
              <a:t>MARKETING</a:t>
            </a:r>
          </a:p>
        </p:txBody>
      </p:sp>
      <p:sp>
        <p:nvSpPr>
          <p:cNvPr id="17" name="Shape 30574">
            <a:extLst>
              <a:ext uri="{FF2B5EF4-FFF2-40B4-BE49-F238E27FC236}">
                <a16:creationId xmlns:a16="http://schemas.microsoft.com/office/drawing/2014/main" id="{087761C2-97BD-8040-1B63-97B943F847D3}"/>
              </a:ext>
            </a:extLst>
          </p:cNvPr>
          <p:cNvSpPr/>
          <p:nvPr/>
        </p:nvSpPr>
        <p:spPr>
          <a:xfrm flipH="1" flipV="1">
            <a:off x="1033978" y="3810000"/>
            <a:ext cx="10124044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 dirty="0"/>
          </a:p>
        </p:txBody>
      </p:sp>
      <p:sp>
        <p:nvSpPr>
          <p:cNvPr id="19" name="Shape 30575">
            <a:extLst>
              <a:ext uri="{FF2B5EF4-FFF2-40B4-BE49-F238E27FC236}">
                <a16:creationId xmlns:a16="http://schemas.microsoft.com/office/drawing/2014/main" id="{FD6CBF98-572F-8FC1-3814-0703D208B187}"/>
              </a:ext>
            </a:extLst>
          </p:cNvPr>
          <p:cNvSpPr/>
          <p:nvPr/>
        </p:nvSpPr>
        <p:spPr>
          <a:xfrm>
            <a:off x="4630597" y="5193390"/>
            <a:ext cx="2930803" cy="894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>
                <a:latin typeface="+mn-lt"/>
              </a:rPr>
              <a:t>Lorem ipsum dolor sit amet, nonummy suscipit ut, proin quis elementum ipsum, id tellus ininteger vivamus ultricies tortor.</a:t>
            </a:r>
          </a:p>
        </p:txBody>
      </p:sp>
      <p:sp>
        <p:nvSpPr>
          <p:cNvPr id="20" name="Shape 30576">
            <a:extLst>
              <a:ext uri="{FF2B5EF4-FFF2-40B4-BE49-F238E27FC236}">
                <a16:creationId xmlns:a16="http://schemas.microsoft.com/office/drawing/2014/main" id="{81E1087D-449B-049E-221F-6AFCE8D6209D}"/>
              </a:ext>
            </a:extLst>
          </p:cNvPr>
          <p:cNvSpPr/>
          <p:nvPr/>
        </p:nvSpPr>
        <p:spPr>
          <a:xfrm>
            <a:off x="5692647" y="5012559"/>
            <a:ext cx="806702" cy="5038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1" name="Shape 30577">
            <a:extLst>
              <a:ext uri="{FF2B5EF4-FFF2-40B4-BE49-F238E27FC236}">
                <a16:creationId xmlns:a16="http://schemas.microsoft.com/office/drawing/2014/main" id="{89154FF9-16FD-8022-A1F1-D86ED076F04F}"/>
              </a:ext>
            </a:extLst>
          </p:cNvPr>
          <p:cNvSpPr/>
          <p:nvPr/>
        </p:nvSpPr>
        <p:spPr>
          <a:xfrm>
            <a:off x="4630597" y="4771305"/>
            <a:ext cx="2930803" cy="1828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C83B1E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 algn="ctr"/>
            <a:r>
              <a:rPr sz="1400" dirty="0">
                <a:solidFill>
                  <a:schemeClr val="accent5"/>
                </a:solidFill>
                <a:latin typeface="+mn-lt"/>
              </a:rPr>
              <a:t>BUSINESS WAY</a:t>
            </a:r>
          </a:p>
        </p:txBody>
      </p:sp>
      <p:sp>
        <p:nvSpPr>
          <p:cNvPr id="22" name="Shape 30578">
            <a:extLst>
              <a:ext uri="{FF2B5EF4-FFF2-40B4-BE49-F238E27FC236}">
                <a16:creationId xmlns:a16="http://schemas.microsoft.com/office/drawing/2014/main" id="{3F4D54FD-CA88-2E05-DD83-36011DB2C18D}"/>
              </a:ext>
            </a:extLst>
          </p:cNvPr>
          <p:cNvSpPr/>
          <p:nvPr/>
        </p:nvSpPr>
        <p:spPr>
          <a:xfrm>
            <a:off x="5839188" y="4192862"/>
            <a:ext cx="552933" cy="50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2" extrusionOk="0">
                <a:moveTo>
                  <a:pt x="15558" y="2758"/>
                </a:moveTo>
                <a:lnTo>
                  <a:pt x="16816" y="1787"/>
                </a:lnTo>
                <a:lnTo>
                  <a:pt x="18074" y="2758"/>
                </a:lnTo>
                <a:lnTo>
                  <a:pt x="18074" y="19943"/>
                </a:lnTo>
                <a:lnTo>
                  <a:pt x="15558" y="19943"/>
                </a:lnTo>
                <a:cubicBezTo>
                  <a:pt x="15558" y="19943"/>
                  <a:pt x="15558" y="2758"/>
                  <a:pt x="15558" y="2758"/>
                </a:cubicBezTo>
                <a:close/>
                <a:moveTo>
                  <a:pt x="13544" y="18696"/>
                </a:moveTo>
                <a:lnTo>
                  <a:pt x="13544" y="15320"/>
                </a:lnTo>
                <a:lnTo>
                  <a:pt x="14099" y="15320"/>
                </a:lnTo>
                <a:lnTo>
                  <a:pt x="14099" y="18696"/>
                </a:lnTo>
                <a:cubicBezTo>
                  <a:pt x="14099" y="18696"/>
                  <a:pt x="13544" y="18696"/>
                  <a:pt x="13544" y="18696"/>
                </a:cubicBezTo>
                <a:close/>
                <a:moveTo>
                  <a:pt x="13491" y="10334"/>
                </a:moveTo>
                <a:lnTo>
                  <a:pt x="14099" y="10334"/>
                </a:lnTo>
                <a:lnTo>
                  <a:pt x="14099" y="13711"/>
                </a:lnTo>
                <a:lnTo>
                  <a:pt x="13491" y="13711"/>
                </a:lnTo>
                <a:cubicBezTo>
                  <a:pt x="13491" y="13711"/>
                  <a:pt x="13491" y="10334"/>
                  <a:pt x="13491" y="10334"/>
                </a:cubicBezTo>
                <a:close/>
                <a:moveTo>
                  <a:pt x="9515" y="2758"/>
                </a:moveTo>
                <a:lnTo>
                  <a:pt x="10773" y="1787"/>
                </a:lnTo>
                <a:lnTo>
                  <a:pt x="12031" y="2758"/>
                </a:lnTo>
                <a:lnTo>
                  <a:pt x="12031" y="19943"/>
                </a:lnTo>
                <a:lnTo>
                  <a:pt x="9515" y="19943"/>
                </a:lnTo>
                <a:cubicBezTo>
                  <a:pt x="9515" y="19943"/>
                  <a:pt x="9515" y="2758"/>
                  <a:pt x="9515" y="2758"/>
                </a:cubicBezTo>
                <a:close/>
                <a:moveTo>
                  <a:pt x="7501" y="18696"/>
                </a:moveTo>
                <a:lnTo>
                  <a:pt x="7501" y="15320"/>
                </a:lnTo>
                <a:lnTo>
                  <a:pt x="8056" y="15320"/>
                </a:lnTo>
                <a:lnTo>
                  <a:pt x="8056" y="18696"/>
                </a:lnTo>
                <a:cubicBezTo>
                  <a:pt x="8056" y="18696"/>
                  <a:pt x="7501" y="18696"/>
                  <a:pt x="7501" y="18696"/>
                </a:cubicBezTo>
                <a:close/>
                <a:moveTo>
                  <a:pt x="7448" y="10334"/>
                </a:moveTo>
                <a:lnTo>
                  <a:pt x="8056" y="10334"/>
                </a:lnTo>
                <a:lnTo>
                  <a:pt x="8056" y="13711"/>
                </a:lnTo>
                <a:lnTo>
                  <a:pt x="7448" y="13711"/>
                </a:lnTo>
                <a:cubicBezTo>
                  <a:pt x="7448" y="13711"/>
                  <a:pt x="7448" y="10334"/>
                  <a:pt x="7448" y="10334"/>
                </a:cubicBezTo>
                <a:close/>
                <a:moveTo>
                  <a:pt x="3473" y="2758"/>
                </a:moveTo>
                <a:lnTo>
                  <a:pt x="4731" y="1787"/>
                </a:lnTo>
                <a:lnTo>
                  <a:pt x="5989" y="2758"/>
                </a:lnTo>
                <a:lnTo>
                  <a:pt x="5989" y="19943"/>
                </a:lnTo>
                <a:lnTo>
                  <a:pt x="3473" y="19943"/>
                </a:lnTo>
                <a:cubicBezTo>
                  <a:pt x="3473" y="19943"/>
                  <a:pt x="3473" y="2758"/>
                  <a:pt x="3473" y="2758"/>
                </a:cubicBezTo>
                <a:close/>
                <a:moveTo>
                  <a:pt x="1459" y="18696"/>
                </a:moveTo>
                <a:lnTo>
                  <a:pt x="1459" y="15320"/>
                </a:lnTo>
                <a:lnTo>
                  <a:pt x="2014" y="15320"/>
                </a:lnTo>
                <a:lnTo>
                  <a:pt x="2014" y="18696"/>
                </a:lnTo>
                <a:cubicBezTo>
                  <a:pt x="2014" y="18696"/>
                  <a:pt x="1459" y="18696"/>
                  <a:pt x="1459" y="18696"/>
                </a:cubicBezTo>
                <a:close/>
                <a:moveTo>
                  <a:pt x="1459" y="8725"/>
                </a:moveTo>
                <a:lnTo>
                  <a:pt x="1459" y="5349"/>
                </a:lnTo>
                <a:lnTo>
                  <a:pt x="2014" y="5349"/>
                </a:lnTo>
                <a:lnTo>
                  <a:pt x="2014" y="8725"/>
                </a:lnTo>
                <a:cubicBezTo>
                  <a:pt x="2014" y="8725"/>
                  <a:pt x="1459" y="8725"/>
                  <a:pt x="1459" y="8725"/>
                </a:cubicBezTo>
                <a:close/>
                <a:moveTo>
                  <a:pt x="7501" y="5349"/>
                </a:moveTo>
                <a:lnTo>
                  <a:pt x="8056" y="5349"/>
                </a:lnTo>
                <a:lnTo>
                  <a:pt x="8056" y="8725"/>
                </a:lnTo>
                <a:lnTo>
                  <a:pt x="7501" y="8725"/>
                </a:lnTo>
                <a:cubicBezTo>
                  <a:pt x="7501" y="8725"/>
                  <a:pt x="7501" y="5349"/>
                  <a:pt x="7501" y="5349"/>
                </a:cubicBezTo>
                <a:close/>
                <a:moveTo>
                  <a:pt x="13544" y="5349"/>
                </a:moveTo>
                <a:lnTo>
                  <a:pt x="14099" y="5349"/>
                </a:lnTo>
                <a:lnTo>
                  <a:pt x="14099" y="8725"/>
                </a:lnTo>
                <a:lnTo>
                  <a:pt x="13544" y="8725"/>
                </a:lnTo>
                <a:cubicBezTo>
                  <a:pt x="13544" y="8725"/>
                  <a:pt x="13544" y="5349"/>
                  <a:pt x="13544" y="5349"/>
                </a:cubicBezTo>
                <a:close/>
                <a:moveTo>
                  <a:pt x="19586" y="15320"/>
                </a:moveTo>
                <a:lnTo>
                  <a:pt x="20141" y="15320"/>
                </a:lnTo>
                <a:lnTo>
                  <a:pt x="20141" y="18696"/>
                </a:lnTo>
                <a:lnTo>
                  <a:pt x="19586" y="18696"/>
                </a:lnTo>
                <a:cubicBezTo>
                  <a:pt x="19586" y="18696"/>
                  <a:pt x="19586" y="15320"/>
                  <a:pt x="19586" y="15320"/>
                </a:cubicBezTo>
                <a:close/>
                <a:moveTo>
                  <a:pt x="19586" y="5349"/>
                </a:moveTo>
                <a:lnTo>
                  <a:pt x="20141" y="5349"/>
                </a:lnTo>
                <a:lnTo>
                  <a:pt x="20141" y="8725"/>
                </a:lnTo>
                <a:lnTo>
                  <a:pt x="19586" y="8725"/>
                </a:lnTo>
                <a:cubicBezTo>
                  <a:pt x="19586" y="8725"/>
                  <a:pt x="19586" y="5349"/>
                  <a:pt x="19586" y="5349"/>
                </a:cubicBezTo>
                <a:close/>
                <a:moveTo>
                  <a:pt x="20870" y="10334"/>
                </a:moveTo>
                <a:cubicBezTo>
                  <a:pt x="21273" y="10334"/>
                  <a:pt x="21600" y="9974"/>
                  <a:pt x="21600" y="9530"/>
                </a:cubicBezTo>
                <a:lnTo>
                  <a:pt x="21600" y="4544"/>
                </a:lnTo>
                <a:cubicBezTo>
                  <a:pt x="21600" y="4100"/>
                  <a:pt x="21273" y="3739"/>
                  <a:pt x="20870" y="3739"/>
                </a:cubicBezTo>
                <a:lnTo>
                  <a:pt x="19533" y="3739"/>
                </a:lnTo>
                <a:lnTo>
                  <a:pt x="19533" y="2339"/>
                </a:lnTo>
                <a:cubicBezTo>
                  <a:pt x="19533" y="2077"/>
                  <a:pt x="19417" y="1831"/>
                  <a:pt x="19222" y="1680"/>
                </a:cubicBezTo>
                <a:lnTo>
                  <a:pt x="17234" y="146"/>
                </a:lnTo>
                <a:cubicBezTo>
                  <a:pt x="16983" y="-48"/>
                  <a:pt x="16649" y="-48"/>
                  <a:pt x="16397" y="146"/>
                </a:cubicBezTo>
                <a:lnTo>
                  <a:pt x="14410" y="1680"/>
                </a:lnTo>
                <a:cubicBezTo>
                  <a:pt x="14215" y="1831"/>
                  <a:pt x="14099" y="2077"/>
                  <a:pt x="14099" y="2339"/>
                </a:cubicBezTo>
                <a:lnTo>
                  <a:pt x="14099" y="3739"/>
                </a:lnTo>
                <a:lnTo>
                  <a:pt x="13491" y="3739"/>
                </a:lnTo>
                <a:lnTo>
                  <a:pt x="13491" y="2339"/>
                </a:lnTo>
                <a:cubicBezTo>
                  <a:pt x="13491" y="2077"/>
                  <a:pt x="13375" y="1830"/>
                  <a:pt x="13180" y="1680"/>
                </a:cubicBezTo>
                <a:lnTo>
                  <a:pt x="11191" y="146"/>
                </a:lnTo>
                <a:cubicBezTo>
                  <a:pt x="10940" y="-48"/>
                  <a:pt x="10606" y="-48"/>
                  <a:pt x="10354" y="146"/>
                </a:cubicBezTo>
                <a:lnTo>
                  <a:pt x="8367" y="1680"/>
                </a:lnTo>
                <a:cubicBezTo>
                  <a:pt x="8172" y="1831"/>
                  <a:pt x="8056" y="2077"/>
                  <a:pt x="8056" y="2339"/>
                </a:cubicBezTo>
                <a:lnTo>
                  <a:pt x="8056" y="3739"/>
                </a:lnTo>
                <a:lnTo>
                  <a:pt x="7448" y="3739"/>
                </a:lnTo>
                <a:lnTo>
                  <a:pt x="7448" y="2339"/>
                </a:lnTo>
                <a:cubicBezTo>
                  <a:pt x="7448" y="2077"/>
                  <a:pt x="7332" y="1831"/>
                  <a:pt x="7137" y="1680"/>
                </a:cubicBezTo>
                <a:lnTo>
                  <a:pt x="5149" y="146"/>
                </a:lnTo>
                <a:cubicBezTo>
                  <a:pt x="4898" y="-48"/>
                  <a:pt x="4564" y="-48"/>
                  <a:pt x="4312" y="146"/>
                </a:cubicBezTo>
                <a:lnTo>
                  <a:pt x="2325" y="1680"/>
                </a:lnTo>
                <a:cubicBezTo>
                  <a:pt x="2130" y="1831"/>
                  <a:pt x="2014" y="2077"/>
                  <a:pt x="2014" y="2339"/>
                </a:cubicBezTo>
                <a:lnTo>
                  <a:pt x="2014" y="3739"/>
                </a:lnTo>
                <a:lnTo>
                  <a:pt x="729" y="3739"/>
                </a:lnTo>
                <a:cubicBezTo>
                  <a:pt x="327" y="3739"/>
                  <a:pt x="0" y="4100"/>
                  <a:pt x="0" y="4544"/>
                </a:cubicBezTo>
                <a:lnTo>
                  <a:pt x="0" y="9530"/>
                </a:lnTo>
                <a:cubicBezTo>
                  <a:pt x="0" y="9974"/>
                  <a:pt x="327" y="10334"/>
                  <a:pt x="729" y="10334"/>
                </a:cubicBezTo>
                <a:lnTo>
                  <a:pt x="2014" y="10334"/>
                </a:lnTo>
                <a:lnTo>
                  <a:pt x="2014" y="13711"/>
                </a:lnTo>
                <a:lnTo>
                  <a:pt x="729" y="13711"/>
                </a:lnTo>
                <a:cubicBezTo>
                  <a:pt x="327" y="13711"/>
                  <a:pt x="0" y="14071"/>
                  <a:pt x="0" y="14515"/>
                </a:cubicBezTo>
                <a:lnTo>
                  <a:pt x="0" y="19501"/>
                </a:lnTo>
                <a:cubicBezTo>
                  <a:pt x="0" y="19945"/>
                  <a:pt x="327" y="20305"/>
                  <a:pt x="729" y="20305"/>
                </a:cubicBezTo>
                <a:lnTo>
                  <a:pt x="2014" y="20305"/>
                </a:lnTo>
                <a:lnTo>
                  <a:pt x="2014" y="20748"/>
                </a:lnTo>
                <a:cubicBezTo>
                  <a:pt x="2014" y="21191"/>
                  <a:pt x="2341" y="21552"/>
                  <a:pt x="2744" y="21552"/>
                </a:cubicBezTo>
                <a:lnTo>
                  <a:pt x="6719" y="21552"/>
                </a:lnTo>
                <a:cubicBezTo>
                  <a:pt x="7122" y="21552"/>
                  <a:pt x="7448" y="21191"/>
                  <a:pt x="7448" y="20748"/>
                </a:cubicBezTo>
                <a:lnTo>
                  <a:pt x="7448" y="20305"/>
                </a:lnTo>
                <a:lnTo>
                  <a:pt x="8056" y="20305"/>
                </a:lnTo>
                <a:lnTo>
                  <a:pt x="8056" y="20748"/>
                </a:lnTo>
                <a:cubicBezTo>
                  <a:pt x="8056" y="21191"/>
                  <a:pt x="8383" y="21552"/>
                  <a:pt x="8786" y="21552"/>
                </a:cubicBezTo>
                <a:lnTo>
                  <a:pt x="12761" y="21552"/>
                </a:lnTo>
                <a:cubicBezTo>
                  <a:pt x="13164" y="21552"/>
                  <a:pt x="13491" y="21191"/>
                  <a:pt x="13491" y="20748"/>
                </a:cubicBezTo>
                <a:lnTo>
                  <a:pt x="13491" y="20305"/>
                </a:lnTo>
                <a:lnTo>
                  <a:pt x="14099" y="20305"/>
                </a:lnTo>
                <a:lnTo>
                  <a:pt x="14099" y="20748"/>
                </a:lnTo>
                <a:cubicBezTo>
                  <a:pt x="14099" y="21191"/>
                  <a:pt x="14425" y="21552"/>
                  <a:pt x="14828" y="21552"/>
                </a:cubicBezTo>
                <a:lnTo>
                  <a:pt x="18803" y="21552"/>
                </a:lnTo>
                <a:cubicBezTo>
                  <a:pt x="19206" y="21552"/>
                  <a:pt x="19533" y="21191"/>
                  <a:pt x="19533" y="20748"/>
                </a:cubicBezTo>
                <a:lnTo>
                  <a:pt x="19533" y="20305"/>
                </a:lnTo>
                <a:lnTo>
                  <a:pt x="20870" y="20305"/>
                </a:lnTo>
                <a:cubicBezTo>
                  <a:pt x="21273" y="20305"/>
                  <a:pt x="21600" y="19945"/>
                  <a:pt x="21600" y="19501"/>
                </a:cubicBezTo>
                <a:lnTo>
                  <a:pt x="21600" y="14515"/>
                </a:lnTo>
                <a:cubicBezTo>
                  <a:pt x="21600" y="14071"/>
                  <a:pt x="21273" y="13711"/>
                  <a:pt x="20870" y="13711"/>
                </a:cubicBezTo>
                <a:lnTo>
                  <a:pt x="19533" y="13711"/>
                </a:lnTo>
                <a:lnTo>
                  <a:pt x="19533" y="10334"/>
                </a:lnTo>
                <a:cubicBezTo>
                  <a:pt x="19533" y="10334"/>
                  <a:pt x="20870" y="10334"/>
                  <a:pt x="20870" y="10334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24" name="Shape 30580">
            <a:extLst>
              <a:ext uri="{FF2B5EF4-FFF2-40B4-BE49-F238E27FC236}">
                <a16:creationId xmlns:a16="http://schemas.microsoft.com/office/drawing/2014/main" id="{F8D31FA0-AEAA-5F65-BBDF-80698F53C48A}"/>
              </a:ext>
            </a:extLst>
          </p:cNvPr>
          <p:cNvSpPr/>
          <p:nvPr/>
        </p:nvSpPr>
        <p:spPr>
          <a:xfrm>
            <a:off x="8376056" y="2754987"/>
            <a:ext cx="2930803" cy="894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latin typeface="+mn-lt"/>
              </a:rPr>
              <a:t>Lorem ipsum dolor sit </a:t>
            </a:r>
            <a:r>
              <a:rPr sz="1200" dirty="0" err="1">
                <a:latin typeface="+mn-lt"/>
              </a:rPr>
              <a:t>amet</a:t>
            </a:r>
            <a:r>
              <a:rPr sz="1200" dirty="0">
                <a:latin typeface="+mn-lt"/>
              </a:rPr>
              <a:t>, </a:t>
            </a:r>
            <a:r>
              <a:rPr sz="1200" dirty="0" err="1">
                <a:latin typeface="+mn-lt"/>
              </a:rPr>
              <a:t>nonummy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suscipit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ut</a:t>
            </a:r>
            <a:r>
              <a:rPr sz="1200" dirty="0">
                <a:latin typeface="+mn-lt"/>
              </a:rPr>
              <a:t>, </a:t>
            </a:r>
            <a:r>
              <a:rPr sz="1200" dirty="0" err="1">
                <a:latin typeface="+mn-lt"/>
              </a:rPr>
              <a:t>proin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quis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elementum</a:t>
            </a:r>
            <a:r>
              <a:rPr sz="1200" dirty="0">
                <a:latin typeface="+mn-lt"/>
              </a:rPr>
              <a:t> ipsum, id </a:t>
            </a:r>
            <a:r>
              <a:rPr sz="1200" dirty="0" err="1">
                <a:latin typeface="+mn-lt"/>
              </a:rPr>
              <a:t>tellus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ininteger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vivamus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ultricies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tortor</a:t>
            </a:r>
            <a:r>
              <a:rPr sz="1200" dirty="0">
                <a:latin typeface="+mn-lt"/>
              </a:rPr>
              <a:t>.</a:t>
            </a:r>
          </a:p>
        </p:txBody>
      </p:sp>
      <p:sp>
        <p:nvSpPr>
          <p:cNvPr id="25" name="Shape 30581">
            <a:extLst>
              <a:ext uri="{FF2B5EF4-FFF2-40B4-BE49-F238E27FC236}">
                <a16:creationId xmlns:a16="http://schemas.microsoft.com/office/drawing/2014/main" id="{5E036499-FF59-0991-3ACA-FED35034E47B}"/>
              </a:ext>
            </a:extLst>
          </p:cNvPr>
          <p:cNvSpPr/>
          <p:nvPr/>
        </p:nvSpPr>
        <p:spPr>
          <a:xfrm>
            <a:off x="9438106" y="2574156"/>
            <a:ext cx="806703" cy="5038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6" name="Shape 30582">
            <a:extLst>
              <a:ext uri="{FF2B5EF4-FFF2-40B4-BE49-F238E27FC236}">
                <a16:creationId xmlns:a16="http://schemas.microsoft.com/office/drawing/2014/main" id="{1E923883-8A15-57A3-CA43-2F4549765382}"/>
              </a:ext>
            </a:extLst>
          </p:cNvPr>
          <p:cNvSpPr/>
          <p:nvPr/>
        </p:nvSpPr>
        <p:spPr>
          <a:xfrm>
            <a:off x="8376056" y="2332902"/>
            <a:ext cx="2930803" cy="1828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95C348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 algn="ctr"/>
            <a:r>
              <a:rPr sz="1400" dirty="0">
                <a:solidFill>
                  <a:schemeClr val="accent3"/>
                </a:solidFill>
                <a:latin typeface="+mn-lt"/>
              </a:rPr>
              <a:t>ADVERTISING</a:t>
            </a:r>
          </a:p>
        </p:txBody>
      </p:sp>
      <p:sp>
        <p:nvSpPr>
          <p:cNvPr id="27" name="Shape 30583">
            <a:extLst>
              <a:ext uri="{FF2B5EF4-FFF2-40B4-BE49-F238E27FC236}">
                <a16:creationId xmlns:a16="http://schemas.microsoft.com/office/drawing/2014/main" id="{399FCBF1-FC37-4C01-3E22-2EF3566D3553}"/>
              </a:ext>
            </a:extLst>
          </p:cNvPr>
          <p:cNvSpPr/>
          <p:nvPr/>
        </p:nvSpPr>
        <p:spPr>
          <a:xfrm>
            <a:off x="9533666" y="1647172"/>
            <a:ext cx="615581" cy="580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0" extrusionOk="0">
                <a:moveTo>
                  <a:pt x="5611" y="15"/>
                </a:moveTo>
                <a:cubicBezTo>
                  <a:pt x="5428" y="-26"/>
                  <a:pt x="5234" y="15"/>
                  <a:pt x="5067" y="139"/>
                </a:cubicBezTo>
                <a:cubicBezTo>
                  <a:pt x="4731" y="389"/>
                  <a:pt x="4643" y="895"/>
                  <a:pt x="4867" y="1269"/>
                </a:cubicBezTo>
                <a:lnTo>
                  <a:pt x="6478" y="3975"/>
                </a:lnTo>
                <a:lnTo>
                  <a:pt x="2267" y="3975"/>
                </a:lnTo>
                <a:cubicBezTo>
                  <a:pt x="1020" y="3975"/>
                  <a:pt x="0" y="5101"/>
                  <a:pt x="0" y="6495"/>
                </a:cubicBezTo>
                <a:lnTo>
                  <a:pt x="0" y="18958"/>
                </a:lnTo>
                <a:cubicBezTo>
                  <a:pt x="0" y="20351"/>
                  <a:pt x="1020" y="21490"/>
                  <a:pt x="2267" y="21490"/>
                </a:cubicBezTo>
                <a:lnTo>
                  <a:pt x="19333" y="21490"/>
                </a:lnTo>
                <a:cubicBezTo>
                  <a:pt x="20580" y="21490"/>
                  <a:pt x="21600" y="20351"/>
                  <a:pt x="21600" y="18958"/>
                </a:cubicBezTo>
                <a:lnTo>
                  <a:pt x="21600" y="6495"/>
                </a:lnTo>
                <a:cubicBezTo>
                  <a:pt x="21600" y="5101"/>
                  <a:pt x="20580" y="3975"/>
                  <a:pt x="19333" y="3975"/>
                </a:cubicBezTo>
                <a:lnTo>
                  <a:pt x="9200" y="3975"/>
                </a:lnTo>
                <a:lnTo>
                  <a:pt x="10811" y="1269"/>
                </a:lnTo>
                <a:cubicBezTo>
                  <a:pt x="11035" y="895"/>
                  <a:pt x="10947" y="389"/>
                  <a:pt x="10611" y="139"/>
                </a:cubicBezTo>
                <a:cubicBezTo>
                  <a:pt x="10276" y="-110"/>
                  <a:pt x="9823" y="-12"/>
                  <a:pt x="9600" y="363"/>
                </a:cubicBezTo>
                <a:lnTo>
                  <a:pt x="7833" y="3317"/>
                </a:lnTo>
                <a:lnTo>
                  <a:pt x="6078" y="363"/>
                </a:lnTo>
                <a:cubicBezTo>
                  <a:pt x="5966" y="176"/>
                  <a:pt x="5794" y="56"/>
                  <a:pt x="5611" y="15"/>
                </a:cubicBezTo>
                <a:close/>
                <a:moveTo>
                  <a:pt x="2267" y="5601"/>
                </a:moveTo>
                <a:lnTo>
                  <a:pt x="19333" y="5601"/>
                </a:lnTo>
                <a:cubicBezTo>
                  <a:pt x="19776" y="5601"/>
                  <a:pt x="20144" y="6000"/>
                  <a:pt x="20144" y="6495"/>
                </a:cubicBezTo>
                <a:lnTo>
                  <a:pt x="20144" y="18958"/>
                </a:lnTo>
                <a:cubicBezTo>
                  <a:pt x="20144" y="19452"/>
                  <a:pt x="19776" y="19851"/>
                  <a:pt x="19333" y="19851"/>
                </a:cubicBezTo>
                <a:lnTo>
                  <a:pt x="2267" y="19851"/>
                </a:lnTo>
                <a:cubicBezTo>
                  <a:pt x="1824" y="19851"/>
                  <a:pt x="1456" y="19452"/>
                  <a:pt x="1456" y="18958"/>
                </a:cubicBezTo>
                <a:lnTo>
                  <a:pt x="1456" y="6495"/>
                </a:lnTo>
                <a:cubicBezTo>
                  <a:pt x="1456" y="6000"/>
                  <a:pt x="1824" y="5601"/>
                  <a:pt x="2267" y="5601"/>
                </a:cubicBezTo>
                <a:close/>
                <a:moveTo>
                  <a:pt x="4400" y="6756"/>
                </a:moveTo>
                <a:cubicBezTo>
                  <a:pt x="3153" y="6756"/>
                  <a:pt x="2133" y="7895"/>
                  <a:pt x="2133" y="9288"/>
                </a:cubicBezTo>
                <a:lnTo>
                  <a:pt x="2133" y="16450"/>
                </a:lnTo>
                <a:cubicBezTo>
                  <a:pt x="2133" y="17844"/>
                  <a:pt x="3153" y="18970"/>
                  <a:pt x="4400" y="18970"/>
                </a:cubicBezTo>
                <a:lnTo>
                  <a:pt x="13178" y="18970"/>
                </a:lnTo>
                <a:cubicBezTo>
                  <a:pt x="14425" y="18970"/>
                  <a:pt x="15444" y="17844"/>
                  <a:pt x="15444" y="16450"/>
                </a:cubicBezTo>
                <a:lnTo>
                  <a:pt x="15444" y="9288"/>
                </a:lnTo>
                <a:cubicBezTo>
                  <a:pt x="15444" y="7895"/>
                  <a:pt x="14425" y="6756"/>
                  <a:pt x="13178" y="6756"/>
                </a:cubicBezTo>
                <a:lnTo>
                  <a:pt x="4400" y="6756"/>
                </a:lnTo>
                <a:close/>
                <a:moveTo>
                  <a:pt x="17089" y="7947"/>
                </a:moveTo>
                <a:cubicBezTo>
                  <a:pt x="16896" y="7947"/>
                  <a:pt x="16702" y="8032"/>
                  <a:pt x="16566" y="8183"/>
                </a:cubicBezTo>
                <a:cubicBezTo>
                  <a:pt x="16430" y="8336"/>
                  <a:pt x="16355" y="8551"/>
                  <a:pt x="16355" y="8767"/>
                </a:cubicBezTo>
                <a:cubicBezTo>
                  <a:pt x="16355" y="8981"/>
                  <a:pt x="16430" y="9185"/>
                  <a:pt x="16566" y="9338"/>
                </a:cubicBezTo>
                <a:cubicBezTo>
                  <a:pt x="16702" y="9489"/>
                  <a:pt x="16896" y="9573"/>
                  <a:pt x="17089" y="9573"/>
                </a:cubicBezTo>
                <a:cubicBezTo>
                  <a:pt x="17280" y="9573"/>
                  <a:pt x="17464" y="9489"/>
                  <a:pt x="17600" y="9338"/>
                </a:cubicBezTo>
                <a:cubicBezTo>
                  <a:pt x="17737" y="9185"/>
                  <a:pt x="17811" y="8981"/>
                  <a:pt x="17811" y="8767"/>
                </a:cubicBezTo>
                <a:cubicBezTo>
                  <a:pt x="17811" y="8551"/>
                  <a:pt x="17737" y="8336"/>
                  <a:pt x="17600" y="8183"/>
                </a:cubicBezTo>
                <a:cubicBezTo>
                  <a:pt x="17464" y="8032"/>
                  <a:pt x="17280" y="7947"/>
                  <a:pt x="17089" y="7947"/>
                </a:cubicBezTo>
                <a:close/>
                <a:moveTo>
                  <a:pt x="4400" y="8382"/>
                </a:moveTo>
                <a:lnTo>
                  <a:pt x="13178" y="8382"/>
                </a:lnTo>
                <a:cubicBezTo>
                  <a:pt x="13620" y="8382"/>
                  <a:pt x="13978" y="8794"/>
                  <a:pt x="13978" y="9288"/>
                </a:cubicBezTo>
                <a:cubicBezTo>
                  <a:pt x="13978" y="9288"/>
                  <a:pt x="13978" y="16450"/>
                  <a:pt x="13978" y="16450"/>
                </a:cubicBezTo>
                <a:cubicBezTo>
                  <a:pt x="13978" y="16945"/>
                  <a:pt x="13620" y="17344"/>
                  <a:pt x="13178" y="17344"/>
                </a:cubicBezTo>
                <a:lnTo>
                  <a:pt x="4400" y="17344"/>
                </a:lnTo>
                <a:cubicBezTo>
                  <a:pt x="3957" y="17344"/>
                  <a:pt x="3589" y="16945"/>
                  <a:pt x="3589" y="16450"/>
                </a:cubicBezTo>
                <a:lnTo>
                  <a:pt x="3589" y="9288"/>
                </a:lnTo>
                <a:cubicBezTo>
                  <a:pt x="3589" y="8794"/>
                  <a:pt x="3957" y="8382"/>
                  <a:pt x="4400" y="8382"/>
                </a:cubicBezTo>
                <a:close/>
                <a:moveTo>
                  <a:pt x="17089" y="10728"/>
                </a:moveTo>
                <a:cubicBezTo>
                  <a:pt x="16686" y="10728"/>
                  <a:pt x="16355" y="11097"/>
                  <a:pt x="16355" y="11547"/>
                </a:cubicBezTo>
                <a:cubicBezTo>
                  <a:pt x="16355" y="11997"/>
                  <a:pt x="16686" y="12354"/>
                  <a:pt x="17089" y="12354"/>
                </a:cubicBezTo>
                <a:lnTo>
                  <a:pt x="18266" y="12354"/>
                </a:lnTo>
                <a:cubicBezTo>
                  <a:pt x="18669" y="12354"/>
                  <a:pt x="19000" y="11997"/>
                  <a:pt x="19000" y="11547"/>
                </a:cubicBezTo>
                <a:cubicBezTo>
                  <a:pt x="19000" y="11097"/>
                  <a:pt x="18669" y="10728"/>
                  <a:pt x="18266" y="10728"/>
                </a:cubicBezTo>
                <a:lnTo>
                  <a:pt x="17089" y="10728"/>
                </a:lnTo>
                <a:close/>
                <a:moveTo>
                  <a:pt x="17089" y="13111"/>
                </a:moveTo>
                <a:cubicBezTo>
                  <a:pt x="16686" y="13111"/>
                  <a:pt x="16355" y="13480"/>
                  <a:pt x="16355" y="13930"/>
                </a:cubicBezTo>
                <a:cubicBezTo>
                  <a:pt x="16355" y="14380"/>
                  <a:pt x="16686" y="14737"/>
                  <a:pt x="17089" y="14737"/>
                </a:cubicBezTo>
                <a:lnTo>
                  <a:pt x="18266" y="14737"/>
                </a:lnTo>
                <a:cubicBezTo>
                  <a:pt x="18669" y="14737"/>
                  <a:pt x="19000" y="14380"/>
                  <a:pt x="19000" y="13930"/>
                </a:cubicBezTo>
                <a:cubicBezTo>
                  <a:pt x="19000" y="13480"/>
                  <a:pt x="18669" y="13111"/>
                  <a:pt x="18266" y="13111"/>
                </a:cubicBezTo>
                <a:lnTo>
                  <a:pt x="17089" y="13111"/>
                </a:lnTo>
                <a:close/>
                <a:moveTo>
                  <a:pt x="17089" y="15892"/>
                </a:moveTo>
                <a:cubicBezTo>
                  <a:pt x="16686" y="15892"/>
                  <a:pt x="16355" y="16261"/>
                  <a:pt x="16355" y="16711"/>
                </a:cubicBezTo>
                <a:cubicBezTo>
                  <a:pt x="16355" y="17161"/>
                  <a:pt x="16686" y="17518"/>
                  <a:pt x="17089" y="17518"/>
                </a:cubicBezTo>
                <a:lnTo>
                  <a:pt x="18266" y="17518"/>
                </a:lnTo>
                <a:cubicBezTo>
                  <a:pt x="18669" y="17518"/>
                  <a:pt x="19000" y="17161"/>
                  <a:pt x="19000" y="16711"/>
                </a:cubicBezTo>
                <a:cubicBezTo>
                  <a:pt x="19000" y="16261"/>
                  <a:pt x="18669" y="15892"/>
                  <a:pt x="18266" y="15892"/>
                </a:cubicBezTo>
                <a:lnTo>
                  <a:pt x="17089" y="1589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29" name="Shape 30585">
            <a:extLst>
              <a:ext uri="{FF2B5EF4-FFF2-40B4-BE49-F238E27FC236}">
                <a16:creationId xmlns:a16="http://schemas.microsoft.com/office/drawing/2014/main" id="{7FCD69A9-7907-554A-2B44-5195B481872B}"/>
              </a:ext>
            </a:extLst>
          </p:cNvPr>
          <p:cNvSpPr/>
          <p:nvPr/>
        </p:nvSpPr>
        <p:spPr>
          <a:xfrm>
            <a:off x="4630597" y="2754990"/>
            <a:ext cx="2930803" cy="894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latin typeface="+mn-lt"/>
              </a:rPr>
              <a:t>Lorem ipsum dolor sit </a:t>
            </a:r>
            <a:r>
              <a:rPr sz="1200" dirty="0" err="1">
                <a:latin typeface="+mn-lt"/>
              </a:rPr>
              <a:t>amet</a:t>
            </a:r>
            <a:r>
              <a:rPr sz="1200" dirty="0">
                <a:latin typeface="+mn-lt"/>
              </a:rPr>
              <a:t>, </a:t>
            </a:r>
            <a:r>
              <a:rPr sz="1200" dirty="0" err="1">
                <a:latin typeface="+mn-lt"/>
              </a:rPr>
              <a:t>nonummy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suscipit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ut</a:t>
            </a:r>
            <a:r>
              <a:rPr sz="1200" dirty="0">
                <a:latin typeface="+mn-lt"/>
              </a:rPr>
              <a:t>, </a:t>
            </a:r>
            <a:r>
              <a:rPr sz="1200" dirty="0" err="1">
                <a:latin typeface="+mn-lt"/>
              </a:rPr>
              <a:t>proin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quis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elementum</a:t>
            </a:r>
            <a:r>
              <a:rPr sz="1200" dirty="0">
                <a:latin typeface="+mn-lt"/>
              </a:rPr>
              <a:t> ipsum, id </a:t>
            </a:r>
            <a:r>
              <a:rPr sz="1200" dirty="0" err="1">
                <a:latin typeface="+mn-lt"/>
              </a:rPr>
              <a:t>tellus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ininteger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vivamus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ultricies</a:t>
            </a:r>
            <a:r>
              <a:rPr sz="1200" dirty="0">
                <a:latin typeface="+mn-lt"/>
              </a:rPr>
              <a:t> </a:t>
            </a:r>
            <a:r>
              <a:rPr sz="1200" dirty="0" err="1">
                <a:latin typeface="+mn-lt"/>
              </a:rPr>
              <a:t>tortor</a:t>
            </a:r>
            <a:r>
              <a:rPr sz="1200" dirty="0">
                <a:latin typeface="+mn-lt"/>
              </a:rPr>
              <a:t>.</a:t>
            </a:r>
          </a:p>
        </p:txBody>
      </p:sp>
      <p:sp>
        <p:nvSpPr>
          <p:cNvPr id="30" name="Shape 30586">
            <a:extLst>
              <a:ext uri="{FF2B5EF4-FFF2-40B4-BE49-F238E27FC236}">
                <a16:creationId xmlns:a16="http://schemas.microsoft.com/office/drawing/2014/main" id="{21A5FCA6-D816-DE2F-B1B4-6ABFDEF4AED3}"/>
              </a:ext>
            </a:extLst>
          </p:cNvPr>
          <p:cNvSpPr/>
          <p:nvPr/>
        </p:nvSpPr>
        <p:spPr>
          <a:xfrm>
            <a:off x="5692647" y="2574159"/>
            <a:ext cx="806702" cy="5038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1" name="Shape 30587">
            <a:extLst>
              <a:ext uri="{FF2B5EF4-FFF2-40B4-BE49-F238E27FC236}">
                <a16:creationId xmlns:a16="http://schemas.microsoft.com/office/drawing/2014/main" id="{8720B661-B115-F291-9957-3F6A2872B0FE}"/>
              </a:ext>
            </a:extLst>
          </p:cNvPr>
          <p:cNvSpPr/>
          <p:nvPr/>
        </p:nvSpPr>
        <p:spPr>
          <a:xfrm>
            <a:off x="4630597" y="2332905"/>
            <a:ext cx="2930803" cy="1828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B18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 algn="ctr"/>
            <a:r>
              <a:rPr sz="1400" dirty="0">
                <a:solidFill>
                  <a:schemeClr val="accent2"/>
                </a:solidFill>
                <a:latin typeface="+mn-lt"/>
              </a:rPr>
              <a:t>PRESENTATION</a:t>
            </a:r>
          </a:p>
        </p:txBody>
      </p:sp>
      <p:sp>
        <p:nvSpPr>
          <p:cNvPr id="32" name="Shape 30588">
            <a:extLst>
              <a:ext uri="{FF2B5EF4-FFF2-40B4-BE49-F238E27FC236}">
                <a16:creationId xmlns:a16="http://schemas.microsoft.com/office/drawing/2014/main" id="{5BF1BDBE-C2B3-6ED6-B5C9-873EE8BF41F6}"/>
              </a:ext>
            </a:extLst>
          </p:cNvPr>
          <p:cNvSpPr/>
          <p:nvPr/>
        </p:nvSpPr>
        <p:spPr>
          <a:xfrm>
            <a:off x="5787581" y="1659120"/>
            <a:ext cx="611394" cy="580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8" y="0"/>
                </a:moveTo>
                <a:cubicBezTo>
                  <a:pt x="301" y="0"/>
                  <a:pt x="0" y="317"/>
                  <a:pt x="0" y="714"/>
                </a:cubicBezTo>
                <a:lnTo>
                  <a:pt x="0" y="3124"/>
                </a:lnTo>
                <a:cubicBezTo>
                  <a:pt x="0" y="3520"/>
                  <a:pt x="301" y="3838"/>
                  <a:pt x="678" y="3838"/>
                </a:cubicBezTo>
                <a:lnTo>
                  <a:pt x="2244" y="3838"/>
                </a:lnTo>
                <a:lnTo>
                  <a:pt x="2244" y="14966"/>
                </a:lnTo>
                <a:cubicBezTo>
                  <a:pt x="2244" y="15362"/>
                  <a:pt x="2557" y="15679"/>
                  <a:pt x="2933" y="15679"/>
                </a:cubicBezTo>
                <a:lnTo>
                  <a:pt x="10122" y="15679"/>
                </a:lnTo>
                <a:lnTo>
                  <a:pt x="10122" y="17938"/>
                </a:lnTo>
                <a:cubicBezTo>
                  <a:pt x="9464" y="18221"/>
                  <a:pt x="8989" y="18898"/>
                  <a:pt x="8989" y="19693"/>
                </a:cubicBezTo>
                <a:cubicBezTo>
                  <a:pt x="8989" y="20741"/>
                  <a:pt x="9805" y="21600"/>
                  <a:pt x="10800" y="21600"/>
                </a:cubicBezTo>
                <a:cubicBezTo>
                  <a:pt x="11796" y="21600"/>
                  <a:pt x="12600" y="20741"/>
                  <a:pt x="12600" y="19693"/>
                </a:cubicBezTo>
                <a:cubicBezTo>
                  <a:pt x="12600" y="18898"/>
                  <a:pt x="12136" y="18221"/>
                  <a:pt x="11478" y="17938"/>
                </a:cubicBezTo>
                <a:lnTo>
                  <a:pt x="11478" y="15679"/>
                </a:lnTo>
                <a:lnTo>
                  <a:pt x="18667" y="15679"/>
                </a:lnTo>
                <a:cubicBezTo>
                  <a:pt x="19043" y="15679"/>
                  <a:pt x="19356" y="15362"/>
                  <a:pt x="19356" y="14966"/>
                </a:cubicBezTo>
                <a:lnTo>
                  <a:pt x="19356" y="3838"/>
                </a:lnTo>
                <a:lnTo>
                  <a:pt x="20922" y="3838"/>
                </a:lnTo>
                <a:cubicBezTo>
                  <a:pt x="21298" y="3838"/>
                  <a:pt x="21600" y="3520"/>
                  <a:pt x="21600" y="3124"/>
                </a:cubicBezTo>
                <a:lnTo>
                  <a:pt x="21600" y="714"/>
                </a:lnTo>
                <a:cubicBezTo>
                  <a:pt x="21600" y="317"/>
                  <a:pt x="21298" y="0"/>
                  <a:pt x="20922" y="0"/>
                </a:cubicBezTo>
                <a:lnTo>
                  <a:pt x="678" y="0"/>
                </a:lnTo>
                <a:close/>
                <a:moveTo>
                  <a:pt x="1367" y="1439"/>
                </a:moveTo>
                <a:lnTo>
                  <a:pt x="20233" y="1439"/>
                </a:lnTo>
                <a:lnTo>
                  <a:pt x="20233" y="2399"/>
                </a:lnTo>
                <a:cubicBezTo>
                  <a:pt x="20233" y="2399"/>
                  <a:pt x="1367" y="2399"/>
                  <a:pt x="1367" y="2399"/>
                </a:cubicBezTo>
                <a:lnTo>
                  <a:pt x="1367" y="1439"/>
                </a:lnTo>
                <a:close/>
                <a:moveTo>
                  <a:pt x="3611" y="3838"/>
                </a:moveTo>
                <a:lnTo>
                  <a:pt x="17989" y="3838"/>
                </a:lnTo>
                <a:cubicBezTo>
                  <a:pt x="17989" y="3838"/>
                  <a:pt x="17989" y="14240"/>
                  <a:pt x="17989" y="14240"/>
                </a:cubicBezTo>
                <a:lnTo>
                  <a:pt x="3611" y="14240"/>
                </a:lnTo>
                <a:lnTo>
                  <a:pt x="3611" y="3838"/>
                </a:lnTo>
                <a:close/>
                <a:moveTo>
                  <a:pt x="9956" y="5991"/>
                </a:moveTo>
                <a:cubicBezTo>
                  <a:pt x="9835" y="5985"/>
                  <a:pt x="9711" y="6010"/>
                  <a:pt x="9600" y="6073"/>
                </a:cubicBezTo>
                <a:cubicBezTo>
                  <a:pt x="9378" y="6198"/>
                  <a:pt x="9244" y="6440"/>
                  <a:pt x="9244" y="6705"/>
                </a:cubicBezTo>
                <a:lnTo>
                  <a:pt x="9244" y="11444"/>
                </a:lnTo>
                <a:cubicBezTo>
                  <a:pt x="9244" y="11708"/>
                  <a:pt x="9378" y="11950"/>
                  <a:pt x="9600" y="12075"/>
                </a:cubicBezTo>
                <a:cubicBezTo>
                  <a:pt x="9701" y="12132"/>
                  <a:pt x="9812" y="12157"/>
                  <a:pt x="9922" y="12157"/>
                </a:cubicBezTo>
                <a:cubicBezTo>
                  <a:pt x="10054" y="12157"/>
                  <a:pt x="10186" y="12120"/>
                  <a:pt x="10300" y="12040"/>
                </a:cubicBezTo>
                <a:lnTo>
                  <a:pt x="13678" y="9677"/>
                </a:lnTo>
                <a:cubicBezTo>
                  <a:pt x="13867" y="9544"/>
                  <a:pt x="13978" y="9320"/>
                  <a:pt x="13978" y="9080"/>
                </a:cubicBezTo>
                <a:cubicBezTo>
                  <a:pt x="13978" y="8840"/>
                  <a:pt x="13867" y="8616"/>
                  <a:pt x="13678" y="8483"/>
                </a:cubicBezTo>
                <a:lnTo>
                  <a:pt x="10300" y="6108"/>
                </a:lnTo>
                <a:cubicBezTo>
                  <a:pt x="10196" y="6035"/>
                  <a:pt x="10077" y="5997"/>
                  <a:pt x="9956" y="5991"/>
                </a:cubicBezTo>
                <a:close/>
                <a:moveTo>
                  <a:pt x="10611" y="8050"/>
                </a:moveTo>
                <a:lnTo>
                  <a:pt x="12067" y="9080"/>
                </a:lnTo>
                <a:lnTo>
                  <a:pt x="10611" y="10098"/>
                </a:lnTo>
                <a:cubicBezTo>
                  <a:pt x="10611" y="10098"/>
                  <a:pt x="10611" y="8050"/>
                  <a:pt x="10611" y="8050"/>
                </a:cubicBezTo>
                <a:close/>
                <a:moveTo>
                  <a:pt x="10800" y="19225"/>
                </a:moveTo>
                <a:cubicBezTo>
                  <a:pt x="11044" y="19225"/>
                  <a:pt x="11244" y="19435"/>
                  <a:pt x="11244" y="19693"/>
                </a:cubicBezTo>
                <a:cubicBezTo>
                  <a:pt x="11244" y="19949"/>
                  <a:pt x="11044" y="20161"/>
                  <a:pt x="10800" y="20161"/>
                </a:cubicBezTo>
                <a:cubicBezTo>
                  <a:pt x="10556" y="20161"/>
                  <a:pt x="10356" y="19950"/>
                  <a:pt x="10356" y="19693"/>
                </a:cubicBezTo>
                <a:cubicBezTo>
                  <a:pt x="10356" y="19435"/>
                  <a:pt x="10556" y="19225"/>
                  <a:pt x="10800" y="19225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  <p:sp>
        <p:nvSpPr>
          <p:cNvPr id="34" name="Shape 30590">
            <a:extLst>
              <a:ext uri="{FF2B5EF4-FFF2-40B4-BE49-F238E27FC236}">
                <a16:creationId xmlns:a16="http://schemas.microsoft.com/office/drawing/2014/main" id="{A2CC8E00-F7EF-912D-A87C-C5FC8EB7805B}"/>
              </a:ext>
            </a:extLst>
          </p:cNvPr>
          <p:cNvSpPr/>
          <p:nvPr/>
        </p:nvSpPr>
        <p:spPr>
          <a:xfrm>
            <a:off x="885141" y="5193388"/>
            <a:ext cx="2930803" cy="894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>
                <a:latin typeface="+mn-lt"/>
              </a:rPr>
              <a:t>Lorem ipsum dolor sit amet, nonummy suscipit ut, proin quis elementum ipsum, id tellus ininteger vivamus ultricies tortor.</a:t>
            </a:r>
          </a:p>
        </p:txBody>
      </p:sp>
      <p:sp>
        <p:nvSpPr>
          <p:cNvPr id="35" name="Shape 30591">
            <a:extLst>
              <a:ext uri="{FF2B5EF4-FFF2-40B4-BE49-F238E27FC236}">
                <a16:creationId xmlns:a16="http://schemas.microsoft.com/office/drawing/2014/main" id="{745F4978-5CA3-7A4B-0BA1-9DE2E63029EF}"/>
              </a:ext>
            </a:extLst>
          </p:cNvPr>
          <p:cNvSpPr/>
          <p:nvPr/>
        </p:nvSpPr>
        <p:spPr>
          <a:xfrm>
            <a:off x="1947191" y="5012558"/>
            <a:ext cx="806702" cy="5038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6" name="Shape 30592">
            <a:extLst>
              <a:ext uri="{FF2B5EF4-FFF2-40B4-BE49-F238E27FC236}">
                <a16:creationId xmlns:a16="http://schemas.microsoft.com/office/drawing/2014/main" id="{C1F5BE8E-7D92-BC7D-3FC9-222EBE2072BA}"/>
              </a:ext>
            </a:extLst>
          </p:cNvPr>
          <p:cNvSpPr/>
          <p:nvPr/>
        </p:nvSpPr>
        <p:spPr>
          <a:xfrm>
            <a:off x="885141" y="4771305"/>
            <a:ext cx="2930803" cy="1828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FFA300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 algn="ctr"/>
            <a:r>
              <a:rPr sz="1400" dirty="0">
                <a:solidFill>
                  <a:schemeClr val="accent4"/>
                </a:solidFill>
                <a:latin typeface="+mn-lt"/>
              </a:rPr>
              <a:t>NEWS FEED</a:t>
            </a:r>
          </a:p>
        </p:txBody>
      </p:sp>
      <p:sp>
        <p:nvSpPr>
          <p:cNvPr id="37" name="Shape 30593">
            <a:extLst>
              <a:ext uri="{FF2B5EF4-FFF2-40B4-BE49-F238E27FC236}">
                <a16:creationId xmlns:a16="http://schemas.microsoft.com/office/drawing/2014/main" id="{7569F872-4F19-BB17-79AE-B5D35D8E8F80}"/>
              </a:ext>
            </a:extLst>
          </p:cNvPr>
          <p:cNvSpPr/>
          <p:nvPr/>
        </p:nvSpPr>
        <p:spPr>
          <a:xfrm>
            <a:off x="2098204" y="4226509"/>
            <a:ext cx="504660" cy="456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44" y="0"/>
                </a:moveTo>
                <a:cubicBezTo>
                  <a:pt x="2840" y="0"/>
                  <a:pt x="2522" y="428"/>
                  <a:pt x="2522" y="956"/>
                </a:cubicBezTo>
                <a:lnTo>
                  <a:pt x="2522" y="3289"/>
                </a:lnTo>
                <a:lnTo>
                  <a:pt x="733" y="3289"/>
                </a:lnTo>
                <a:cubicBezTo>
                  <a:pt x="329" y="3289"/>
                  <a:pt x="0" y="3703"/>
                  <a:pt x="0" y="4230"/>
                </a:cubicBezTo>
                <a:lnTo>
                  <a:pt x="0" y="20644"/>
                </a:lnTo>
                <a:cubicBezTo>
                  <a:pt x="0" y="21171"/>
                  <a:pt x="329" y="21600"/>
                  <a:pt x="733" y="21600"/>
                </a:cubicBezTo>
                <a:cubicBezTo>
                  <a:pt x="733" y="21600"/>
                  <a:pt x="20867" y="21600"/>
                  <a:pt x="20867" y="21600"/>
                </a:cubicBezTo>
                <a:cubicBezTo>
                  <a:pt x="21271" y="21600"/>
                  <a:pt x="21600" y="21171"/>
                  <a:pt x="21600" y="20644"/>
                </a:cubicBezTo>
                <a:lnTo>
                  <a:pt x="21600" y="956"/>
                </a:lnTo>
                <a:cubicBezTo>
                  <a:pt x="21600" y="429"/>
                  <a:pt x="21271" y="0"/>
                  <a:pt x="20867" y="0"/>
                </a:cubicBezTo>
                <a:lnTo>
                  <a:pt x="3244" y="0"/>
                </a:lnTo>
                <a:close/>
                <a:moveTo>
                  <a:pt x="3978" y="1912"/>
                </a:moveTo>
                <a:lnTo>
                  <a:pt x="20133" y="1912"/>
                </a:lnTo>
                <a:cubicBezTo>
                  <a:pt x="20133" y="1912"/>
                  <a:pt x="20133" y="19688"/>
                  <a:pt x="20133" y="19688"/>
                </a:cubicBezTo>
                <a:lnTo>
                  <a:pt x="3978" y="19688"/>
                </a:lnTo>
                <a:lnTo>
                  <a:pt x="3978" y="1912"/>
                </a:lnTo>
                <a:close/>
                <a:moveTo>
                  <a:pt x="5711" y="5099"/>
                </a:moveTo>
                <a:cubicBezTo>
                  <a:pt x="5307" y="5099"/>
                  <a:pt x="4978" y="5528"/>
                  <a:pt x="4978" y="6056"/>
                </a:cubicBezTo>
                <a:cubicBezTo>
                  <a:pt x="4978" y="6582"/>
                  <a:pt x="5307" y="7012"/>
                  <a:pt x="5711" y="7012"/>
                </a:cubicBezTo>
                <a:lnTo>
                  <a:pt x="9489" y="7012"/>
                </a:lnTo>
                <a:cubicBezTo>
                  <a:pt x="9893" y="7012"/>
                  <a:pt x="10222" y="6582"/>
                  <a:pt x="10222" y="6056"/>
                </a:cubicBezTo>
                <a:cubicBezTo>
                  <a:pt x="10222" y="5528"/>
                  <a:pt x="9893" y="5099"/>
                  <a:pt x="9489" y="5099"/>
                </a:cubicBezTo>
                <a:lnTo>
                  <a:pt x="5711" y="5099"/>
                </a:lnTo>
                <a:close/>
                <a:moveTo>
                  <a:pt x="12111" y="5099"/>
                </a:moveTo>
                <a:cubicBezTo>
                  <a:pt x="11706" y="5099"/>
                  <a:pt x="11378" y="5528"/>
                  <a:pt x="11378" y="6056"/>
                </a:cubicBezTo>
                <a:lnTo>
                  <a:pt x="11378" y="14255"/>
                </a:lnTo>
                <a:cubicBezTo>
                  <a:pt x="11378" y="14783"/>
                  <a:pt x="11706" y="15211"/>
                  <a:pt x="12111" y="15211"/>
                </a:cubicBezTo>
                <a:lnTo>
                  <a:pt x="18400" y="15211"/>
                </a:lnTo>
                <a:cubicBezTo>
                  <a:pt x="18804" y="15211"/>
                  <a:pt x="19133" y="14783"/>
                  <a:pt x="19133" y="14255"/>
                </a:cubicBezTo>
                <a:lnTo>
                  <a:pt x="19133" y="6056"/>
                </a:lnTo>
                <a:cubicBezTo>
                  <a:pt x="19133" y="5528"/>
                  <a:pt x="18804" y="5099"/>
                  <a:pt x="18400" y="5099"/>
                </a:cubicBezTo>
                <a:lnTo>
                  <a:pt x="12111" y="5099"/>
                </a:lnTo>
                <a:close/>
                <a:moveTo>
                  <a:pt x="1467" y="5186"/>
                </a:moveTo>
                <a:lnTo>
                  <a:pt x="2522" y="5186"/>
                </a:lnTo>
                <a:lnTo>
                  <a:pt x="2522" y="19688"/>
                </a:lnTo>
                <a:lnTo>
                  <a:pt x="1467" y="19688"/>
                </a:lnTo>
                <a:cubicBezTo>
                  <a:pt x="1467" y="19688"/>
                  <a:pt x="1467" y="5186"/>
                  <a:pt x="1467" y="5186"/>
                </a:cubicBezTo>
                <a:close/>
                <a:moveTo>
                  <a:pt x="12844" y="7012"/>
                </a:moveTo>
                <a:lnTo>
                  <a:pt x="17667" y="7012"/>
                </a:lnTo>
                <a:lnTo>
                  <a:pt x="17667" y="13299"/>
                </a:lnTo>
                <a:lnTo>
                  <a:pt x="12844" y="13299"/>
                </a:lnTo>
                <a:cubicBezTo>
                  <a:pt x="12844" y="13299"/>
                  <a:pt x="12844" y="7012"/>
                  <a:pt x="12844" y="7012"/>
                </a:cubicBezTo>
                <a:close/>
                <a:moveTo>
                  <a:pt x="5711" y="8344"/>
                </a:moveTo>
                <a:cubicBezTo>
                  <a:pt x="5307" y="8344"/>
                  <a:pt x="4978" y="8773"/>
                  <a:pt x="4978" y="9301"/>
                </a:cubicBezTo>
                <a:cubicBezTo>
                  <a:pt x="4978" y="9827"/>
                  <a:pt x="5307" y="10257"/>
                  <a:pt x="5711" y="10257"/>
                </a:cubicBezTo>
                <a:lnTo>
                  <a:pt x="9489" y="10257"/>
                </a:lnTo>
                <a:cubicBezTo>
                  <a:pt x="9893" y="10257"/>
                  <a:pt x="10222" y="9827"/>
                  <a:pt x="10222" y="9301"/>
                </a:cubicBezTo>
                <a:cubicBezTo>
                  <a:pt x="10222" y="8773"/>
                  <a:pt x="9893" y="8344"/>
                  <a:pt x="9489" y="8344"/>
                </a:cubicBezTo>
                <a:lnTo>
                  <a:pt x="5711" y="8344"/>
                </a:lnTo>
                <a:close/>
                <a:moveTo>
                  <a:pt x="5711" y="11590"/>
                </a:moveTo>
                <a:cubicBezTo>
                  <a:pt x="5307" y="11590"/>
                  <a:pt x="4978" y="12019"/>
                  <a:pt x="4978" y="12546"/>
                </a:cubicBezTo>
                <a:cubicBezTo>
                  <a:pt x="4978" y="13073"/>
                  <a:pt x="5307" y="13502"/>
                  <a:pt x="5711" y="13502"/>
                </a:cubicBezTo>
                <a:lnTo>
                  <a:pt x="9489" y="13502"/>
                </a:lnTo>
                <a:cubicBezTo>
                  <a:pt x="9893" y="13502"/>
                  <a:pt x="10222" y="13073"/>
                  <a:pt x="10222" y="12546"/>
                </a:cubicBezTo>
                <a:cubicBezTo>
                  <a:pt x="10222" y="12018"/>
                  <a:pt x="9893" y="11590"/>
                  <a:pt x="9489" y="11590"/>
                </a:cubicBezTo>
                <a:lnTo>
                  <a:pt x="5711" y="11590"/>
                </a:lnTo>
                <a:close/>
                <a:moveTo>
                  <a:pt x="5711" y="16225"/>
                </a:moveTo>
                <a:cubicBezTo>
                  <a:pt x="5307" y="16225"/>
                  <a:pt x="4978" y="16654"/>
                  <a:pt x="4978" y="17181"/>
                </a:cubicBezTo>
                <a:cubicBezTo>
                  <a:pt x="4978" y="17708"/>
                  <a:pt x="5307" y="18138"/>
                  <a:pt x="5711" y="18138"/>
                </a:cubicBezTo>
                <a:lnTo>
                  <a:pt x="18289" y="18138"/>
                </a:lnTo>
                <a:cubicBezTo>
                  <a:pt x="18693" y="18138"/>
                  <a:pt x="19022" y="17708"/>
                  <a:pt x="19022" y="17181"/>
                </a:cubicBezTo>
                <a:cubicBezTo>
                  <a:pt x="19022" y="16654"/>
                  <a:pt x="18693" y="16225"/>
                  <a:pt x="18289" y="16225"/>
                </a:cubicBezTo>
                <a:lnTo>
                  <a:pt x="5711" y="16225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0716" tIns="10716" rIns="10716" bIns="10716" numCol="1" anchor="ctr">
            <a:noAutofit/>
          </a:bodyPr>
          <a:lstStyle/>
          <a:p>
            <a:pPr defTabSz="12858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/>
          </a:p>
        </p:txBody>
      </p:sp>
    </p:spTree>
    <p:extLst>
      <p:ext uri="{BB962C8B-B14F-4D97-AF65-F5344CB8AC3E}">
        <p14:creationId xmlns:p14="http://schemas.microsoft.com/office/powerpoint/2010/main" val="11004598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541F515-0A04-9509-BAA5-0FC5E3DA344E}"/>
              </a:ext>
            </a:extLst>
          </p:cNvPr>
          <p:cNvSpPr/>
          <p:nvPr/>
        </p:nvSpPr>
        <p:spPr>
          <a:xfrm>
            <a:off x="5867400" y="1371600"/>
            <a:ext cx="6321213" cy="4800598"/>
          </a:xfrm>
          <a:prstGeom prst="rect">
            <a:avLst/>
          </a:prstGeom>
          <a:gradFill flip="none" rotWithShape="1">
            <a:gsLst>
              <a:gs pos="16000">
                <a:schemeClr val="accent2">
                  <a:alpha val="80000"/>
                </a:schemeClr>
              </a:gs>
              <a:gs pos="0">
                <a:schemeClr val="accent2">
                  <a:alpha val="75000"/>
                </a:schemeClr>
              </a:gs>
              <a:gs pos="100000">
                <a:schemeClr val="tx2"/>
              </a:gs>
              <a:gs pos="49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Title 77">
            <a:extLst>
              <a:ext uri="{FF2B5EF4-FFF2-40B4-BE49-F238E27FC236}">
                <a16:creationId xmlns:a16="http://schemas.microsoft.com/office/drawing/2014/main" id="{A9D56674-F9BF-F355-DF6A-5295ED10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Partners</a:t>
            </a:r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E32B9CE5-D690-592F-F7D5-1C45057684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Something about the partnerships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4F3228-980B-0EF7-AAF1-934B5D08047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537FB-0D01-7E56-2AA6-12D25B10960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5C596-5DBA-EAD3-D75F-4E9A9628C2A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53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7" name="Shape 30214">
            <a:extLst>
              <a:ext uri="{FF2B5EF4-FFF2-40B4-BE49-F238E27FC236}">
                <a16:creationId xmlns:a16="http://schemas.microsoft.com/office/drawing/2014/main" id="{A741E194-21FA-844A-5422-A3FE267A940F}"/>
              </a:ext>
            </a:extLst>
          </p:cNvPr>
          <p:cNvSpPr/>
          <p:nvPr/>
        </p:nvSpPr>
        <p:spPr>
          <a:xfrm>
            <a:off x="6248400" y="2007565"/>
            <a:ext cx="430835" cy="43083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accent1"/>
                </a:solidFill>
              </a:rPr>
              <a:t>01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29" name="Shape 30249">
            <a:extLst>
              <a:ext uri="{FF2B5EF4-FFF2-40B4-BE49-F238E27FC236}">
                <a16:creationId xmlns:a16="http://schemas.microsoft.com/office/drawing/2014/main" id="{00BE1025-851E-9044-A5F8-76071270EB32}"/>
              </a:ext>
            </a:extLst>
          </p:cNvPr>
          <p:cNvSpPr/>
          <p:nvPr/>
        </p:nvSpPr>
        <p:spPr>
          <a:xfrm>
            <a:off x="685800" y="3038610"/>
            <a:ext cx="4649148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endParaRPr sz="900"/>
          </a:p>
        </p:txBody>
      </p:sp>
      <p:sp>
        <p:nvSpPr>
          <p:cNvPr id="30" name="Shape 30250">
            <a:extLst>
              <a:ext uri="{FF2B5EF4-FFF2-40B4-BE49-F238E27FC236}">
                <a16:creationId xmlns:a16="http://schemas.microsoft.com/office/drawing/2014/main" id="{88507D66-AE27-4B1E-6781-C9EBFBE6850D}"/>
              </a:ext>
            </a:extLst>
          </p:cNvPr>
          <p:cNvSpPr/>
          <p:nvPr/>
        </p:nvSpPr>
        <p:spPr>
          <a:xfrm>
            <a:off x="685800" y="4505189"/>
            <a:ext cx="4649148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endParaRPr sz="900"/>
          </a:p>
        </p:txBody>
      </p:sp>
      <p:sp>
        <p:nvSpPr>
          <p:cNvPr id="31" name="Shape 30251">
            <a:extLst>
              <a:ext uri="{FF2B5EF4-FFF2-40B4-BE49-F238E27FC236}">
                <a16:creationId xmlns:a16="http://schemas.microsoft.com/office/drawing/2014/main" id="{AC87F0A5-D12E-726A-D18A-C37E22128A6B}"/>
              </a:ext>
            </a:extLst>
          </p:cNvPr>
          <p:cNvSpPr/>
          <p:nvPr/>
        </p:nvSpPr>
        <p:spPr>
          <a:xfrm flipV="1">
            <a:off x="2235516" y="1572031"/>
            <a:ext cx="0" cy="4399737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endParaRPr sz="900"/>
          </a:p>
        </p:txBody>
      </p:sp>
      <p:sp>
        <p:nvSpPr>
          <p:cNvPr id="32" name="Shape 30252">
            <a:extLst>
              <a:ext uri="{FF2B5EF4-FFF2-40B4-BE49-F238E27FC236}">
                <a16:creationId xmlns:a16="http://schemas.microsoft.com/office/drawing/2014/main" id="{1BF3E140-E30E-194E-5C48-538430D1C600}"/>
              </a:ext>
            </a:extLst>
          </p:cNvPr>
          <p:cNvSpPr/>
          <p:nvPr/>
        </p:nvSpPr>
        <p:spPr>
          <a:xfrm flipV="1">
            <a:off x="3785232" y="1572031"/>
            <a:ext cx="0" cy="4399737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custDash>
              <a:ds d="100000" sp="200000"/>
            </a:custDash>
          </a:ln>
        </p:spPr>
        <p:txBody>
          <a:bodyPr lIns="14288" tIns="14288" rIns="14288" bIns="14288" anchor="ctr"/>
          <a:lstStyle/>
          <a:p>
            <a:endParaRPr sz="900"/>
          </a:p>
        </p:txBody>
      </p:sp>
      <p:sp>
        <p:nvSpPr>
          <p:cNvPr id="34" name="Shape 30525">
            <a:extLst>
              <a:ext uri="{FF2B5EF4-FFF2-40B4-BE49-F238E27FC236}">
                <a16:creationId xmlns:a16="http://schemas.microsoft.com/office/drawing/2014/main" id="{C0A901DF-F67E-5C8E-B17E-81D8C47ACB51}"/>
              </a:ext>
            </a:extLst>
          </p:cNvPr>
          <p:cNvSpPr/>
          <p:nvPr/>
        </p:nvSpPr>
        <p:spPr>
          <a:xfrm>
            <a:off x="6913910" y="2323725"/>
            <a:ext cx="2068285" cy="416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Lorem Ipsum is simply dummy text of the printing and type.</a:t>
            </a:r>
          </a:p>
        </p:txBody>
      </p:sp>
      <p:sp>
        <p:nvSpPr>
          <p:cNvPr id="35" name="Shape 30525">
            <a:extLst>
              <a:ext uri="{FF2B5EF4-FFF2-40B4-BE49-F238E27FC236}">
                <a16:creationId xmlns:a16="http://schemas.microsoft.com/office/drawing/2014/main" id="{4E8D6CC3-61F7-708C-E20F-3B7592F3CEAC}"/>
              </a:ext>
            </a:extLst>
          </p:cNvPr>
          <p:cNvSpPr/>
          <p:nvPr/>
        </p:nvSpPr>
        <p:spPr>
          <a:xfrm>
            <a:off x="6913911" y="1931311"/>
            <a:ext cx="2068284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bg2"/>
                </a:solidFill>
                <a:latin typeface="+mn-lt"/>
              </a:rPr>
              <a:t>NAME OF THE COMPANY</a:t>
            </a:r>
            <a:endParaRPr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9" name="Shape 30214">
            <a:extLst>
              <a:ext uri="{FF2B5EF4-FFF2-40B4-BE49-F238E27FC236}">
                <a16:creationId xmlns:a16="http://schemas.microsoft.com/office/drawing/2014/main" id="{175CA83F-6CD2-2480-9943-4124FAFAF7C8}"/>
              </a:ext>
            </a:extLst>
          </p:cNvPr>
          <p:cNvSpPr/>
          <p:nvPr/>
        </p:nvSpPr>
        <p:spPr>
          <a:xfrm>
            <a:off x="9163200" y="2007565"/>
            <a:ext cx="430835" cy="43083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accent1"/>
                </a:solidFill>
              </a:rPr>
              <a:t>04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50" name="Shape 30525">
            <a:extLst>
              <a:ext uri="{FF2B5EF4-FFF2-40B4-BE49-F238E27FC236}">
                <a16:creationId xmlns:a16="http://schemas.microsoft.com/office/drawing/2014/main" id="{E9AF50AD-DA72-0DF7-0D78-E07E6DB3B354}"/>
              </a:ext>
            </a:extLst>
          </p:cNvPr>
          <p:cNvSpPr/>
          <p:nvPr/>
        </p:nvSpPr>
        <p:spPr>
          <a:xfrm>
            <a:off x="9828710" y="2323725"/>
            <a:ext cx="2068285" cy="416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Lorem Ipsum is simply dummy text of the printing and type.</a:t>
            </a:r>
          </a:p>
        </p:txBody>
      </p:sp>
      <p:sp>
        <p:nvSpPr>
          <p:cNvPr id="51" name="Shape 30525">
            <a:extLst>
              <a:ext uri="{FF2B5EF4-FFF2-40B4-BE49-F238E27FC236}">
                <a16:creationId xmlns:a16="http://schemas.microsoft.com/office/drawing/2014/main" id="{0B90F7F4-8ECF-93BE-BCDC-DB8622D55649}"/>
              </a:ext>
            </a:extLst>
          </p:cNvPr>
          <p:cNvSpPr/>
          <p:nvPr/>
        </p:nvSpPr>
        <p:spPr>
          <a:xfrm>
            <a:off x="9828711" y="1931311"/>
            <a:ext cx="2068284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bg2"/>
                </a:solidFill>
                <a:latin typeface="+mn-lt"/>
              </a:rPr>
              <a:t>NAME OF THE COMPANY</a:t>
            </a:r>
            <a:endParaRPr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2" name="Shape 30214">
            <a:extLst>
              <a:ext uri="{FF2B5EF4-FFF2-40B4-BE49-F238E27FC236}">
                <a16:creationId xmlns:a16="http://schemas.microsoft.com/office/drawing/2014/main" id="{F28987A1-33CF-4D3B-1881-83D8AE84BA84}"/>
              </a:ext>
            </a:extLst>
          </p:cNvPr>
          <p:cNvSpPr/>
          <p:nvPr/>
        </p:nvSpPr>
        <p:spPr>
          <a:xfrm>
            <a:off x="6248400" y="3312614"/>
            <a:ext cx="430835" cy="43083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accent1"/>
                </a:solidFill>
              </a:rPr>
              <a:t>02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53" name="Shape 30525">
            <a:extLst>
              <a:ext uri="{FF2B5EF4-FFF2-40B4-BE49-F238E27FC236}">
                <a16:creationId xmlns:a16="http://schemas.microsoft.com/office/drawing/2014/main" id="{93A38225-A3AD-22B1-4A1A-7C7F5046E156}"/>
              </a:ext>
            </a:extLst>
          </p:cNvPr>
          <p:cNvSpPr/>
          <p:nvPr/>
        </p:nvSpPr>
        <p:spPr>
          <a:xfrm>
            <a:off x="6913910" y="3628774"/>
            <a:ext cx="2068285" cy="416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Lorem Ipsum is simply dummy text of the printing and type.</a:t>
            </a:r>
          </a:p>
        </p:txBody>
      </p:sp>
      <p:sp>
        <p:nvSpPr>
          <p:cNvPr id="54" name="Shape 30525">
            <a:extLst>
              <a:ext uri="{FF2B5EF4-FFF2-40B4-BE49-F238E27FC236}">
                <a16:creationId xmlns:a16="http://schemas.microsoft.com/office/drawing/2014/main" id="{74212213-7483-CF30-F1F7-A1CD0E3B1C78}"/>
              </a:ext>
            </a:extLst>
          </p:cNvPr>
          <p:cNvSpPr/>
          <p:nvPr/>
        </p:nvSpPr>
        <p:spPr>
          <a:xfrm>
            <a:off x="6913911" y="3236360"/>
            <a:ext cx="2068284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bg2"/>
                </a:solidFill>
                <a:latin typeface="+mn-lt"/>
              </a:rPr>
              <a:t>NAME OF THE COMPANY</a:t>
            </a:r>
            <a:endParaRPr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5" name="Shape 30214">
            <a:extLst>
              <a:ext uri="{FF2B5EF4-FFF2-40B4-BE49-F238E27FC236}">
                <a16:creationId xmlns:a16="http://schemas.microsoft.com/office/drawing/2014/main" id="{21B07C30-0F50-D466-88EC-480B07990431}"/>
              </a:ext>
            </a:extLst>
          </p:cNvPr>
          <p:cNvSpPr/>
          <p:nvPr/>
        </p:nvSpPr>
        <p:spPr>
          <a:xfrm>
            <a:off x="9163200" y="3312614"/>
            <a:ext cx="430835" cy="43083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accent1"/>
                </a:solidFill>
              </a:rPr>
              <a:t>05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56" name="Shape 30525">
            <a:extLst>
              <a:ext uri="{FF2B5EF4-FFF2-40B4-BE49-F238E27FC236}">
                <a16:creationId xmlns:a16="http://schemas.microsoft.com/office/drawing/2014/main" id="{5CF9792B-0C6C-5210-D7EC-B74381EE99C5}"/>
              </a:ext>
            </a:extLst>
          </p:cNvPr>
          <p:cNvSpPr/>
          <p:nvPr/>
        </p:nvSpPr>
        <p:spPr>
          <a:xfrm>
            <a:off x="9828710" y="3628774"/>
            <a:ext cx="2068285" cy="416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Lorem Ipsum is simply dummy text of the printing and type.</a:t>
            </a:r>
          </a:p>
        </p:txBody>
      </p:sp>
      <p:sp>
        <p:nvSpPr>
          <p:cNvPr id="57" name="Shape 30525">
            <a:extLst>
              <a:ext uri="{FF2B5EF4-FFF2-40B4-BE49-F238E27FC236}">
                <a16:creationId xmlns:a16="http://schemas.microsoft.com/office/drawing/2014/main" id="{226151D0-EAC4-413D-0806-FFF2DC230CA8}"/>
              </a:ext>
            </a:extLst>
          </p:cNvPr>
          <p:cNvSpPr/>
          <p:nvPr/>
        </p:nvSpPr>
        <p:spPr>
          <a:xfrm>
            <a:off x="9828711" y="3236360"/>
            <a:ext cx="2068284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bg2"/>
                </a:solidFill>
                <a:latin typeface="+mn-lt"/>
              </a:rPr>
              <a:t>NAME OF THE COMPANY</a:t>
            </a:r>
            <a:endParaRPr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8" name="Shape 30214">
            <a:extLst>
              <a:ext uri="{FF2B5EF4-FFF2-40B4-BE49-F238E27FC236}">
                <a16:creationId xmlns:a16="http://schemas.microsoft.com/office/drawing/2014/main" id="{8DB7F27C-97F7-ADC8-B493-1CD0B477293D}"/>
              </a:ext>
            </a:extLst>
          </p:cNvPr>
          <p:cNvSpPr/>
          <p:nvPr/>
        </p:nvSpPr>
        <p:spPr>
          <a:xfrm>
            <a:off x="6248400" y="4617664"/>
            <a:ext cx="430835" cy="43083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accent1"/>
                </a:solidFill>
              </a:rPr>
              <a:t>03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59" name="Shape 30525">
            <a:extLst>
              <a:ext uri="{FF2B5EF4-FFF2-40B4-BE49-F238E27FC236}">
                <a16:creationId xmlns:a16="http://schemas.microsoft.com/office/drawing/2014/main" id="{CD3F7474-1218-CEFC-A525-D3C609751B2E}"/>
              </a:ext>
            </a:extLst>
          </p:cNvPr>
          <p:cNvSpPr/>
          <p:nvPr/>
        </p:nvSpPr>
        <p:spPr>
          <a:xfrm>
            <a:off x="6913910" y="4933824"/>
            <a:ext cx="2068285" cy="416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Lorem Ipsum is simply dummy text of the printing and type.</a:t>
            </a:r>
          </a:p>
        </p:txBody>
      </p:sp>
      <p:sp>
        <p:nvSpPr>
          <p:cNvPr id="60" name="Shape 30525">
            <a:extLst>
              <a:ext uri="{FF2B5EF4-FFF2-40B4-BE49-F238E27FC236}">
                <a16:creationId xmlns:a16="http://schemas.microsoft.com/office/drawing/2014/main" id="{44AD00BB-797B-D3C2-FD6F-9627679E9821}"/>
              </a:ext>
            </a:extLst>
          </p:cNvPr>
          <p:cNvSpPr/>
          <p:nvPr/>
        </p:nvSpPr>
        <p:spPr>
          <a:xfrm>
            <a:off x="6913911" y="4541410"/>
            <a:ext cx="2068284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bg2"/>
                </a:solidFill>
                <a:latin typeface="+mn-lt"/>
              </a:rPr>
              <a:t>NAME OF THE COMPANY</a:t>
            </a:r>
            <a:endParaRPr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1" name="Shape 30214">
            <a:extLst>
              <a:ext uri="{FF2B5EF4-FFF2-40B4-BE49-F238E27FC236}">
                <a16:creationId xmlns:a16="http://schemas.microsoft.com/office/drawing/2014/main" id="{568BA872-150B-331B-4C5F-B8AE3045932D}"/>
              </a:ext>
            </a:extLst>
          </p:cNvPr>
          <p:cNvSpPr/>
          <p:nvPr/>
        </p:nvSpPr>
        <p:spPr>
          <a:xfrm>
            <a:off x="9163200" y="4617664"/>
            <a:ext cx="430835" cy="43083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accent1"/>
                </a:solidFill>
              </a:rPr>
              <a:t>06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62" name="Shape 30525">
            <a:extLst>
              <a:ext uri="{FF2B5EF4-FFF2-40B4-BE49-F238E27FC236}">
                <a16:creationId xmlns:a16="http://schemas.microsoft.com/office/drawing/2014/main" id="{4B96E21B-C88C-7D87-8A80-8A9D09321A7A}"/>
              </a:ext>
            </a:extLst>
          </p:cNvPr>
          <p:cNvSpPr/>
          <p:nvPr/>
        </p:nvSpPr>
        <p:spPr>
          <a:xfrm>
            <a:off x="9828710" y="4933824"/>
            <a:ext cx="2068285" cy="416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Lorem Ipsum is simply dummy text of the printing and type.</a:t>
            </a:r>
          </a:p>
        </p:txBody>
      </p:sp>
      <p:sp>
        <p:nvSpPr>
          <p:cNvPr id="63" name="Shape 30525">
            <a:extLst>
              <a:ext uri="{FF2B5EF4-FFF2-40B4-BE49-F238E27FC236}">
                <a16:creationId xmlns:a16="http://schemas.microsoft.com/office/drawing/2014/main" id="{4DF57969-B871-0C20-B540-E27C623FE3B3}"/>
              </a:ext>
            </a:extLst>
          </p:cNvPr>
          <p:cNvSpPr/>
          <p:nvPr/>
        </p:nvSpPr>
        <p:spPr>
          <a:xfrm>
            <a:off x="9828711" y="4541410"/>
            <a:ext cx="2068284" cy="2957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noAutofit/>
          </a:bodyPr>
          <a:lstStyle>
            <a:lvl1pPr algn="l">
              <a:lnSpc>
                <a:spcPct val="120000"/>
              </a:lnSpc>
              <a:defRPr sz="2000"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lang="en-US" sz="1200" dirty="0">
                <a:solidFill>
                  <a:schemeClr val="bg2"/>
                </a:solidFill>
                <a:latin typeface="+mn-lt"/>
              </a:rPr>
              <a:t>NAME OF THE COMPANY</a:t>
            </a:r>
            <a:endParaRPr sz="1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3669CFD-7B58-BEED-B7E2-660225B7B0A6}"/>
              </a:ext>
            </a:extLst>
          </p:cNvPr>
          <p:cNvSpPr/>
          <p:nvPr/>
        </p:nvSpPr>
        <p:spPr>
          <a:xfrm>
            <a:off x="1003458" y="184812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9EDDFBD-8D69-D56C-1179-20ED0D450AF7}"/>
              </a:ext>
            </a:extLst>
          </p:cNvPr>
          <p:cNvSpPr/>
          <p:nvPr/>
        </p:nvSpPr>
        <p:spPr>
          <a:xfrm>
            <a:off x="2553174" y="184812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D8DBADF-66AD-036D-D6DF-C6DBEF2C8033}"/>
              </a:ext>
            </a:extLst>
          </p:cNvPr>
          <p:cNvSpPr/>
          <p:nvPr/>
        </p:nvSpPr>
        <p:spPr>
          <a:xfrm>
            <a:off x="4102890" y="184812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5FAEACF-6415-0B76-4BE1-E7B835F1A104}"/>
              </a:ext>
            </a:extLst>
          </p:cNvPr>
          <p:cNvSpPr/>
          <p:nvPr/>
        </p:nvSpPr>
        <p:spPr>
          <a:xfrm>
            <a:off x="1003458" y="3312614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9D7E6F7-8FF3-A947-06CF-84004E383B04}"/>
              </a:ext>
            </a:extLst>
          </p:cNvPr>
          <p:cNvSpPr/>
          <p:nvPr/>
        </p:nvSpPr>
        <p:spPr>
          <a:xfrm>
            <a:off x="2553174" y="3312614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FE09409-A5E3-760F-3400-E0D64AA8F03C}"/>
              </a:ext>
            </a:extLst>
          </p:cNvPr>
          <p:cNvSpPr/>
          <p:nvPr/>
        </p:nvSpPr>
        <p:spPr>
          <a:xfrm>
            <a:off x="4102890" y="3312614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6D4518B-C914-5232-C3C2-8DD44AFBCFB7}"/>
              </a:ext>
            </a:extLst>
          </p:cNvPr>
          <p:cNvSpPr/>
          <p:nvPr/>
        </p:nvSpPr>
        <p:spPr>
          <a:xfrm>
            <a:off x="1003458" y="478127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1CB3990-691C-BD7D-4EA9-8B648EBD5C90}"/>
              </a:ext>
            </a:extLst>
          </p:cNvPr>
          <p:cNvSpPr/>
          <p:nvPr/>
        </p:nvSpPr>
        <p:spPr>
          <a:xfrm>
            <a:off x="2553174" y="478127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9A81CC3-543E-00E1-9313-526E851CB1EA}"/>
              </a:ext>
            </a:extLst>
          </p:cNvPr>
          <p:cNvSpPr/>
          <p:nvPr/>
        </p:nvSpPr>
        <p:spPr>
          <a:xfrm>
            <a:off x="4102890" y="478127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60036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CA3D-78CE-4567-B321-82FCF975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or timeline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DF8EC-075A-313C-4DB0-FB69FABEB92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5D3130A-3131-403C-95D8-669ADE073469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48E31-9D3F-46C9-2F2F-7AF246CA2F3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7C25F-D41C-5DA5-ED2C-68DD8AD26A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54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7" name="Shape 5012">
            <a:extLst>
              <a:ext uri="{FF2B5EF4-FFF2-40B4-BE49-F238E27FC236}">
                <a16:creationId xmlns:a16="http://schemas.microsoft.com/office/drawing/2014/main" id="{72757EF0-EE0D-BD43-C5EC-D143D1EBDE7C}"/>
              </a:ext>
            </a:extLst>
          </p:cNvPr>
          <p:cNvSpPr/>
          <p:nvPr/>
        </p:nvSpPr>
        <p:spPr>
          <a:xfrm flipH="1">
            <a:off x="2779381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8" name="Shape 5013">
            <a:extLst>
              <a:ext uri="{FF2B5EF4-FFF2-40B4-BE49-F238E27FC236}">
                <a16:creationId xmlns:a16="http://schemas.microsoft.com/office/drawing/2014/main" id="{DE6BE259-EDA0-52FD-3717-5FF1352E9B16}"/>
              </a:ext>
            </a:extLst>
          </p:cNvPr>
          <p:cNvSpPr/>
          <p:nvPr/>
        </p:nvSpPr>
        <p:spPr>
          <a:xfrm>
            <a:off x="4870811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9" name="Shape 5014">
            <a:extLst>
              <a:ext uri="{FF2B5EF4-FFF2-40B4-BE49-F238E27FC236}">
                <a16:creationId xmlns:a16="http://schemas.microsoft.com/office/drawing/2014/main" id="{5CE26769-9A6F-4E09-890B-1A51E05461C9}"/>
              </a:ext>
            </a:extLst>
          </p:cNvPr>
          <p:cNvSpPr/>
          <p:nvPr/>
        </p:nvSpPr>
        <p:spPr>
          <a:xfrm>
            <a:off x="7010525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0" name="Shape 5015">
            <a:extLst>
              <a:ext uri="{FF2B5EF4-FFF2-40B4-BE49-F238E27FC236}">
                <a16:creationId xmlns:a16="http://schemas.microsoft.com/office/drawing/2014/main" id="{21A9C3C2-FB64-954B-4EDD-58282005D452}"/>
              </a:ext>
            </a:extLst>
          </p:cNvPr>
          <p:cNvSpPr/>
          <p:nvPr/>
        </p:nvSpPr>
        <p:spPr>
          <a:xfrm>
            <a:off x="9150241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1" name="Shape 5016">
            <a:extLst>
              <a:ext uri="{FF2B5EF4-FFF2-40B4-BE49-F238E27FC236}">
                <a16:creationId xmlns:a16="http://schemas.microsoft.com/office/drawing/2014/main" id="{6FE4C8AD-3078-EB32-5580-6C4F7D9C6BC8}"/>
              </a:ext>
            </a:extLst>
          </p:cNvPr>
          <p:cNvSpPr/>
          <p:nvPr/>
        </p:nvSpPr>
        <p:spPr>
          <a:xfrm>
            <a:off x="9180438" y="3589034"/>
            <a:ext cx="301156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3" name="Shape 5018">
            <a:extLst>
              <a:ext uri="{FF2B5EF4-FFF2-40B4-BE49-F238E27FC236}">
                <a16:creationId xmlns:a16="http://schemas.microsoft.com/office/drawing/2014/main" id="{EEF9084F-2DD6-4671-E8C9-8B1E65AD127B}"/>
              </a:ext>
            </a:extLst>
          </p:cNvPr>
          <p:cNvSpPr/>
          <p:nvPr/>
        </p:nvSpPr>
        <p:spPr>
          <a:xfrm>
            <a:off x="2771664" y="3589034"/>
            <a:ext cx="205858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4" name="Shape 5031">
            <a:extLst>
              <a:ext uri="{FF2B5EF4-FFF2-40B4-BE49-F238E27FC236}">
                <a16:creationId xmlns:a16="http://schemas.microsoft.com/office/drawing/2014/main" id="{23FCAC1F-01DB-07C7-F422-428BC95C470E}"/>
              </a:ext>
            </a:extLst>
          </p:cNvPr>
          <p:cNvSpPr/>
          <p:nvPr/>
        </p:nvSpPr>
        <p:spPr>
          <a:xfrm>
            <a:off x="2740971" y="3545551"/>
            <a:ext cx="86976" cy="8697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grpSp>
        <p:nvGrpSpPr>
          <p:cNvPr id="15" name="Group 5034">
            <a:extLst>
              <a:ext uri="{FF2B5EF4-FFF2-40B4-BE49-F238E27FC236}">
                <a16:creationId xmlns:a16="http://schemas.microsoft.com/office/drawing/2014/main" id="{01A79E36-3804-D888-6246-5156BA991B37}"/>
              </a:ext>
            </a:extLst>
          </p:cNvPr>
          <p:cNvGrpSpPr/>
          <p:nvPr/>
        </p:nvGrpSpPr>
        <p:grpSpPr>
          <a:xfrm>
            <a:off x="2399703" y="2173049"/>
            <a:ext cx="769515" cy="769515"/>
            <a:chOff x="0" y="0"/>
            <a:chExt cx="1898566" cy="1898566"/>
          </a:xfrm>
        </p:grpSpPr>
        <p:sp>
          <p:nvSpPr>
            <p:cNvPr id="16" name="Shape 5032">
              <a:extLst>
                <a:ext uri="{FF2B5EF4-FFF2-40B4-BE49-F238E27FC236}">
                  <a16:creationId xmlns:a16="http://schemas.microsoft.com/office/drawing/2014/main" id="{32413C89-B10D-62D7-8FE2-8F42DC76641E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7" name="Shape 5033">
              <a:extLst>
                <a:ext uri="{FF2B5EF4-FFF2-40B4-BE49-F238E27FC236}">
                  <a16:creationId xmlns:a16="http://schemas.microsoft.com/office/drawing/2014/main" id="{3618AC61-8112-95A2-60EE-BE02DFAE6D66}"/>
                </a:ext>
              </a:extLst>
            </p:cNvPr>
            <p:cNvSpPr/>
            <p:nvPr/>
          </p:nvSpPr>
          <p:spPr>
            <a:xfrm>
              <a:off x="467131" y="445620"/>
              <a:ext cx="964304" cy="98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4980" y="0"/>
                  </a:moveTo>
                  <a:cubicBezTo>
                    <a:pt x="4871" y="0"/>
                    <a:pt x="4770" y="51"/>
                    <a:pt x="4700" y="130"/>
                  </a:cubicBezTo>
                  <a:cubicBezTo>
                    <a:pt x="4633" y="211"/>
                    <a:pt x="4606" y="319"/>
                    <a:pt x="4626" y="424"/>
                  </a:cubicBezTo>
                  <a:lnTo>
                    <a:pt x="4836" y="1474"/>
                  </a:lnTo>
                  <a:cubicBezTo>
                    <a:pt x="4836" y="1474"/>
                    <a:pt x="16112" y="1474"/>
                    <a:pt x="16112" y="1474"/>
                  </a:cubicBezTo>
                  <a:lnTo>
                    <a:pt x="16310" y="418"/>
                  </a:lnTo>
                  <a:cubicBezTo>
                    <a:pt x="16330" y="316"/>
                    <a:pt x="16303" y="208"/>
                    <a:pt x="16233" y="130"/>
                  </a:cubicBezTo>
                  <a:cubicBezTo>
                    <a:pt x="16166" y="47"/>
                    <a:pt x="16062" y="0"/>
                    <a:pt x="15955" y="0"/>
                  </a:cubicBezTo>
                  <a:lnTo>
                    <a:pt x="4980" y="0"/>
                  </a:lnTo>
                  <a:close/>
                  <a:moveTo>
                    <a:pt x="3490" y="2341"/>
                  </a:moveTo>
                  <a:cubicBezTo>
                    <a:pt x="3377" y="2341"/>
                    <a:pt x="3274" y="2391"/>
                    <a:pt x="3203" y="2479"/>
                  </a:cubicBezTo>
                  <a:cubicBezTo>
                    <a:pt x="3133" y="2565"/>
                    <a:pt x="3109" y="2680"/>
                    <a:pt x="3135" y="2789"/>
                  </a:cubicBezTo>
                  <a:lnTo>
                    <a:pt x="3392" y="3815"/>
                  </a:lnTo>
                  <a:cubicBezTo>
                    <a:pt x="3392" y="3815"/>
                    <a:pt x="17437" y="3815"/>
                    <a:pt x="17437" y="3815"/>
                  </a:cubicBezTo>
                  <a:lnTo>
                    <a:pt x="17681" y="2776"/>
                  </a:lnTo>
                  <a:cubicBezTo>
                    <a:pt x="17704" y="2671"/>
                    <a:pt x="17681" y="2559"/>
                    <a:pt x="17611" y="2473"/>
                  </a:cubicBezTo>
                  <a:cubicBezTo>
                    <a:pt x="17544" y="2391"/>
                    <a:pt x="17439" y="2341"/>
                    <a:pt x="17329" y="2341"/>
                  </a:cubicBezTo>
                  <a:lnTo>
                    <a:pt x="3490" y="2341"/>
                  </a:lnTo>
                  <a:close/>
                  <a:moveTo>
                    <a:pt x="2997" y="4884"/>
                  </a:moveTo>
                  <a:cubicBezTo>
                    <a:pt x="1420" y="4884"/>
                    <a:pt x="136" y="6144"/>
                    <a:pt x="136" y="7698"/>
                  </a:cubicBezTo>
                  <a:lnTo>
                    <a:pt x="1153" y="14362"/>
                  </a:lnTo>
                  <a:cubicBezTo>
                    <a:pt x="1153" y="14362"/>
                    <a:pt x="2503" y="14362"/>
                    <a:pt x="2503" y="14362"/>
                  </a:cubicBezTo>
                  <a:lnTo>
                    <a:pt x="1486" y="7698"/>
                  </a:lnTo>
                  <a:cubicBezTo>
                    <a:pt x="1486" y="6878"/>
                    <a:pt x="2165" y="6213"/>
                    <a:pt x="2997" y="6213"/>
                  </a:cubicBezTo>
                  <a:lnTo>
                    <a:pt x="18396" y="6213"/>
                  </a:lnTo>
                  <a:cubicBezTo>
                    <a:pt x="19232" y="6213"/>
                    <a:pt x="19908" y="6878"/>
                    <a:pt x="19908" y="7698"/>
                  </a:cubicBezTo>
                  <a:lnTo>
                    <a:pt x="19006" y="14287"/>
                  </a:lnTo>
                  <a:lnTo>
                    <a:pt x="20356" y="14287"/>
                  </a:lnTo>
                  <a:lnTo>
                    <a:pt x="21258" y="7698"/>
                  </a:lnTo>
                  <a:cubicBezTo>
                    <a:pt x="21258" y="6144"/>
                    <a:pt x="19977" y="4884"/>
                    <a:pt x="18396" y="4884"/>
                  </a:cubicBezTo>
                  <a:lnTo>
                    <a:pt x="2997" y="4884"/>
                  </a:lnTo>
                  <a:close/>
                  <a:moveTo>
                    <a:pt x="8183" y="8630"/>
                  </a:moveTo>
                  <a:cubicBezTo>
                    <a:pt x="6275" y="8630"/>
                    <a:pt x="6001" y="10394"/>
                    <a:pt x="6128" y="11707"/>
                  </a:cubicBezTo>
                  <a:cubicBezTo>
                    <a:pt x="6101" y="11703"/>
                    <a:pt x="6072" y="11697"/>
                    <a:pt x="6046" y="11697"/>
                  </a:cubicBezTo>
                  <a:cubicBezTo>
                    <a:pt x="5742" y="11697"/>
                    <a:pt x="5746" y="12077"/>
                    <a:pt x="5804" y="12531"/>
                  </a:cubicBezTo>
                  <a:cubicBezTo>
                    <a:pt x="5857" y="12979"/>
                    <a:pt x="6279" y="13612"/>
                    <a:pt x="6570" y="13612"/>
                  </a:cubicBezTo>
                  <a:cubicBezTo>
                    <a:pt x="6607" y="13612"/>
                    <a:pt x="6640" y="13604"/>
                    <a:pt x="6668" y="13587"/>
                  </a:cubicBezTo>
                  <a:cubicBezTo>
                    <a:pt x="6881" y="13968"/>
                    <a:pt x="7144" y="14307"/>
                    <a:pt x="7438" y="14574"/>
                  </a:cubicBezTo>
                  <a:lnTo>
                    <a:pt x="9638" y="14574"/>
                  </a:lnTo>
                  <a:cubicBezTo>
                    <a:pt x="9905" y="14304"/>
                    <a:pt x="10135" y="13956"/>
                    <a:pt x="10300" y="13568"/>
                  </a:cubicBezTo>
                  <a:cubicBezTo>
                    <a:pt x="10340" y="13594"/>
                    <a:pt x="10379" y="13612"/>
                    <a:pt x="10423" y="13612"/>
                  </a:cubicBezTo>
                  <a:cubicBezTo>
                    <a:pt x="10714" y="13612"/>
                    <a:pt x="11060" y="12979"/>
                    <a:pt x="11064" y="12531"/>
                  </a:cubicBezTo>
                  <a:cubicBezTo>
                    <a:pt x="11067" y="12077"/>
                    <a:pt x="11028" y="11697"/>
                    <a:pt x="10720" y="11697"/>
                  </a:cubicBezTo>
                  <a:cubicBezTo>
                    <a:pt x="10687" y="11697"/>
                    <a:pt x="10648" y="11704"/>
                    <a:pt x="10608" y="11714"/>
                  </a:cubicBezTo>
                  <a:cubicBezTo>
                    <a:pt x="10581" y="10398"/>
                    <a:pt x="10233" y="8630"/>
                    <a:pt x="8183" y="8630"/>
                  </a:cubicBezTo>
                  <a:close/>
                  <a:moveTo>
                    <a:pt x="10869" y="9633"/>
                  </a:moveTo>
                  <a:cubicBezTo>
                    <a:pt x="11046" y="10055"/>
                    <a:pt x="11170" y="10562"/>
                    <a:pt x="11213" y="11170"/>
                  </a:cubicBezTo>
                  <a:cubicBezTo>
                    <a:pt x="11340" y="11249"/>
                    <a:pt x="11433" y="11380"/>
                    <a:pt x="11510" y="11538"/>
                  </a:cubicBezTo>
                  <a:lnTo>
                    <a:pt x="16777" y="11538"/>
                  </a:lnTo>
                  <a:cubicBezTo>
                    <a:pt x="17051" y="11538"/>
                    <a:pt x="17309" y="11308"/>
                    <a:pt x="17356" y="11022"/>
                  </a:cubicBezTo>
                  <a:lnTo>
                    <a:pt x="17490" y="10183"/>
                  </a:lnTo>
                  <a:cubicBezTo>
                    <a:pt x="17537" y="9881"/>
                    <a:pt x="17343" y="9633"/>
                    <a:pt x="17059" y="9633"/>
                  </a:cubicBezTo>
                  <a:lnTo>
                    <a:pt x="10869" y="9633"/>
                  </a:lnTo>
                  <a:close/>
                  <a:moveTo>
                    <a:pt x="11563" y="12978"/>
                  </a:moveTo>
                  <a:cubicBezTo>
                    <a:pt x="11419" y="13475"/>
                    <a:pt x="11088" y="13984"/>
                    <a:pt x="10640" y="14116"/>
                  </a:cubicBezTo>
                  <a:cubicBezTo>
                    <a:pt x="10627" y="14139"/>
                    <a:pt x="10610" y="14162"/>
                    <a:pt x="10597" y="14185"/>
                  </a:cubicBezTo>
                  <a:lnTo>
                    <a:pt x="10601" y="14601"/>
                  </a:lnTo>
                  <a:cubicBezTo>
                    <a:pt x="10601" y="14601"/>
                    <a:pt x="16291" y="14601"/>
                    <a:pt x="16291" y="14601"/>
                  </a:cubicBezTo>
                  <a:cubicBezTo>
                    <a:pt x="16541" y="14601"/>
                    <a:pt x="16779" y="14405"/>
                    <a:pt x="16819" y="14162"/>
                  </a:cubicBezTo>
                  <a:lnTo>
                    <a:pt x="16934" y="13445"/>
                  </a:lnTo>
                  <a:cubicBezTo>
                    <a:pt x="16974" y="13189"/>
                    <a:pt x="16792" y="12978"/>
                    <a:pt x="16528" y="12978"/>
                  </a:cubicBezTo>
                  <a:lnTo>
                    <a:pt x="11563" y="12978"/>
                  </a:lnTo>
                  <a:close/>
                  <a:moveTo>
                    <a:pt x="961" y="15186"/>
                  </a:moveTo>
                  <a:cubicBezTo>
                    <a:pt x="684" y="15186"/>
                    <a:pt x="417" y="15309"/>
                    <a:pt x="233" y="15516"/>
                  </a:cubicBezTo>
                  <a:cubicBezTo>
                    <a:pt x="51" y="15724"/>
                    <a:pt x="-30" y="16000"/>
                    <a:pt x="10" y="16273"/>
                  </a:cubicBezTo>
                  <a:lnTo>
                    <a:pt x="798" y="21600"/>
                  </a:lnTo>
                  <a:lnTo>
                    <a:pt x="20744" y="21600"/>
                  </a:lnTo>
                  <a:lnTo>
                    <a:pt x="21530" y="16273"/>
                  </a:lnTo>
                  <a:cubicBezTo>
                    <a:pt x="21570" y="16000"/>
                    <a:pt x="21488" y="15724"/>
                    <a:pt x="21305" y="15516"/>
                  </a:cubicBezTo>
                  <a:cubicBezTo>
                    <a:pt x="21121" y="15306"/>
                    <a:pt x="20857" y="15186"/>
                    <a:pt x="20577" y="15186"/>
                  </a:cubicBezTo>
                  <a:cubicBezTo>
                    <a:pt x="20577" y="15186"/>
                    <a:pt x="961" y="15186"/>
                    <a:pt x="961" y="1518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4C6077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sp>
        <p:nvSpPr>
          <p:cNvPr id="18" name="Shape 5035">
            <a:extLst>
              <a:ext uri="{FF2B5EF4-FFF2-40B4-BE49-F238E27FC236}">
                <a16:creationId xmlns:a16="http://schemas.microsoft.com/office/drawing/2014/main" id="{A8ABFE64-6E28-087B-743D-F4A528812625}"/>
              </a:ext>
            </a:extLst>
          </p:cNvPr>
          <p:cNvSpPr/>
          <p:nvPr/>
        </p:nvSpPr>
        <p:spPr>
          <a:xfrm>
            <a:off x="4832403" y="3545551"/>
            <a:ext cx="86976" cy="8697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9" name="Shape 5036">
            <a:extLst>
              <a:ext uri="{FF2B5EF4-FFF2-40B4-BE49-F238E27FC236}">
                <a16:creationId xmlns:a16="http://schemas.microsoft.com/office/drawing/2014/main" id="{79502FDC-BDFB-BD52-5738-6CEF64EFBAD3}"/>
              </a:ext>
            </a:extLst>
          </p:cNvPr>
          <p:cNvSpPr/>
          <p:nvPr/>
        </p:nvSpPr>
        <p:spPr>
          <a:xfrm>
            <a:off x="4911378" y="3589034"/>
            <a:ext cx="205858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20" name="Shape 5037">
            <a:extLst>
              <a:ext uri="{FF2B5EF4-FFF2-40B4-BE49-F238E27FC236}">
                <a16:creationId xmlns:a16="http://schemas.microsoft.com/office/drawing/2014/main" id="{55F5CCD7-32D5-2342-C57D-57BADFD23062}"/>
              </a:ext>
            </a:extLst>
          </p:cNvPr>
          <p:cNvSpPr/>
          <p:nvPr/>
        </p:nvSpPr>
        <p:spPr>
          <a:xfrm>
            <a:off x="6972115" y="3545551"/>
            <a:ext cx="86976" cy="8697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1" name="Shape 5038">
            <a:extLst>
              <a:ext uri="{FF2B5EF4-FFF2-40B4-BE49-F238E27FC236}">
                <a16:creationId xmlns:a16="http://schemas.microsoft.com/office/drawing/2014/main" id="{29360D04-556B-78E2-3622-CFE79C959507}"/>
              </a:ext>
            </a:extLst>
          </p:cNvPr>
          <p:cNvSpPr/>
          <p:nvPr/>
        </p:nvSpPr>
        <p:spPr>
          <a:xfrm>
            <a:off x="7051093" y="3589034"/>
            <a:ext cx="205858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22" name="Shape 5039">
            <a:extLst>
              <a:ext uri="{FF2B5EF4-FFF2-40B4-BE49-F238E27FC236}">
                <a16:creationId xmlns:a16="http://schemas.microsoft.com/office/drawing/2014/main" id="{514FEFB4-7679-4D0F-2329-CD82DE0FAAE6}"/>
              </a:ext>
            </a:extLst>
          </p:cNvPr>
          <p:cNvSpPr/>
          <p:nvPr/>
        </p:nvSpPr>
        <p:spPr>
          <a:xfrm>
            <a:off x="9111832" y="3545551"/>
            <a:ext cx="86976" cy="8697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grpSp>
        <p:nvGrpSpPr>
          <p:cNvPr id="23" name="Group 5042">
            <a:extLst>
              <a:ext uri="{FF2B5EF4-FFF2-40B4-BE49-F238E27FC236}">
                <a16:creationId xmlns:a16="http://schemas.microsoft.com/office/drawing/2014/main" id="{E712F569-ABFF-9A97-B28C-656B04847859}"/>
              </a:ext>
            </a:extLst>
          </p:cNvPr>
          <p:cNvGrpSpPr/>
          <p:nvPr/>
        </p:nvGrpSpPr>
        <p:grpSpPr>
          <a:xfrm>
            <a:off x="4491133" y="2173049"/>
            <a:ext cx="769515" cy="769515"/>
            <a:chOff x="0" y="0"/>
            <a:chExt cx="1898566" cy="1898566"/>
          </a:xfrm>
        </p:grpSpPr>
        <p:sp>
          <p:nvSpPr>
            <p:cNvPr id="24" name="Shape 5040">
              <a:extLst>
                <a:ext uri="{FF2B5EF4-FFF2-40B4-BE49-F238E27FC236}">
                  <a16:creationId xmlns:a16="http://schemas.microsoft.com/office/drawing/2014/main" id="{2E30F4A5-A46D-09A1-B2EE-C49F07E2806B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25" name="Shape 5041">
              <a:extLst>
                <a:ext uri="{FF2B5EF4-FFF2-40B4-BE49-F238E27FC236}">
                  <a16:creationId xmlns:a16="http://schemas.microsoft.com/office/drawing/2014/main" id="{3102E7F9-3F59-756C-567F-26CC218167EB}"/>
                </a:ext>
              </a:extLst>
            </p:cNvPr>
            <p:cNvSpPr/>
            <p:nvPr/>
          </p:nvSpPr>
          <p:spPr>
            <a:xfrm>
              <a:off x="415088" y="328602"/>
              <a:ext cx="1009664" cy="1076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0" y="12150"/>
                  </a:moveTo>
                  <a:lnTo>
                    <a:pt x="9360" y="12150"/>
                  </a:lnTo>
                  <a:lnTo>
                    <a:pt x="9360" y="13500"/>
                  </a:lnTo>
                  <a:lnTo>
                    <a:pt x="12240" y="13500"/>
                  </a:lnTo>
                  <a:cubicBezTo>
                    <a:pt x="12240" y="13500"/>
                    <a:pt x="12240" y="12150"/>
                    <a:pt x="12240" y="12150"/>
                  </a:cubicBezTo>
                  <a:close/>
                  <a:moveTo>
                    <a:pt x="12240" y="14850"/>
                  </a:moveTo>
                  <a:lnTo>
                    <a:pt x="9360" y="14850"/>
                  </a:lnTo>
                  <a:lnTo>
                    <a:pt x="9360" y="16200"/>
                  </a:lnTo>
                  <a:lnTo>
                    <a:pt x="12240" y="16200"/>
                  </a:lnTo>
                  <a:cubicBezTo>
                    <a:pt x="12240" y="16200"/>
                    <a:pt x="12240" y="14850"/>
                    <a:pt x="12240" y="14850"/>
                  </a:cubicBezTo>
                  <a:close/>
                  <a:moveTo>
                    <a:pt x="18720" y="12150"/>
                  </a:moveTo>
                  <a:lnTo>
                    <a:pt x="17280" y="12150"/>
                  </a:lnTo>
                  <a:lnTo>
                    <a:pt x="17280" y="13500"/>
                  </a:lnTo>
                  <a:lnTo>
                    <a:pt x="18720" y="13500"/>
                  </a:lnTo>
                  <a:cubicBezTo>
                    <a:pt x="18720" y="13500"/>
                    <a:pt x="18720" y="12150"/>
                    <a:pt x="18720" y="12150"/>
                  </a:cubicBezTo>
                  <a:close/>
                  <a:moveTo>
                    <a:pt x="18720" y="14850"/>
                  </a:moveTo>
                  <a:lnTo>
                    <a:pt x="17280" y="14850"/>
                  </a:lnTo>
                  <a:lnTo>
                    <a:pt x="17280" y="16200"/>
                  </a:lnTo>
                  <a:lnTo>
                    <a:pt x="18720" y="16200"/>
                  </a:lnTo>
                  <a:cubicBezTo>
                    <a:pt x="18720" y="16200"/>
                    <a:pt x="18720" y="14850"/>
                    <a:pt x="18720" y="14850"/>
                  </a:cubicBezTo>
                  <a:close/>
                  <a:moveTo>
                    <a:pt x="12240" y="9450"/>
                  </a:moveTo>
                  <a:lnTo>
                    <a:pt x="9360" y="9450"/>
                  </a:lnTo>
                  <a:lnTo>
                    <a:pt x="9360" y="10800"/>
                  </a:lnTo>
                  <a:lnTo>
                    <a:pt x="12240" y="10800"/>
                  </a:lnTo>
                  <a:cubicBezTo>
                    <a:pt x="12240" y="10800"/>
                    <a:pt x="12240" y="9450"/>
                    <a:pt x="12240" y="9450"/>
                  </a:cubicBezTo>
                  <a:close/>
                  <a:moveTo>
                    <a:pt x="12240" y="6750"/>
                  </a:moveTo>
                  <a:lnTo>
                    <a:pt x="9360" y="6750"/>
                  </a:lnTo>
                  <a:lnTo>
                    <a:pt x="9360" y="8100"/>
                  </a:lnTo>
                  <a:lnTo>
                    <a:pt x="12240" y="8100"/>
                  </a:lnTo>
                  <a:cubicBezTo>
                    <a:pt x="12240" y="8100"/>
                    <a:pt x="12240" y="6750"/>
                    <a:pt x="12240" y="6750"/>
                  </a:cubicBezTo>
                  <a:close/>
                  <a:moveTo>
                    <a:pt x="4320" y="12150"/>
                  </a:moveTo>
                  <a:lnTo>
                    <a:pt x="2880" y="12150"/>
                  </a:lnTo>
                  <a:lnTo>
                    <a:pt x="2880" y="13500"/>
                  </a:lnTo>
                  <a:lnTo>
                    <a:pt x="4320" y="13500"/>
                  </a:lnTo>
                  <a:cubicBezTo>
                    <a:pt x="4320" y="13500"/>
                    <a:pt x="4320" y="12150"/>
                    <a:pt x="4320" y="12150"/>
                  </a:cubicBezTo>
                  <a:close/>
                  <a:moveTo>
                    <a:pt x="4320" y="9450"/>
                  </a:moveTo>
                  <a:lnTo>
                    <a:pt x="2880" y="9450"/>
                  </a:lnTo>
                  <a:lnTo>
                    <a:pt x="2880" y="10800"/>
                  </a:lnTo>
                  <a:lnTo>
                    <a:pt x="4320" y="10800"/>
                  </a:lnTo>
                  <a:cubicBezTo>
                    <a:pt x="4320" y="10800"/>
                    <a:pt x="4320" y="9450"/>
                    <a:pt x="4320" y="9450"/>
                  </a:cubicBezTo>
                  <a:close/>
                  <a:moveTo>
                    <a:pt x="20160" y="20250"/>
                  </a:moveTo>
                  <a:lnTo>
                    <a:pt x="18720" y="20250"/>
                  </a:lnTo>
                  <a:lnTo>
                    <a:pt x="18720" y="17550"/>
                  </a:lnTo>
                  <a:lnTo>
                    <a:pt x="17280" y="17550"/>
                  </a:lnTo>
                  <a:lnTo>
                    <a:pt x="17280" y="20250"/>
                  </a:lnTo>
                  <a:lnTo>
                    <a:pt x="15840" y="20250"/>
                  </a:lnTo>
                  <a:lnTo>
                    <a:pt x="15840" y="10800"/>
                  </a:lnTo>
                  <a:lnTo>
                    <a:pt x="20160" y="10800"/>
                  </a:lnTo>
                  <a:cubicBezTo>
                    <a:pt x="20160" y="10800"/>
                    <a:pt x="20160" y="20250"/>
                    <a:pt x="20160" y="20250"/>
                  </a:cubicBezTo>
                  <a:close/>
                  <a:moveTo>
                    <a:pt x="14400" y="20250"/>
                  </a:moveTo>
                  <a:lnTo>
                    <a:pt x="12240" y="20250"/>
                  </a:lnTo>
                  <a:lnTo>
                    <a:pt x="12240" y="17550"/>
                  </a:lnTo>
                  <a:lnTo>
                    <a:pt x="9360" y="17550"/>
                  </a:lnTo>
                  <a:lnTo>
                    <a:pt x="9360" y="20250"/>
                  </a:lnTo>
                  <a:lnTo>
                    <a:pt x="7200" y="20250"/>
                  </a:lnTo>
                  <a:lnTo>
                    <a:pt x="7200" y="5400"/>
                  </a:lnTo>
                  <a:lnTo>
                    <a:pt x="14400" y="5400"/>
                  </a:lnTo>
                  <a:cubicBezTo>
                    <a:pt x="14400" y="5400"/>
                    <a:pt x="14400" y="20250"/>
                    <a:pt x="14400" y="20250"/>
                  </a:cubicBezTo>
                  <a:close/>
                  <a:moveTo>
                    <a:pt x="5760" y="20250"/>
                  </a:moveTo>
                  <a:lnTo>
                    <a:pt x="4320" y="20250"/>
                  </a:lnTo>
                  <a:lnTo>
                    <a:pt x="4320" y="17550"/>
                  </a:lnTo>
                  <a:lnTo>
                    <a:pt x="2880" y="17550"/>
                  </a:lnTo>
                  <a:lnTo>
                    <a:pt x="2880" y="20250"/>
                  </a:lnTo>
                  <a:lnTo>
                    <a:pt x="1440" y="20250"/>
                  </a:lnTo>
                  <a:lnTo>
                    <a:pt x="1440" y="8100"/>
                  </a:lnTo>
                  <a:lnTo>
                    <a:pt x="5760" y="8100"/>
                  </a:lnTo>
                  <a:cubicBezTo>
                    <a:pt x="5760" y="8100"/>
                    <a:pt x="5760" y="20250"/>
                    <a:pt x="5760" y="20250"/>
                  </a:cubicBezTo>
                  <a:close/>
                  <a:moveTo>
                    <a:pt x="15839" y="9450"/>
                  </a:moveTo>
                  <a:lnTo>
                    <a:pt x="15839" y="4050"/>
                  </a:lnTo>
                  <a:lnTo>
                    <a:pt x="11520" y="4050"/>
                  </a:lnTo>
                  <a:lnTo>
                    <a:pt x="11520" y="0"/>
                  </a:lnTo>
                  <a:lnTo>
                    <a:pt x="10080" y="0"/>
                  </a:lnTo>
                  <a:lnTo>
                    <a:pt x="10080" y="4050"/>
                  </a:lnTo>
                  <a:lnTo>
                    <a:pt x="5760" y="4050"/>
                  </a:lnTo>
                  <a:lnTo>
                    <a:pt x="5760" y="6750"/>
                  </a:lnTo>
                  <a:lnTo>
                    <a:pt x="0" y="675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450"/>
                  </a:lnTo>
                  <a:cubicBezTo>
                    <a:pt x="21600" y="9450"/>
                    <a:pt x="15839" y="9450"/>
                    <a:pt x="15839" y="9450"/>
                  </a:cubicBezTo>
                  <a:close/>
                  <a:moveTo>
                    <a:pt x="4320" y="14850"/>
                  </a:moveTo>
                  <a:lnTo>
                    <a:pt x="2880" y="14850"/>
                  </a:lnTo>
                  <a:lnTo>
                    <a:pt x="2880" y="16200"/>
                  </a:lnTo>
                  <a:lnTo>
                    <a:pt x="4320" y="16200"/>
                  </a:lnTo>
                  <a:cubicBezTo>
                    <a:pt x="4320" y="16200"/>
                    <a:pt x="4320" y="14850"/>
                    <a:pt x="4320" y="1485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grpSp>
        <p:nvGrpSpPr>
          <p:cNvPr id="26" name="Group 5045">
            <a:extLst>
              <a:ext uri="{FF2B5EF4-FFF2-40B4-BE49-F238E27FC236}">
                <a16:creationId xmlns:a16="http://schemas.microsoft.com/office/drawing/2014/main" id="{E3BC7568-E7D0-3B4B-A691-9782458803CE}"/>
              </a:ext>
            </a:extLst>
          </p:cNvPr>
          <p:cNvGrpSpPr/>
          <p:nvPr/>
        </p:nvGrpSpPr>
        <p:grpSpPr>
          <a:xfrm>
            <a:off x="6630847" y="2173049"/>
            <a:ext cx="769515" cy="769515"/>
            <a:chOff x="0" y="0"/>
            <a:chExt cx="1898566" cy="1898566"/>
          </a:xfrm>
        </p:grpSpPr>
        <p:sp>
          <p:nvSpPr>
            <p:cNvPr id="27" name="Shape 5043">
              <a:extLst>
                <a:ext uri="{FF2B5EF4-FFF2-40B4-BE49-F238E27FC236}">
                  <a16:creationId xmlns:a16="http://schemas.microsoft.com/office/drawing/2014/main" id="{85C90FB5-2883-A0CF-8E46-6CE43214DFFD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28" name="Shape 5044">
              <a:extLst>
                <a:ext uri="{FF2B5EF4-FFF2-40B4-BE49-F238E27FC236}">
                  <a16:creationId xmlns:a16="http://schemas.microsoft.com/office/drawing/2014/main" id="{E03266B7-2FBD-84F3-80AA-1085E9D749C7}"/>
                </a:ext>
              </a:extLst>
            </p:cNvPr>
            <p:cNvSpPr/>
            <p:nvPr/>
          </p:nvSpPr>
          <p:spPr>
            <a:xfrm>
              <a:off x="401026" y="439274"/>
              <a:ext cx="1096513" cy="105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66" y="10042"/>
                  </a:moveTo>
                  <a:cubicBezTo>
                    <a:pt x="14182" y="10042"/>
                    <a:pt x="14602" y="10477"/>
                    <a:pt x="14602" y="11011"/>
                  </a:cubicBezTo>
                  <a:cubicBezTo>
                    <a:pt x="14602" y="11545"/>
                    <a:pt x="14182" y="11979"/>
                    <a:pt x="13666" y="11979"/>
                  </a:cubicBezTo>
                  <a:cubicBezTo>
                    <a:pt x="13150" y="11979"/>
                    <a:pt x="12731" y="11545"/>
                    <a:pt x="12731" y="11011"/>
                  </a:cubicBezTo>
                  <a:cubicBezTo>
                    <a:pt x="12731" y="10477"/>
                    <a:pt x="13150" y="10042"/>
                    <a:pt x="13666" y="10042"/>
                  </a:cubicBezTo>
                  <a:cubicBezTo>
                    <a:pt x="13666" y="10042"/>
                    <a:pt x="13666" y="10042"/>
                    <a:pt x="13666" y="10042"/>
                  </a:cubicBezTo>
                  <a:close/>
                  <a:moveTo>
                    <a:pt x="13666" y="13053"/>
                  </a:moveTo>
                  <a:cubicBezTo>
                    <a:pt x="14754" y="13053"/>
                    <a:pt x="15639" y="12137"/>
                    <a:pt x="15639" y="11011"/>
                  </a:cubicBezTo>
                  <a:cubicBezTo>
                    <a:pt x="15639" y="9884"/>
                    <a:pt x="14754" y="8968"/>
                    <a:pt x="13666" y="8968"/>
                  </a:cubicBezTo>
                  <a:cubicBezTo>
                    <a:pt x="12578" y="8968"/>
                    <a:pt x="11694" y="9884"/>
                    <a:pt x="11694" y="11011"/>
                  </a:cubicBezTo>
                  <a:cubicBezTo>
                    <a:pt x="11694" y="12137"/>
                    <a:pt x="12578" y="13053"/>
                    <a:pt x="13666" y="13053"/>
                  </a:cubicBezTo>
                  <a:cubicBezTo>
                    <a:pt x="13666" y="13053"/>
                    <a:pt x="13666" y="13053"/>
                    <a:pt x="13666" y="13053"/>
                  </a:cubicBezTo>
                  <a:close/>
                  <a:moveTo>
                    <a:pt x="5530" y="19868"/>
                  </a:moveTo>
                  <a:cubicBezTo>
                    <a:pt x="5530" y="20231"/>
                    <a:pt x="5247" y="20527"/>
                    <a:pt x="4896" y="20527"/>
                  </a:cubicBezTo>
                  <a:cubicBezTo>
                    <a:pt x="4545" y="20527"/>
                    <a:pt x="4262" y="20231"/>
                    <a:pt x="4262" y="19868"/>
                  </a:cubicBezTo>
                  <a:lnTo>
                    <a:pt x="4262" y="13148"/>
                  </a:lnTo>
                  <a:cubicBezTo>
                    <a:pt x="4262" y="12786"/>
                    <a:pt x="4545" y="12490"/>
                    <a:pt x="4896" y="12490"/>
                  </a:cubicBezTo>
                  <a:cubicBezTo>
                    <a:pt x="5247" y="12490"/>
                    <a:pt x="5530" y="12786"/>
                    <a:pt x="5530" y="13148"/>
                  </a:cubicBezTo>
                  <a:cubicBezTo>
                    <a:pt x="5530" y="13148"/>
                    <a:pt x="5530" y="19868"/>
                    <a:pt x="5530" y="19868"/>
                  </a:cubicBezTo>
                  <a:close/>
                  <a:moveTo>
                    <a:pt x="13882" y="2506"/>
                  </a:moveTo>
                  <a:lnTo>
                    <a:pt x="7834" y="2506"/>
                  </a:lnTo>
                  <a:lnTo>
                    <a:pt x="7834" y="1074"/>
                  </a:lnTo>
                  <a:lnTo>
                    <a:pt x="13882" y="1074"/>
                  </a:lnTo>
                  <a:cubicBezTo>
                    <a:pt x="13882" y="1074"/>
                    <a:pt x="13882" y="2506"/>
                    <a:pt x="13882" y="2506"/>
                  </a:cubicBezTo>
                  <a:close/>
                  <a:moveTo>
                    <a:pt x="21098" y="2506"/>
                  </a:moveTo>
                  <a:lnTo>
                    <a:pt x="14919" y="2506"/>
                  </a:lnTo>
                  <a:lnTo>
                    <a:pt x="14919" y="572"/>
                  </a:lnTo>
                  <a:cubicBezTo>
                    <a:pt x="14919" y="568"/>
                    <a:pt x="14907" y="564"/>
                    <a:pt x="14907" y="561"/>
                  </a:cubicBezTo>
                  <a:cubicBezTo>
                    <a:pt x="14907" y="410"/>
                    <a:pt x="14841" y="263"/>
                    <a:pt x="14745" y="166"/>
                  </a:cubicBezTo>
                  <a:cubicBezTo>
                    <a:pt x="14649" y="68"/>
                    <a:pt x="14510" y="0"/>
                    <a:pt x="14365" y="0"/>
                  </a:cubicBezTo>
                  <a:lnTo>
                    <a:pt x="7331" y="0"/>
                  </a:lnTo>
                  <a:cubicBezTo>
                    <a:pt x="7224" y="0"/>
                    <a:pt x="7123" y="42"/>
                    <a:pt x="7039" y="97"/>
                  </a:cubicBezTo>
                  <a:cubicBezTo>
                    <a:pt x="6896" y="193"/>
                    <a:pt x="6799" y="365"/>
                    <a:pt x="6799" y="555"/>
                  </a:cubicBezTo>
                  <a:cubicBezTo>
                    <a:pt x="6799" y="559"/>
                    <a:pt x="6797" y="570"/>
                    <a:pt x="6797" y="574"/>
                  </a:cubicBezTo>
                  <a:lnTo>
                    <a:pt x="6797" y="2505"/>
                  </a:lnTo>
                  <a:lnTo>
                    <a:pt x="532" y="2505"/>
                  </a:lnTo>
                  <a:cubicBezTo>
                    <a:pt x="245" y="2506"/>
                    <a:pt x="0" y="2722"/>
                    <a:pt x="0" y="3018"/>
                  </a:cubicBezTo>
                  <a:lnTo>
                    <a:pt x="0" y="18992"/>
                  </a:lnTo>
                  <a:cubicBezTo>
                    <a:pt x="0" y="19289"/>
                    <a:pt x="245" y="19506"/>
                    <a:pt x="532" y="19506"/>
                  </a:cubicBezTo>
                  <a:lnTo>
                    <a:pt x="2189" y="19506"/>
                  </a:lnTo>
                  <a:cubicBezTo>
                    <a:pt x="2475" y="19506"/>
                    <a:pt x="2707" y="19266"/>
                    <a:pt x="2707" y="18969"/>
                  </a:cubicBezTo>
                  <a:cubicBezTo>
                    <a:pt x="2707" y="18673"/>
                    <a:pt x="2475" y="18432"/>
                    <a:pt x="2189" y="18432"/>
                  </a:cubicBezTo>
                  <a:lnTo>
                    <a:pt x="1037" y="18432"/>
                  </a:lnTo>
                  <a:lnTo>
                    <a:pt x="1037" y="3579"/>
                  </a:lnTo>
                  <a:lnTo>
                    <a:pt x="20563" y="3579"/>
                  </a:lnTo>
                  <a:lnTo>
                    <a:pt x="20563" y="18432"/>
                  </a:lnTo>
                  <a:lnTo>
                    <a:pt x="6566" y="18432"/>
                  </a:lnTo>
                  <a:lnTo>
                    <a:pt x="6566" y="13148"/>
                  </a:lnTo>
                  <a:cubicBezTo>
                    <a:pt x="6566" y="12381"/>
                    <a:pt x="6106" y="11728"/>
                    <a:pt x="5414" y="11501"/>
                  </a:cubicBezTo>
                  <a:lnTo>
                    <a:pt x="5414" y="8893"/>
                  </a:lnTo>
                  <a:lnTo>
                    <a:pt x="5984" y="8554"/>
                  </a:lnTo>
                  <a:cubicBezTo>
                    <a:pt x="5984" y="8553"/>
                    <a:pt x="5986" y="8553"/>
                    <a:pt x="5987" y="8553"/>
                  </a:cubicBezTo>
                  <a:lnTo>
                    <a:pt x="6803" y="8065"/>
                  </a:lnTo>
                  <a:cubicBezTo>
                    <a:pt x="6821" y="8055"/>
                    <a:pt x="6838" y="8043"/>
                    <a:pt x="6855" y="8031"/>
                  </a:cubicBezTo>
                  <a:cubicBezTo>
                    <a:pt x="6855" y="8031"/>
                    <a:pt x="6855" y="8031"/>
                    <a:pt x="6855" y="8031"/>
                  </a:cubicBezTo>
                  <a:cubicBezTo>
                    <a:pt x="6917" y="7985"/>
                    <a:pt x="6966" y="7928"/>
                    <a:pt x="7002" y="7863"/>
                  </a:cubicBezTo>
                  <a:cubicBezTo>
                    <a:pt x="7038" y="7799"/>
                    <a:pt x="7068" y="7727"/>
                    <a:pt x="7075" y="7651"/>
                  </a:cubicBezTo>
                  <a:cubicBezTo>
                    <a:pt x="7077" y="7629"/>
                    <a:pt x="7085" y="7607"/>
                    <a:pt x="7085" y="7585"/>
                  </a:cubicBezTo>
                  <a:lnTo>
                    <a:pt x="7085" y="5630"/>
                  </a:lnTo>
                  <a:cubicBezTo>
                    <a:pt x="7085" y="5608"/>
                    <a:pt x="7078" y="5587"/>
                    <a:pt x="7075" y="5565"/>
                  </a:cubicBezTo>
                  <a:cubicBezTo>
                    <a:pt x="7068" y="5488"/>
                    <a:pt x="7041" y="5416"/>
                    <a:pt x="7006" y="5352"/>
                  </a:cubicBezTo>
                  <a:cubicBezTo>
                    <a:pt x="6970" y="5287"/>
                    <a:pt x="6919" y="5230"/>
                    <a:pt x="6857" y="5184"/>
                  </a:cubicBezTo>
                  <a:cubicBezTo>
                    <a:pt x="6841" y="5172"/>
                    <a:pt x="6823" y="5160"/>
                    <a:pt x="6804" y="5150"/>
                  </a:cubicBezTo>
                  <a:lnTo>
                    <a:pt x="6101" y="4730"/>
                  </a:lnTo>
                  <a:cubicBezTo>
                    <a:pt x="5853" y="4581"/>
                    <a:pt x="5536" y="4669"/>
                    <a:pt x="5393" y="4926"/>
                  </a:cubicBezTo>
                  <a:cubicBezTo>
                    <a:pt x="5250" y="5183"/>
                    <a:pt x="5342" y="5511"/>
                    <a:pt x="5589" y="5659"/>
                  </a:cubicBezTo>
                  <a:lnTo>
                    <a:pt x="6048" y="5930"/>
                  </a:lnTo>
                  <a:lnTo>
                    <a:pt x="6048" y="7285"/>
                  </a:lnTo>
                  <a:lnTo>
                    <a:pt x="5475" y="7624"/>
                  </a:lnTo>
                  <a:cubicBezTo>
                    <a:pt x="5474" y="7624"/>
                    <a:pt x="5470" y="7625"/>
                    <a:pt x="5469" y="7625"/>
                  </a:cubicBezTo>
                  <a:lnTo>
                    <a:pt x="4903" y="7963"/>
                  </a:lnTo>
                  <a:lnTo>
                    <a:pt x="4335" y="7624"/>
                  </a:lnTo>
                  <a:lnTo>
                    <a:pt x="4322" y="7624"/>
                  </a:lnTo>
                  <a:lnTo>
                    <a:pt x="3744" y="7285"/>
                  </a:lnTo>
                  <a:lnTo>
                    <a:pt x="3744" y="5930"/>
                  </a:lnTo>
                  <a:lnTo>
                    <a:pt x="4208" y="5659"/>
                  </a:lnTo>
                  <a:cubicBezTo>
                    <a:pt x="4456" y="5511"/>
                    <a:pt x="4546" y="5183"/>
                    <a:pt x="4404" y="4926"/>
                  </a:cubicBezTo>
                  <a:cubicBezTo>
                    <a:pt x="4260" y="4669"/>
                    <a:pt x="3946" y="4581"/>
                    <a:pt x="3698" y="4730"/>
                  </a:cubicBezTo>
                  <a:lnTo>
                    <a:pt x="2997" y="5150"/>
                  </a:lnTo>
                  <a:cubicBezTo>
                    <a:pt x="2979" y="5160"/>
                    <a:pt x="2962" y="5172"/>
                    <a:pt x="2946" y="5184"/>
                  </a:cubicBezTo>
                  <a:cubicBezTo>
                    <a:pt x="2884" y="5230"/>
                    <a:pt x="2835" y="5287"/>
                    <a:pt x="2800" y="5352"/>
                  </a:cubicBezTo>
                  <a:cubicBezTo>
                    <a:pt x="2764" y="5416"/>
                    <a:pt x="2729" y="5489"/>
                    <a:pt x="2721" y="5566"/>
                  </a:cubicBezTo>
                  <a:cubicBezTo>
                    <a:pt x="2719" y="5587"/>
                    <a:pt x="2707" y="5609"/>
                    <a:pt x="2707" y="5630"/>
                  </a:cubicBezTo>
                  <a:lnTo>
                    <a:pt x="2707" y="7585"/>
                  </a:lnTo>
                  <a:cubicBezTo>
                    <a:pt x="2707" y="7606"/>
                    <a:pt x="2731" y="7628"/>
                    <a:pt x="2733" y="7649"/>
                  </a:cubicBezTo>
                  <a:cubicBezTo>
                    <a:pt x="2740" y="7726"/>
                    <a:pt x="2765" y="7799"/>
                    <a:pt x="2822" y="7863"/>
                  </a:cubicBezTo>
                  <a:lnTo>
                    <a:pt x="2822" y="7864"/>
                  </a:lnTo>
                  <a:lnTo>
                    <a:pt x="2811" y="7864"/>
                  </a:lnTo>
                  <a:cubicBezTo>
                    <a:pt x="2847" y="7928"/>
                    <a:pt x="2891" y="7986"/>
                    <a:pt x="2953" y="8032"/>
                  </a:cubicBezTo>
                  <a:cubicBezTo>
                    <a:pt x="2969" y="8044"/>
                    <a:pt x="2984" y="8055"/>
                    <a:pt x="3001" y="8065"/>
                  </a:cubicBezTo>
                  <a:lnTo>
                    <a:pt x="3817" y="8554"/>
                  </a:lnTo>
                  <a:cubicBezTo>
                    <a:pt x="3817" y="8554"/>
                    <a:pt x="3814" y="8554"/>
                    <a:pt x="3814" y="8554"/>
                  </a:cubicBezTo>
                  <a:lnTo>
                    <a:pt x="4378" y="8893"/>
                  </a:lnTo>
                  <a:lnTo>
                    <a:pt x="4378" y="11501"/>
                  </a:lnTo>
                  <a:cubicBezTo>
                    <a:pt x="3687" y="11727"/>
                    <a:pt x="3226" y="12381"/>
                    <a:pt x="3226" y="13148"/>
                  </a:cubicBezTo>
                  <a:lnTo>
                    <a:pt x="3226" y="19868"/>
                  </a:lnTo>
                  <a:cubicBezTo>
                    <a:pt x="3226" y="20823"/>
                    <a:pt x="3973" y="21600"/>
                    <a:pt x="4896" y="21600"/>
                  </a:cubicBezTo>
                  <a:cubicBezTo>
                    <a:pt x="5819" y="21600"/>
                    <a:pt x="6566" y="20823"/>
                    <a:pt x="6566" y="19868"/>
                  </a:cubicBezTo>
                  <a:lnTo>
                    <a:pt x="6566" y="19506"/>
                  </a:lnTo>
                  <a:lnTo>
                    <a:pt x="21098" y="19506"/>
                  </a:lnTo>
                  <a:cubicBezTo>
                    <a:pt x="21384" y="19506"/>
                    <a:pt x="21600" y="19289"/>
                    <a:pt x="21600" y="18992"/>
                  </a:cubicBezTo>
                  <a:lnTo>
                    <a:pt x="21600" y="3018"/>
                  </a:lnTo>
                  <a:cubicBezTo>
                    <a:pt x="21600" y="2722"/>
                    <a:pt x="21384" y="2506"/>
                    <a:pt x="21098" y="2506"/>
                  </a:cubicBezTo>
                  <a:cubicBezTo>
                    <a:pt x="21098" y="2506"/>
                    <a:pt x="21098" y="2506"/>
                    <a:pt x="21098" y="2506"/>
                  </a:cubicBezTo>
                  <a:close/>
                  <a:moveTo>
                    <a:pt x="10319" y="11707"/>
                  </a:moveTo>
                  <a:cubicBezTo>
                    <a:pt x="10275" y="11478"/>
                    <a:pt x="10253" y="11245"/>
                    <a:pt x="10253" y="11010"/>
                  </a:cubicBezTo>
                  <a:cubicBezTo>
                    <a:pt x="10253" y="10773"/>
                    <a:pt x="10275" y="10536"/>
                    <a:pt x="10320" y="10306"/>
                  </a:cubicBezTo>
                  <a:cubicBezTo>
                    <a:pt x="10361" y="10099"/>
                    <a:pt x="10281" y="9888"/>
                    <a:pt x="10116" y="9765"/>
                  </a:cubicBezTo>
                  <a:lnTo>
                    <a:pt x="9303" y="9154"/>
                  </a:lnTo>
                  <a:cubicBezTo>
                    <a:pt x="9327" y="9029"/>
                    <a:pt x="9395" y="8808"/>
                    <a:pt x="9545" y="8541"/>
                  </a:cubicBezTo>
                  <a:cubicBezTo>
                    <a:pt x="9694" y="8273"/>
                    <a:pt x="9844" y="8101"/>
                    <a:pt x="9937" y="8017"/>
                  </a:cubicBezTo>
                  <a:lnTo>
                    <a:pt x="10857" y="8443"/>
                  </a:lnTo>
                  <a:cubicBezTo>
                    <a:pt x="11043" y="8529"/>
                    <a:pt x="11259" y="8495"/>
                    <a:pt x="11412" y="8356"/>
                  </a:cubicBezTo>
                  <a:cubicBezTo>
                    <a:pt x="11755" y="8042"/>
                    <a:pt x="12147" y="7808"/>
                    <a:pt x="12578" y="7658"/>
                  </a:cubicBezTo>
                  <a:cubicBezTo>
                    <a:pt x="12770" y="7591"/>
                    <a:pt x="12907" y="7414"/>
                    <a:pt x="12928" y="7205"/>
                  </a:cubicBezTo>
                  <a:lnTo>
                    <a:pt x="13032" y="6166"/>
                  </a:lnTo>
                  <a:cubicBezTo>
                    <a:pt x="13149" y="6125"/>
                    <a:pt x="13368" y="6076"/>
                    <a:pt x="13666" y="6076"/>
                  </a:cubicBezTo>
                  <a:cubicBezTo>
                    <a:pt x="13964" y="6076"/>
                    <a:pt x="14183" y="6125"/>
                    <a:pt x="14300" y="6166"/>
                  </a:cubicBezTo>
                  <a:lnTo>
                    <a:pt x="14405" y="7205"/>
                  </a:lnTo>
                  <a:cubicBezTo>
                    <a:pt x="14425" y="7414"/>
                    <a:pt x="14563" y="7591"/>
                    <a:pt x="14755" y="7658"/>
                  </a:cubicBezTo>
                  <a:cubicBezTo>
                    <a:pt x="15185" y="7808"/>
                    <a:pt x="15578" y="8042"/>
                    <a:pt x="15921" y="8356"/>
                  </a:cubicBezTo>
                  <a:cubicBezTo>
                    <a:pt x="16073" y="8495"/>
                    <a:pt x="16290" y="8529"/>
                    <a:pt x="16475" y="8443"/>
                  </a:cubicBezTo>
                  <a:lnTo>
                    <a:pt x="17396" y="8017"/>
                  </a:lnTo>
                  <a:cubicBezTo>
                    <a:pt x="17489" y="8101"/>
                    <a:pt x="17639" y="8273"/>
                    <a:pt x="17788" y="8541"/>
                  </a:cubicBezTo>
                  <a:cubicBezTo>
                    <a:pt x="17937" y="8808"/>
                    <a:pt x="18006" y="9029"/>
                    <a:pt x="18030" y="9154"/>
                  </a:cubicBezTo>
                  <a:lnTo>
                    <a:pt x="17216" y="9764"/>
                  </a:lnTo>
                  <a:cubicBezTo>
                    <a:pt x="17052" y="9888"/>
                    <a:pt x="16972" y="10099"/>
                    <a:pt x="17012" y="10306"/>
                  </a:cubicBezTo>
                  <a:cubicBezTo>
                    <a:pt x="17057" y="10536"/>
                    <a:pt x="17080" y="10772"/>
                    <a:pt x="17080" y="11010"/>
                  </a:cubicBezTo>
                  <a:cubicBezTo>
                    <a:pt x="17080" y="11245"/>
                    <a:pt x="17058" y="11479"/>
                    <a:pt x="17014" y="11707"/>
                  </a:cubicBezTo>
                  <a:cubicBezTo>
                    <a:pt x="16974" y="11913"/>
                    <a:pt x="17054" y="12124"/>
                    <a:pt x="17218" y="12247"/>
                  </a:cubicBezTo>
                  <a:lnTo>
                    <a:pt x="18030" y="12856"/>
                  </a:lnTo>
                  <a:cubicBezTo>
                    <a:pt x="18006" y="12981"/>
                    <a:pt x="17937" y="13202"/>
                    <a:pt x="17788" y="13470"/>
                  </a:cubicBezTo>
                  <a:cubicBezTo>
                    <a:pt x="17639" y="13737"/>
                    <a:pt x="17489" y="13909"/>
                    <a:pt x="17396" y="13993"/>
                  </a:cubicBezTo>
                  <a:lnTo>
                    <a:pt x="16483" y="13570"/>
                  </a:lnTo>
                  <a:cubicBezTo>
                    <a:pt x="16297" y="13485"/>
                    <a:pt x="16080" y="13519"/>
                    <a:pt x="15927" y="13659"/>
                  </a:cubicBezTo>
                  <a:cubicBezTo>
                    <a:pt x="15582" y="13975"/>
                    <a:pt x="15188" y="14211"/>
                    <a:pt x="14754" y="14362"/>
                  </a:cubicBezTo>
                  <a:cubicBezTo>
                    <a:pt x="14561" y="14429"/>
                    <a:pt x="14424" y="14606"/>
                    <a:pt x="14403" y="14816"/>
                  </a:cubicBezTo>
                  <a:lnTo>
                    <a:pt x="14300" y="15844"/>
                  </a:lnTo>
                  <a:cubicBezTo>
                    <a:pt x="14183" y="15886"/>
                    <a:pt x="13964" y="15934"/>
                    <a:pt x="13666" y="15934"/>
                  </a:cubicBezTo>
                  <a:cubicBezTo>
                    <a:pt x="13368" y="15934"/>
                    <a:pt x="13149" y="15886"/>
                    <a:pt x="13032" y="15844"/>
                  </a:cubicBezTo>
                  <a:lnTo>
                    <a:pt x="12929" y="14816"/>
                  </a:lnTo>
                  <a:cubicBezTo>
                    <a:pt x="12908" y="14606"/>
                    <a:pt x="12771" y="14429"/>
                    <a:pt x="12578" y="14362"/>
                  </a:cubicBezTo>
                  <a:cubicBezTo>
                    <a:pt x="12145" y="14211"/>
                    <a:pt x="11750" y="13975"/>
                    <a:pt x="11405" y="13659"/>
                  </a:cubicBezTo>
                  <a:cubicBezTo>
                    <a:pt x="11253" y="13519"/>
                    <a:pt x="11036" y="13484"/>
                    <a:pt x="10850" y="13570"/>
                  </a:cubicBezTo>
                  <a:lnTo>
                    <a:pt x="9937" y="13993"/>
                  </a:lnTo>
                  <a:cubicBezTo>
                    <a:pt x="9844" y="13909"/>
                    <a:pt x="9694" y="13737"/>
                    <a:pt x="9545" y="13470"/>
                  </a:cubicBezTo>
                  <a:cubicBezTo>
                    <a:pt x="9396" y="13202"/>
                    <a:pt x="9327" y="12981"/>
                    <a:pt x="9303" y="12856"/>
                  </a:cubicBezTo>
                  <a:lnTo>
                    <a:pt x="10115" y="12247"/>
                  </a:lnTo>
                  <a:cubicBezTo>
                    <a:pt x="10279" y="12124"/>
                    <a:pt x="10359" y="11913"/>
                    <a:pt x="10319" y="11707"/>
                  </a:cubicBezTo>
                  <a:cubicBezTo>
                    <a:pt x="10319" y="11707"/>
                    <a:pt x="10319" y="11707"/>
                    <a:pt x="10319" y="11707"/>
                  </a:cubicBezTo>
                  <a:close/>
                  <a:moveTo>
                    <a:pt x="8647" y="14006"/>
                  </a:moveTo>
                  <a:cubicBezTo>
                    <a:pt x="8826" y="14328"/>
                    <a:pt x="9043" y="14611"/>
                    <a:pt x="9256" y="14803"/>
                  </a:cubicBezTo>
                  <a:cubicBezTo>
                    <a:pt x="9702" y="15203"/>
                    <a:pt x="10047" y="15130"/>
                    <a:pt x="10229" y="15034"/>
                  </a:cubicBezTo>
                  <a:lnTo>
                    <a:pt x="10981" y="14686"/>
                  </a:lnTo>
                  <a:cubicBezTo>
                    <a:pt x="11275" y="14917"/>
                    <a:pt x="11592" y="15107"/>
                    <a:pt x="11931" y="15256"/>
                  </a:cubicBezTo>
                  <a:lnTo>
                    <a:pt x="12016" y="16104"/>
                  </a:lnTo>
                  <a:cubicBezTo>
                    <a:pt x="12044" y="16662"/>
                    <a:pt x="12672" y="17008"/>
                    <a:pt x="13666" y="17008"/>
                  </a:cubicBezTo>
                  <a:cubicBezTo>
                    <a:pt x="14664" y="17008"/>
                    <a:pt x="15291" y="16661"/>
                    <a:pt x="15317" y="16101"/>
                  </a:cubicBezTo>
                  <a:lnTo>
                    <a:pt x="15402" y="15256"/>
                  </a:lnTo>
                  <a:cubicBezTo>
                    <a:pt x="15740" y="15107"/>
                    <a:pt x="16058" y="14917"/>
                    <a:pt x="16351" y="14686"/>
                  </a:cubicBezTo>
                  <a:lnTo>
                    <a:pt x="17104" y="15035"/>
                  </a:lnTo>
                  <a:cubicBezTo>
                    <a:pt x="17586" y="15289"/>
                    <a:pt x="18188" y="14899"/>
                    <a:pt x="18686" y="14007"/>
                  </a:cubicBezTo>
                  <a:cubicBezTo>
                    <a:pt x="18865" y="13685"/>
                    <a:pt x="18994" y="13349"/>
                    <a:pt x="19047" y="13062"/>
                  </a:cubicBezTo>
                  <a:cubicBezTo>
                    <a:pt x="19159" y="12462"/>
                    <a:pt x="18926" y="12189"/>
                    <a:pt x="18754" y="12074"/>
                  </a:cubicBezTo>
                  <a:lnTo>
                    <a:pt x="18084" y="11571"/>
                  </a:lnTo>
                  <a:cubicBezTo>
                    <a:pt x="18106" y="11385"/>
                    <a:pt x="18117" y="11197"/>
                    <a:pt x="18117" y="11010"/>
                  </a:cubicBezTo>
                  <a:cubicBezTo>
                    <a:pt x="18117" y="10820"/>
                    <a:pt x="18106" y="10629"/>
                    <a:pt x="18083" y="10440"/>
                  </a:cubicBezTo>
                  <a:lnTo>
                    <a:pt x="18753" y="9938"/>
                  </a:lnTo>
                  <a:cubicBezTo>
                    <a:pt x="19209" y="9635"/>
                    <a:pt x="19185" y="8899"/>
                    <a:pt x="18686" y="8004"/>
                  </a:cubicBezTo>
                  <a:cubicBezTo>
                    <a:pt x="18188" y="7111"/>
                    <a:pt x="17585" y="6721"/>
                    <a:pt x="17103" y="6976"/>
                  </a:cubicBezTo>
                  <a:lnTo>
                    <a:pt x="16344" y="7328"/>
                  </a:lnTo>
                  <a:cubicBezTo>
                    <a:pt x="16052" y="7100"/>
                    <a:pt x="15738" y="6912"/>
                    <a:pt x="15403" y="6765"/>
                  </a:cubicBezTo>
                  <a:lnTo>
                    <a:pt x="15317" y="5910"/>
                  </a:lnTo>
                  <a:cubicBezTo>
                    <a:pt x="15291" y="5349"/>
                    <a:pt x="14664" y="5003"/>
                    <a:pt x="13666" y="5003"/>
                  </a:cubicBezTo>
                  <a:cubicBezTo>
                    <a:pt x="12672" y="5003"/>
                    <a:pt x="12044" y="5348"/>
                    <a:pt x="12016" y="5907"/>
                  </a:cubicBezTo>
                  <a:lnTo>
                    <a:pt x="11930" y="6765"/>
                  </a:lnTo>
                  <a:cubicBezTo>
                    <a:pt x="11595" y="6912"/>
                    <a:pt x="11280" y="7100"/>
                    <a:pt x="10989" y="7328"/>
                  </a:cubicBezTo>
                  <a:lnTo>
                    <a:pt x="10230" y="6977"/>
                  </a:lnTo>
                  <a:cubicBezTo>
                    <a:pt x="9749" y="6720"/>
                    <a:pt x="9146" y="7109"/>
                    <a:pt x="8647" y="8004"/>
                  </a:cubicBezTo>
                  <a:cubicBezTo>
                    <a:pt x="8149" y="8896"/>
                    <a:pt x="8125" y="9632"/>
                    <a:pt x="8578" y="9936"/>
                  </a:cubicBezTo>
                  <a:lnTo>
                    <a:pt x="9249" y="10441"/>
                  </a:lnTo>
                  <a:cubicBezTo>
                    <a:pt x="9227" y="10629"/>
                    <a:pt x="9216" y="10820"/>
                    <a:pt x="9216" y="11010"/>
                  </a:cubicBezTo>
                  <a:cubicBezTo>
                    <a:pt x="9216" y="11197"/>
                    <a:pt x="9227" y="11385"/>
                    <a:pt x="9248" y="11571"/>
                  </a:cubicBezTo>
                  <a:lnTo>
                    <a:pt x="8577" y="12074"/>
                  </a:lnTo>
                  <a:cubicBezTo>
                    <a:pt x="8125" y="12379"/>
                    <a:pt x="8150" y="13114"/>
                    <a:pt x="8647" y="14006"/>
                  </a:cubicBezTo>
                  <a:cubicBezTo>
                    <a:pt x="8647" y="14006"/>
                    <a:pt x="8647" y="14006"/>
                    <a:pt x="8647" y="1400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grpSp>
        <p:nvGrpSpPr>
          <p:cNvPr id="29" name="Group 5048">
            <a:extLst>
              <a:ext uri="{FF2B5EF4-FFF2-40B4-BE49-F238E27FC236}">
                <a16:creationId xmlns:a16="http://schemas.microsoft.com/office/drawing/2014/main" id="{EF007A93-7797-E2F0-0974-AA8382986A4B}"/>
              </a:ext>
            </a:extLst>
          </p:cNvPr>
          <p:cNvGrpSpPr/>
          <p:nvPr/>
        </p:nvGrpSpPr>
        <p:grpSpPr>
          <a:xfrm>
            <a:off x="8770561" y="2173049"/>
            <a:ext cx="769515" cy="769515"/>
            <a:chOff x="0" y="0"/>
            <a:chExt cx="1898566" cy="1898566"/>
          </a:xfrm>
        </p:grpSpPr>
        <p:sp>
          <p:nvSpPr>
            <p:cNvPr id="30" name="Shape 5046">
              <a:extLst>
                <a:ext uri="{FF2B5EF4-FFF2-40B4-BE49-F238E27FC236}">
                  <a16:creationId xmlns:a16="http://schemas.microsoft.com/office/drawing/2014/main" id="{224C8860-73E0-DCF6-A63D-9BCE100F47C2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31" name="Shape 5047">
              <a:extLst>
                <a:ext uri="{FF2B5EF4-FFF2-40B4-BE49-F238E27FC236}">
                  <a16:creationId xmlns:a16="http://schemas.microsoft.com/office/drawing/2014/main" id="{7F200F19-81BC-9FA2-82EB-37DDC71E37DB}"/>
                </a:ext>
              </a:extLst>
            </p:cNvPr>
            <p:cNvSpPr/>
            <p:nvPr/>
          </p:nvSpPr>
          <p:spPr>
            <a:xfrm>
              <a:off x="252696" y="500147"/>
              <a:ext cx="1393173" cy="823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59" y="16481"/>
                  </a:moveTo>
                  <a:cubicBezTo>
                    <a:pt x="16054" y="16470"/>
                    <a:pt x="16049" y="16460"/>
                    <a:pt x="16044" y="16451"/>
                  </a:cubicBezTo>
                  <a:cubicBezTo>
                    <a:pt x="15653" y="15673"/>
                    <a:pt x="15087" y="15064"/>
                    <a:pt x="14268" y="14558"/>
                  </a:cubicBezTo>
                  <a:cubicBezTo>
                    <a:pt x="14579" y="14164"/>
                    <a:pt x="15052" y="13845"/>
                    <a:pt x="15732" y="13563"/>
                  </a:cubicBezTo>
                  <a:cubicBezTo>
                    <a:pt x="16274" y="13338"/>
                    <a:pt x="16836" y="12515"/>
                    <a:pt x="16789" y="10878"/>
                  </a:cubicBezTo>
                  <a:cubicBezTo>
                    <a:pt x="16780" y="10583"/>
                    <a:pt x="16670" y="10324"/>
                    <a:pt x="16507" y="10218"/>
                  </a:cubicBezTo>
                  <a:cubicBezTo>
                    <a:pt x="15681" y="9680"/>
                    <a:pt x="15591" y="7786"/>
                    <a:pt x="15591" y="6997"/>
                  </a:cubicBezTo>
                  <a:cubicBezTo>
                    <a:pt x="15591" y="5137"/>
                    <a:pt x="16316" y="3625"/>
                    <a:pt x="17207" y="3625"/>
                  </a:cubicBezTo>
                  <a:cubicBezTo>
                    <a:pt x="18098" y="3625"/>
                    <a:pt x="18823" y="5137"/>
                    <a:pt x="18823" y="6997"/>
                  </a:cubicBezTo>
                  <a:cubicBezTo>
                    <a:pt x="18823" y="7786"/>
                    <a:pt x="18734" y="9680"/>
                    <a:pt x="17907" y="10218"/>
                  </a:cubicBezTo>
                  <a:cubicBezTo>
                    <a:pt x="17744" y="10324"/>
                    <a:pt x="17634" y="10583"/>
                    <a:pt x="17626" y="10878"/>
                  </a:cubicBezTo>
                  <a:cubicBezTo>
                    <a:pt x="17579" y="12515"/>
                    <a:pt x="18141" y="13338"/>
                    <a:pt x="18683" y="13563"/>
                  </a:cubicBezTo>
                  <a:cubicBezTo>
                    <a:pt x="20275" y="14223"/>
                    <a:pt x="20635" y="15014"/>
                    <a:pt x="20704" y="16481"/>
                  </a:cubicBezTo>
                  <a:cubicBezTo>
                    <a:pt x="20704" y="16481"/>
                    <a:pt x="16059" y="16481"/>
                    <a:pt x="16059" y="16481"/>
                  </a:cubicBezTo>
                  <a:close/>
                  <a:moveTo>
                    <a:pt x="5713" y="20108"/>
                  </a:moveTo>
                  <a:cubicBezTo>
                    <a:pt x="5744" y="19111"/>
                    <a:pt x="5851" y="18327"/>
                    <a:pt x="6106" y="17685"/>
                  </a:cubicBezTo>
                  <a:cubicBezTo>
                    <a:pt x="6116" y="17663"/>
                    <a:pt x="6125" y="17641"/>
                    <a:pt x="6134" y="17618"/>
                  </a:cubicBezTo>
                  <a:cubicBezTo>
                    <a:pt x="6541" y="16648"/>
                    <a:pt x="7304" y="16003"/>
                    <a:pt x="8690" y="15429"/>
                  </a:cubicBezTo>
                  <a:cubicBezTo>
                    <a:pt x="9025" y="15290"/>
                    <a:pt x="10112" y="14630"/>
                    <a:pt x="10037" y="11971"/>
                  </a:cubicBezTo>
                  <a:cubicBezTo>
                    <a:pt x="10028" y="11676"/>
                    <a:pt x="9918" y="11417"/>
                    <a:pt x="9755" y="11311"/>
                  </a:cubicBezTo>
                  <a:cubicBezTo>
                    <a:pt x="8867" y="10733"/>
                    <a:pt x="8358" y="8986"/>
                    <a:pt x="8358" y="6518"/>
                  </a:cubicBezTo>
                  <a:cubicBezTo>
                    <a:pt x="8358" y="3746"/>
                    <a:pt x="9454" y="1492"/>
                    <a:pt x="10800" y="1492"/>
                  </a:cubicBezTo>
                  <a:cubicBezTo>
                    <a:pt x="12146" y="1492"/>
                    <a:pt x="13242" y="3746"/>
                    <a:pt x="13242" y="6518"/>
                  </a:cubicBezTo>
                  <a:cubicBezTo>
                    <a:pt x="13242" y="8986"/>
                    <a:pt x="12733" y="10733"/>
                    <a:pt x="11845" y="11311"/>
                  </a:cubicBezTo>
                  <a:cubicBezTo>
                    <a:pt x="11682" y="11417"/>
                    <a:pt x="11572" y="11676"/>
                    <a:pt x="11563" y="11971"/>
                  </a:cubicBezTo>
                  <a:cubicBezTo>
                    <a:pt x="11487" y="14630"/>
                    <a:pt x="12575" y="15290"/>
                    <a:pt x="12910" y="15429"/>
                  </a:cubicBezTo>
                  <a:cubicBezTo>
                    <a:pt x="15232" y="16391"/>
                    <a:pt x="15806" y="17549"/>
                    <a:pt x="15887" y="20108"/>
                  </a:cubicBezTo>
                  <a:cubicBezTo>
                    <a:pt x="15887" y="20108"/>
                    <a:pt x="5713" y="20108"/>
                    <a:pt x="5713" y="20108"/>
                  </a:cubicBezTo>
                  <a:close/>
                  <a:moveTo>
                    <a:pt x="896" y="16481"/>
                  </a:moveTo>
                  <a:cubicBezTo>
                    <a:pt x="965" y="15014"/>
                    <a:pt x="1325" y="14223"/>
                    <a:pt x="2917" y="13563"/>
                  </a:cubicBezTo>
                  <a:cubicBezTo>
                    <a:pt x="3459" y="13338"/>
                    <a:pt x="4021" y="12515"/>
                    <a:pt x="3974" y="10878"/>
                  </a:cubicBezTo>
                  <a:cubicBezTo>
                    <a:pt x="3966" y="10583"/>
                    <a:pt x="3855" y="10324"/>
                    <a:pt x="3692" y="10218"/>
                  </a:cubicBezTo>
                  <a:cubicBezTo>
                    <a:pt x="2866" y="9680"/>
                    <a:pt x="2777" y="7786"/>
                    <a:pt x="2777" y="6997"/>
                  </a:cubicBezTo>
                  <a:cubicBezTo>
                    <a:pt x="2777" y="5137"/>
                    <a:pt x="3502" y="3625"/>
                    <a:pt x="4393" y="3625"/>
                  </a:cubicBezTo>
                  <a:cubicBezTo>
                    <a:pt x="5284" y="3625"/>
                    <a:pt x="6009" y="5137"/>
                    <a:pt x="6009" y="6997"/>
                  </a:cubicBezTo>
                  <a:cubicBezTo>
                    <a:pt x="6009" y="7786"/>
                    <a:pt x="5919" y="9680"/>
                    <a:pt x="5093" y="10218"/>
                  </a:cubicBezTo>
                  <a:cubicBezTo>
                    <a:pt x="4930" y="10324"/>
                    <a:pt x="4819" y="10583"/>
                    <a:pt x="4811" y="10878"/>
                  </a:cubicBezTo>
                  <a:cubicBezTo>
                    <a:pt x="4764" y="12515"/>
                    <a:pt x="5326" y="13338"/>
                    <a:pt x="5868" y="13563"/>
                  </a:cubicBezTo>
                  <a:cubicBezTo>
                    <a:pt x="6548" y="13845"/>
                    <a:pt x="7021" y="14164"/>
                    <a:pt x="7332" y="14558"/>
                  </a:cubicBezTo>
                  <a:cubicBezTo>
                    <a:pt x="6513" y="15064"/>
                    <a:pt x="5946" y="15673"/>
                    <a:pt x="5556" y="16451"/>
                  </a:cubicBezTo>
                  <a:cubicBezTo>
                    <a:pt x="5551" y="16460"/>
                    <a:pt x="5546" y="16470"/>
                    <a:pt x="5541" y="16481"/>
                  </a:cubicBezTo>
                  <a:cubicBezTo>
                    <a:pt x="5541" y="16481"/>
                    <a:pt x="896" y="16481"/>
                    <a:pt x="896" y="16481"/>
                  </a:cubicBezTo>
                  <a:close/>
                  <a:moveTo>
                    <a:pt x="18893" y="12114"/>
                  </a:moveTo>
                  <a:cubicBezTo>
                    <a:pt x="18679" y="12026"/>
                    <a:pt x="18555" y="11782"/>
                    <a:pt x="18517" y="11373"/>
                  </a:cubicBezTo>
                  <a:cubicBezTo>
                    <a:pt x="19276" y="10624"/>
                    <a:pt x="19705" y="9064"/>
                    <a:pt x="19705" y="6997"/>
                  </a:cubicBezTo>
                  <a:cubicBezTo>
                    <a:pt x="19705" y="4315"/>
                    <a:pt x="18584" y="2133"/>
                    <a:pt x="17207" y="2133"/>
                  </a:cubicBezTo>
                  <a:cubicBezTo>
                    <a:pt x="15830" y="2133"/>
                    <a:pt x="14710" y="4315"/>
                    <a:pt x="14710" y="6997"/>
                  </a:cubicBezTo>
                  <a:cubicBezTo>
                    <a:pt x="14710" y="9064"/>
                    <a:pt x="15138" y="10624"/>
                    <a:pt x="15897" y="11373"/>
                  </a:cubicBezTo>
                  <a:cubicBezTo>
                    <a:pt x="15860" y="11782"/>
                    <a:pt x="15735" y="12026"/>
                    <a:pt x="15522" y="12114"/>
                  </a:cubicBezTo>
                  <a:cubicBezTo>
                    <a:pt x="14396" y="12581"/>
                    <a:pt x="13720" y="13173"/>
                    <a:pt x="13313" y="14063"/>
                  </a:cubicBezTo>
                  <a:cubicBezTo>
                    <a:pt x="12825" y="13877"/>
                    <a:pt x="12495" y="13497"/>
                    <a:pt x="12447" y="12484"/>
                  </a:cubicBezTo>
                  <a:cubicBezTo>
                    <a:pt x="13517" y="11530"/>
                    <a:pt x="14123" y="9391"/>
                    <a:pt x="14123" y="6518"/>
                  </a:cubicBezTo>
                  <a:cubicBezTo>
                    <a:pt x="14123" y="2924"/>
                    <a:pt x="12633" y="0"/>
                    <a:pt x="10800" y="0"/>
                  </a:cubicBezTo>
                  <a:cubicBezTo>
                    <a:pt x="8967" y="0"/>
                    <a:pt x="7476" y="2924"/>
                    <a:pt x="7476" y="6518"/>
                  </a:cubicBezTo>
                  <a:cubicBezTo>
                    <a:pt x="7476" y="9390"/>
                    <a:pt x="8083" y="11530"/>
                    <a:pt x="9153" y="12484"/>
                  </a:cubicBezTo>
                  <a:cubicBezTo>
                    <a:pt x="9105" y="13497"/>
                    <a:pt x="8709" y="13945"/>
                    <a:pt x="8287" y="14063"/>
                  </a:cubicBezTo>
                  <a:cubicBezTo>
                    <a:pt x="7880" y="13173"/>
                    <a:pt x="7204" y="12582"/>
                    <a:pt x="6078" y="12114"/>
                  </a:cubicBezTo>
                  <a:cubicBezTo>
                    <a:pt x="5865" y="12026"/>
                    <a:pt x="5740" y="11782"/>
                    <a:pt x="5702" y="11373"/>
                  </a:cubicBezTo>
                  <a:cubicBezTo>
                    <a:pt x="6462" y="10624"/>
                    <a:pt x="6890" y="9064"/>
                    <a:pt x="6890" y="6997"/>
                  </a:cubicBezTo>
                  <a:cubicBezTo>
                    <a:pt x="6890" y="4315"/>
                    <a:pt x="5770" y="2133"/>
                    <a:pt x="4393" y="2133"/>
                  </a:cubicBezTo>
                  <a:cubicBezTo>
                    <a:pt x="3016" y="2133"/>
                    <a:pt x="1895" y="4315"/>
                    <a:pt x="1895" y="6997"/>
                  </a:cubicBezTo>
                  <a:cubicBezTo>
                    <a:pt x="1895" y="9064"/>
                    <a:pt x="2323" y="10624"/>
                    <a:pt x="3083" y="11373"/>
                  </a:cubicBezTo>
                  <a:cubicBezTo>
                    <a:pt x="3045" y="11782"/>
                    <a:pt x="2921" y="12026"/>
                    <a:pt x="2707" y="12114"/>
                  </a:cubicBezTo>
                  <a:cubicBezTo>
                    <a:pt x="683" y="12954"/>
                    <a:pt x="0" y="14244"/>
                    <a:pt x="0" y="17227"/>
                  </a:cubicBezTo>
                  <a:cubicBezTo>
                    <a:pt x="0" y="17639"/>
                    <a:pt x="197" y="17973"/>
                    <a:pt x="441" y="17973"/>
                  </a:cubicBezTo>
                  <a:lnTo>
                    <a:pt x="5050" y="17973"/>
                  </a:lnTo>
                  <a:cubicBezTo>
                    <a:pt x="4857" y="18918"/>
                    <a:pt x="4821" y="19927"/>
                    <a:pt x="4821" y="20854"/>
                  </a:cubicBezTo>
                  <a:cubicBezTo>
                    <a:pt x="4821" y="21266"/>
                    <a:pt x="5018" y="21600"/>
                    <a:pt x="5262" y="21600"/>
                  </a:cubicBezTo>
                  <a:lnTo>
                    <a:pt x="16338" y="21600"/>
                  </a:lnTo>
                  <a:cubicBezTo>
                    <a:pt x="16582" y="21600"/>
                    <a:pt x="16779" y="21266"/>
                    <a:pt x="16779" y="20854"/>
                  </a:cubicBezTo>
                  <a:cubicBezTo>
                    <a:pt x="16779" y="19927"/>
                    <a:pt x="16743" y="18918"/>
                    <a:pt x="16550" y="17973"/>
                  </a:cubicBezTo>
                  <a:lnTo>
                    <a:pt x="21159" y="17973"/>
                  </a:lnTo>
                  <a:cubicBezTo>
                    <a:pt x="21402" y="17973"/>
                    <a:pt x="21600" y="17639"/>
                    <a:pt x="21600" y="17227"/>
                  </a:cubicBezTo>
                  <a:cubicBezTo>
                    <a:pt x="21600" y="14244"/>
                    <a:pt x="20917" y="12954"/>
                    <a:pt x="18893" y="12114"/>
                  </a:cubicBezTo>
                  <a:cubicBezTo>
                    <a:pt x="18893" y="12114"/>
                    <a:pt x="18893" y="12114"/>
                    <a:pt x="18893" y="12114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sp>
        <p:nvSpPr>
          <p:cNvPr id="36" name="Shape 5051">
            <a:extLst>
              <a:ext uri="{FF2B5EF4-FFF2-40B4-BE49-F238E27FC236}">
                <a16:creationId xmlns:a16="http://schemas.microsoft.com/office/drawing/2014/main" id="{118968B4-8AA8-098D-3027-57FE7AC6DC41}"/>
              </a:ext>
            </a:extLst>
          </p:cNvPr>
          <p:cNvSpPr/>
          <p:nvPr/>
        </p:nvSpPr>
        <p:spPr>
          <a:xfrm>
            <a:off x="2305409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37" name="Shape 5052">
            <a:extLst>
              <a:ext uri="{FF2B5EF4-FFF2-40B4-BE49-F238E27FC236}">
                <a16:creationId xmlns:a16="http://schemas.microsoft.com/office/drawing/2014/main" id="{64B794CB-689C-3295-2C73-393EED318866}"/>
              </a:ext>
            </a:extLst>
          </p:cNvPr>
          <p:cNvSpPr/>
          <p:nvPr/>
        </p:nvSpPr>
        <p:spPr>
          <a:xfrm>
            <a:off x="2297688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57" name="Shape 30565">
            <a:extLst>
              <a:ext uri="{FF2B5EF4-FFF2-40B4-BE49-F238E27FC236}">
                <a16:creationId xmlns:a16="http://schemas.microsoft.com/office/drawing/2014/main" id="{82E56C81-FE91-68D1-7612-A4912ACF0C70}"/>
              </a:ext>
            </a:extLst>
          </p:cNvPr>
          <p:cNvSpPr/>
          <p:nvPr/>
        </p:nvSpPr>
        <p:spPr>
          <a:xfrm>
            <a:off x="1989882" y="45888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1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Shape 5050">
            <a:extLst>
              <a:ext uri="{FF2B5EF4-FFF2-40B4-BE49-F238E27FC236}">
                <a16:creationId xmlns:a16="http://schemas.microsoft.com/office/drawing/2014/main" id="{9F649C98-1C97-F283-0F1E-77795AD6099E}"/>
              </a:ext>
            </a:extLst>
          </p:cNvPr>
          <p:cNvSpPr/>
          <p:nvPr/>
        </p:nvSpPr>
        <p:spPr>
          <a:xfrm>
            <a:off x="1977680" y="50284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60" name="Shape 5051">
            <a:extLst>
              <a:ext uri="{FF2B5EF4-FFF2-40B4-BE49-F238E27FC236}">
                <a16:creationId xmlns:a16="http://schemas.microsoft.com/office/drawing/2014/main" id="{BD8CE5C3-EFE8-1014-8395-6008AAB3B336}"/>
              </a:ext>
            </a:extLst>
          </p:cNvPr>
          <p:cNvSpPr/>
          <p:nvPr/>
        </p:nvSpPr>
        <p:spPr>
          <a:xfrm>
            <a:off x="4396839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61" name="Shape 5052">
            <a:extLst>
              <a:ext uri="{FF2B5EF4-FFF2-40B4-BE49-F238E27FC236}">
                <a16:creationId xmlns:a16="http://schemas.microsoft.com/office/drawing/2014/main" id="{23FDDE58-E9FC-0BC3-90B0-3400FBFF8289}"/>
              </a:ext>
            </a:extLst>
          </p:cNvPr>
          <p:cNvSpPr/>
          <p:nvPr/>
        </p:nvSpPr>
        <p:spPr>
          <a:xfrm>
            <a:off x="4389118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63" name="Shape 5051">
            <a:extLst>
              <a:ext uri="{FF2B5EF4-FFF2-40B4-BE49-F238E27FC236}">
                <a16:creationId xmlns:a16="http://schemas.microsoft.com/office/drawing/2014/main" id="{A63CCD2A-706A-9EE2-E88F-7419E59D86A4}"/>
              </a:ext>
            </a:extLst>
          </p:cNvPr>
          <p:cNvSpPr/>
          <p:nvPr/>
        </p:nvSpPr>
        <p:spPr>
          <a:xfrm>
            <a:off x="6536553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64" name="Shape 5052">
            <a:extLst>
              <a:ext uri="{FF2B5EF4-FFF2-40B4-BE49-F238E27FC236}">
                <a16:creationId xmlns:a16="http://schemas.microsoft.com/office/drawing/2014/main" id="{15B6C6E4-DB38-34C8-D113-992AF4C11D13}"/>
              </a:ext>
            </a:extLst>
          </p:cNvPr>
          <p:cNvSpPr/>
          <p:nvPr/>
        </p:nvSpPr>
        <p:spPr>
          <a:xfrm>
            <a:off x="6528832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66" name="Shape 5051">
            <a:extLst>
              <a:ext uri="{FF2B5EF4-FFF2-40B4-BE49-F238E27FC236}">
                <a16:creationId xmlns:a16="http://schemas.microsoft.com/office/drawing/2014/main" id="{9CACCF55-DB81-F0EF-4C62-FB7174D203B6}"/>
              </a:ext>
            </a:extLst>
          </p:cNvPr>
          <p:cNvSpPr/>
          <p:nvPr/>
        </p:nvSpPr>
        <p:spPr>
          <a:xfrm>
            <a:off x="8676270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67" name="Shape 5052">
            <a:extLst>
              <a:ext uri="{FF2B5EF4-FFF2-40B4-BE49-F238E27FC236}">
                <a16:creationId xmlns:a16="http://schemas.microsoft.com/office/drawing/2014/main" id="{9AF334DB-F120-5267-9BF0-922D39D5AA75}"/>
              </a:ext>
            </a:extLst>
          </p:cNvPr>
          <p:cNvSpPr/>
          <p:nvPr/>
        </p:nvSpPr>
        <p:spPr>
          <a:xfrm>
            <a:off x="8668549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68" name="Shape 30565">
            <a:extLst>
              <a:ext uri="{FF2B5EF4-FFF2-40B4-BE49-F238E27FC236}">
                <a16:creationId xmlns:a16="http://schemas.microsoft.com/office/drawing/2014/main" id="{3C7E65D0-B11E-DA6A-DB07-9480345790C2}"/>
              </a:ext>
            </a:extLst>
          </p:cNvPr>
          <p:cNvSpPr/>
          <p:nvPr/>
        </p:nvSpPr>
        <p:spPr>
          <a:xfrm>
            <a:off x="4101922" y="45795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2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9" name="Shape 5050">
            <a:extLst>
              <a:ext uri="{FF2B5EF4-FFF2-40B4-BE49-F238E27FC236}">
                <a16:creationId xmlns:a16="http://schemas.microsoft.com/office/drawing/2014/main" id="{F1D86969-E8CE-79F1-AED6-029EB6F067DB}"/>
              </a:ext>
            </a:extLst>
          </p:cNvPr>
          <p:cNvSpPr/>
          <p:nvPr/>
        </p:nvSpPr>
        <p:spPr>
          <a:xfrm>
            <a:off x="4089720" y="50191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70" name="Shape 30565">
            <a:extLst>
              <a:ext uri="{FF2B5EF4-FFF2-40B4-BE49-F238E27FC236}">
                <a16:creationId xmlns:a16="http://schemas.microsoft.com/office/drawing/2014/main" id="{1975FEE9-932E-D29A-C7FA-18101A56E640}"/>
              </a:ext>
            </a:extLst>
          </p:cNvPr>
          <p:cNvSpPr/>
          <p:nvPr/>
        </p:nvSpPr>
        <p:spPr>
          <a:xfrm>
            <a:off x="6213963" y="45795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3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71" name="Shape 5050">
            <a:extLst>
              <a:ext uri="{FF2B5EF4-FFF2-40B4-BE49-F238E27FC236}">
                <a16:creationId xmlns:a16="http://schemas.microsoft.com/office/drawing/2014/main" id="{BAD0C8B4-0184-261D-37A7-2C7B5289C36B}"/>
              </a:ext>
            </a:extLst>
          </p:cNvPr>
          <p:cNvSpPr/>
          <p:nvPr/>
        </p:nvSpPr>
        <p:spPr>
          <a:xfrm>
            <a:off x="6201761" y="50191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72" name="Shape 30565">
            <a:extLst>
              <a:ext uri="{FF2B5EF4-FFF2-40B4-BE49-F238E27FC236}">
                <a16:creationId xmlns:a16="http://schemas.microsoft.com/office/drawing/2014/main" id="{F0002789-1CCB-6C30-87EB-3E0CA4C26CF1}"/>
              </a:ext>
            </a:extLst>
          </p:cNvPr>
          <p:cNvSpPr/>
          <p:nvPr/>
        </p:nvSpPr>
        <p:spPr>
          <a:xfrm>
            <a:off x="8338207" y="45795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4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73" name="Shape 5050">
            <a:extLst>
              <a:ext uri="{FF2B5EF4-FFF2-40B4-BE49-F238E27FC236}">
                <a16:creationId xmlns:a16="http://schemas.microsoft.com/office/drawing/2014/main" id="{F0AB2694-BE17-2FF6-E79F-806C3A39A2FE}"/>
              </a:ext>
            </a:extLst>
          </p:cNvPr>
          <p:cNvSpPr/>
          <p:nvPr/>
        </p:nvSpPr>
        <p:spPr>
          <a:xfrm>
            <a:off x="8326005" y="50191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</p:spTree>
    <p:extLst>
      <p:ext uri="{BB962C8B-B14F-4D97-AF65-F5344CB8AC3E}">
        <p14:creationId xmlns:p14="http://schemas.microsoft.com/office/powerpoint/2010/main" val="31469176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CA3D-78CE-4567-B321-82FCF975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or timeline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DF8EC-075A-313C-4DB0-FB69FABEB92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5D3130A-3131-403C-95D8-669ADE073469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48E31-9D3F-46C9-2F2F-7AF246CA2F3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7C25F-D41C-5DA5-ED2C-68DD8AD26A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55</a:t>
            </a:fld>
            <a:r>
              <a:rPr lang="en-US"/>
              <a:t>     │</a:t>
            </a:r>
            <a:endParaRPr lang="en-US" dirty="0"/>
          </a:p>
        </p:txBody>
      </p:sp>
      <p:sp>
        <p:nvSpPr>
          <p:cNvPr id="7" name="Shape 5012">
            <a:extLst>
              <a:ext uri="{FF2B5EF4-FFF2-40B4-BE49-F238E27FC236}">
                <a16:creationId xmlns:a16="http://schemas.microsoft.com/office/drawing/2014/main" id="{72757EF0-EE0D-BD43-C5EC-D143D1EBDE7C}"/>
              </a:ext>
            </a:extLst>
          </p:cNvPr>
          <p:cNvSpPr/>
          <p:nvPr/>
        </p:nvSpPr>
        <p:spPr>
          <a:xfrm flipH="1">
            <a:off x="2779381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8" name="Shape 5013">
            <a:extLst>
              <a:ext uri="{FF2B5EF4-FFF2-40B4-BE49-F238E27FC236}">
                <a16:creationId xmlns:a16="http://schemas.microsoft.com/office/drawing/2014/main" id="{DE6BE259-EDA0-52FD-3717-5FF1352E9B16}"/>
              </a:ext>
            </a:extLst>
          </p:cNvPr>
          <p:cNvSpPr/>
          <p:nvPr/>
        </p:nvSpPr>
        <p:spPr>
          <a:xfrm>
            <a:off x="4870811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9" name="Shape 5014">
            <a:extLst>
              <a:ext uri="{FF2B5EF4-FFF2-40B4-BE49-F238E27FC236}">
                <a16:creationId xmlns:a16="http://schemas.microsoft.com/office/drawing/2014/main" id="{5CE26769-9A6F-4E09-890B-1A51E05461C9}"/>
              </a:ext>
            </a:extLst>
          </p:cNvPr>
          <p:cNvSpPr/>
          <p:nvPr/>
        </p:nvSpPr>
        <p:spPr>
          <a:xfrm>
            <a:off x="7010525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0" name="Shape 5015">
            <a:extLst>
              <a:ext uri="{FF2B5EF4-FFF2-40B4-BE49-F238E27FC236}">
                <a16:creationId xmlns:a16="http://schemas.microsoft.com/office/drawing/2014/main" id="{21A9C3C2-FB64-954B-4EDD-58282005D452}"/>
              </a:ext>
            </a:extLst>
          </p:cNvPr>
          <p:cNvSpPr/>
          <p:nvPr/>
        </p:nvSpPr>
        <p:spPr>
          <a:xfrm>
            <a:off x="9150241" y="2939927"/>
            <a:ext cx="0" cy="15365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1" name="Shape 5016">
            <a:extLst>
              <a:ext uri="{FF2B5EF4-FFF2-40B4-BE49-F238E27FC236}">
                <a16:creationId xmlns:a16="http://schemas.microsoft.com/office/drawing/2014/main" id="{6FE4C8AD-3078-EB32-5580-6C4F7D9C6BC8}"/>
              </a:ext>
            </a:extLst>
          </p:cNvPr>
          <p:cNvSpPr/>
          <p:nvPr/>
        </p:nvSpPr>
        <p:spPr>
          <a:xfrm>
            <a:off x="0" y="3589034"/>
            <a:ext cx="277938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3" name="Shape 5018">
            <a:extLst>
              <a:ext uri="{FF2B5EF4-FFF2-40B4-BE49-F238E27FC236}">
                <a16:creationId xmlns:a16="http://schemas.microsoft.com/office/drawing/2014/main" id="{EEF9084F-2DD6-4671-E8C9-8B1E65AD127B}"/>
              </a:ext>
            </a:extLst>
          </p:cNvPr>
          <p:cNvSpPr/>
          <p:nvPr/>
        </p:nvSpPr>
        <p:spPr>
          <a:xfrm>
            <a:off x="2771664" y="3589034"/>
            <a:ext cx="205858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19" name="Shape 5036">
            <a:extLst>
              <a:ext uri="{FF2B5EF4-FFF2-40B4-BE49-F238E27FC236}">
                <a16:creationId xmlns:a16="http://schemas.microsoft.com/office/drawing/2014/main" id="{79502FDC-BDFB-BD52-5738-6CEF64EFBAD3}"/>
              </a:ext>
            </a:extLst>
          </p:cNvPr>
          <p:cNvSpPr/>
          <p:nvPr/>
        </p:nvSpPr>
        <p:spPr>
          <a:xfrm>
            <a:off x="4911378" y="3589034"/>
            <a:ext cx="205858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21" name="Shape 5038">
            <a:extLst>
              <a:ext uri="{FF2B5EF4-FFF2-40B4-BE49-F238E27FC236}">
                <a16:creationId xmlns:a16="http://schemas.microsoft.com/office/drawing/2014/main" id="{29360D04-556B-78E2-3622-CFE79C959507}"/>
              </a:ext>
            </a:extLst>
          </p:cNvPr>
          <p:cNvSpPr/>
          <p:nvPr/>
        </p:nvSpPr>
        <p:spPr>
          <a:xfrm>
            <a:off x="7051093" y="3589034"/>
            <a:ext cx="205858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14288" tIns="14288" rIns="14288" bIns="14288" anchor="ctr"/>
          <a:lstStyle/>
          <a:p>
            <a:pPr>
              <a:defRPr sz="3200"/>
            </a:pPr>
            <a:endParaRPr sz="900"/>
          </a:p>
        </p:txBody>
      </p:sp>
      <p:sp>
        <p:nvSpPr>
          <p:cNvPr id="36" name="Shape 5051">
            <a:extLst>
              <a:ext uri="{FF2B5EF4-FFF2-40B4-BE49-F238E27FC236}">
                <a16:creationId xmlns:a16="http://schemas.microsoft.com/office/drawing/2014/main" id="{118968B4-8AA8-098D-3027-57FE7AC6DC41}"/>
              </a:ext>
            </a:extLst>
          </p:cNvPr>
          <p:cNvSpPr/>
          <p:nvPr/>
        </p:nvSpPr>
        <p:spPr>
          <a:xfrm>
            <a:off x="2305409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37" name="Shape 5052">
            <a:extLst>
              <a:ext uri="{FF2B5EF4-FFF2-40B4-BE49-F238E27FC236}">
                <a16:creationId xmlns:a16="http://schemas.microsoft.com/office/drawing/2014/main" id="{64B794CB-689C-3295-2C73-393EED318866}"/>
              </a:ext>
            </a:extLst>
          </p:cNvPr>
          <p:cNvSpPr/>
          <p:nvPr/>
        </p:nvSpPr>
        <p:spPr>
          <a:xfrm>
            <a:off x="2297688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57" name="Shape 30565">
            <a:extLst>
              <a:ext uri="{FF2B5EF4-FFF2-40B4-BE49-F238E27FC236}">
                <a16:creationId xmlns:a16="http://schemas.microsoft.com/office/drawing/2014/main" id="{82E56C81-FE91-68D1-7612-A4912ACF0C70}"/>
              </a:ext>
            </a:extLst>
          </p:cNvPr>
          <p:cNvSpPr/>
          <p:nvPr/>
        </p:nvSpPr>
        <p:spPr>
          <a:xfrm>
            <a:off x="1989882" y="45888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5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8" name="Shape 5050">
            <a:extLst>
              <a:ext uri="{FF2B5EF4-FFF2-40B4-BE49-F238E27FC236}">
                <a16:creationId xmlns:a16="http://schemas.microsoft.com/office/drawing/2014/main" id="{9F649C98-1C97-F283-0F1E-77795AD6099E}"/>
              </a:ext>
            </a:extLst>
          </p:cNvPr>
          <p:cNvSpPr/>
          <p:nvPr/>
        </p:nvSpPr>
        <p:spPr>
          <a:xfrm>
            <a:off x="1977680" y="50284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60" name="Shape 5051">
            <a:extLst>
              <a:ext uri="{FF2B5EF4-FFF2-40B4-BE49-F238E27FC236}">
                <a16:creationId xmlns:a16="http://schemas.microsoft.com/office/drawing/2014/main" id="{BD8CE5C3-EFE8-1014-8395-6008AAB3B336}"/>
              </a:ext>
            </a:extLst>
          </p:cNvPr>
          <p:cNvSpPr/>
          <p:nvPr/>
        </p:nvSpPr>
        <p:spPr>
          <a:xfrm>
            <a:off x="4396839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61" name="Shape 5052">
            <a:extLst>
              <a:ext uri="{FF2B5EF4-FFF2-40B4-BE49-F238E27FC236}">
                <a16:creationId xmlns:a16="http://schemas.microsoft.com/office/drawing/2014/main" id="{23FDDE58-E9FC-0BC3-90B0-3400FBFF8289}"/>
              </a:ext>
            </a:extLst>
          </p:cNvPr>
          <p:cNvSpPr/>
          <p:nvPr/>
        </p:nvSpPr>
        <p:spPr>
          <a:xfrm>
            <a:off x="4389118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63" name="Shape 5051">
            <a:extLst>
              <a:ext uri="{FF2B5EF4-FFF2-40B4-BE49-F238E27FC236}">
                <a16:creationId xmlns:a16="http://schemas.microsoft.com/office/drawing/2014/main" id="{A63CCD2A-706A-9EE2-E88F-7419E59D86A4}"/>
              </a:ext>
            </a:extLst>
          </p:cNvPr>
          <p:cNvSpPr/>
          <p:nvPr/>
        </p:nvSpPr>
        <p:spPr>
          <a:xfrm>
            <a:off x="6536553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64" name="Shape 5052">
            <a:extLst>
              <a:ext uri="{FF2B5EF4-FFF2-40B4-BE49-F238E27FC236}">
                <a16:creationId xmlns:a16="http://schemas.microsoft.com/office/drawing/2014/main" id="{15B6C6E4-DB38-34C8-D113-992AF4C11D13}"/>
              </a:ext>
            </a:extLst>
          </p:cNvPr>
          <p:cNvSpPr/>
          <p:nvPr/>
        </p:nvSpPr>
        <p:spPr>
          <a:xfrm>
            <a:off x="6528832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66" name="Shape 5051">
            <a:extLst>
              <a:ext uri="{FF2B5EF4-FFF2-40B4-BE49-F238E27FC236}">
                <a16:creationId xmlns:a16="http://schemas.microsoft.com/office/drawing/2014/main" id="{9CACCF55-DB81-F0EF-4C62-FB7174D203B6}"/>
              </a:ext>
            </a:extLst>
          </p:cNvPr>
          <p:cNvSpPr/>
          <p:nvPr/>
        </p:nvSpPr>
        <p:spPr>
          <a:xfrm>
            <a:off x="8676270" y="3855696"/>
            <a:ext cx="958093" cy="33375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 cap="flat">
            <a:solidFill>
              <a:srgbClr val="4C6077"/>
            </a:solidFill>
            <a:prstDash val="solid"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67" name="Shape 5052">
            <a:extLst>
              <a:ext uri="{FF2B5EF4-FFF2-40B4-BE49-F238E27FC236}">
                <a16:creationId xmlns:a16="http://schemas.microsoft.com/office/drawing/2014/main" id="{9AF334DB-F120-5267-9BF0-922D39D5AA75}"/>
              </a:ext>
            </a:extLst>
          </p:cNvPr>
          <p:cNvSpPr/>
          <p:nvPr/>
        </p:nvSpPr>
        <p:spPr>
          <a:xfrm>
            <a:off x="8668549" y="3914432"/>
            <a:ext cx="973535" cy="216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ctr">
            <a:spAutoFit/>
          </a:bodyPr>
          <a:lstStyle>
            <a:lvl1pPr>
              <a:lnSpc>
                <a:spcPct val="110000"/>
              </a:lnSpc>
              <a:defRPr sz="32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pPr algn="ctr"/>
            <a:r>
              <a:rPr sz="1200" dirty="0">
                <a:solidFill>
                  <a:schemeClr val="tx1"/>
                </a:solidFill>
                <a:latin typeface="+mn-lt"/>
              </a:rPr>
              <a:t>10:30 am</a:t>
            </a:r>
          </a:p>
        </p:txBody>
      </p:sp>
      <p:sp>
        <p:nvSpPr>
          <p:cNvPr id="68" name="Shape 30565">
            <a:extLst>
              <a:ext uri="{FF2B5EF4-FFF2-40B4-BE49-F238E27FC236}">
                <a16:creationId xmlns:a16="http://schemas.microsoft.com/office/drawing/2014/main" id="{3C7E65D0-B11E-DA6A-DB07-9480345790C2}"/>
              </a:ext>
            </a:extLst>
          </p:cNvPr>
          <p:cNvSpPr/>
          <p:nvPr/>
        </p:nvSpPr>
        <p:spPr>
          <a:xfrm>
            <a:off x="4101922" y="45795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6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69" name="Shape 5050">
            <a:extLst>
              <a:ext uri="{FF2B5EF4-FFF2-40B4-BE49-F238E27FC236}">
                <a16:creationId xmlns:a16="http://schemas.microsoft.com/office/drawing/2014/main" id="{F1D86969-E8CE-79F1-AED6-029EB6F067DB}"/>
              </a:ext>
            </a:extLst>
          </p:cNvPr>
          <p:cNvSpPr/>
          <p:nvPr/>
        </p:nvSpPr>
        <p:spPr>
          <a:xfrm>
            <a:off x="4089720" y="50191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70" name="Shape 30565">
            <a:extLst>
              <a:ext uri="{FF2B5EF4-FFF2-40B4-BE49-F238E27FC236}">
                <a16:creationId xmlns:a16="http://schemas.microsoft.com/office/drawing/2014/main" id="{1975FEE9-932E-D29A-C7FA-18101A56E640}"/>
              </a:ext>
            </a:extLst>
          </p:cNvPr>
          <p:cNvSpPr/>
          <p:nvPr/>
        </p:nvSpPr>
        <p:spPr>
          <a:xfrm>
            <a:off x="6213963" y="45795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1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1" name="Shape 5050">
            <a:extLst>
              <a:ext uri="{FF2B5EF4-FFF2-40B4-BE49-F238E27FC236}">
                <a16:creationId xmlns:a16="http://schemas.microsoft.com/office/drawing/2014/main" id="{BAD0C8B4-0184-261D-37A7-2C7B5289C36B}"/>
              </a:ext>
            </a:extLst>
          </p:cNvPr>
          <p:cNvSpPr/>
          <p:nvPr/>
        </p:nvSpPr>
        <p:spPr>
          <a:xfrm>
            <a:off x="6201761" y="50191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72" name="Shape 30565">
            <a:extLst>
              <a:ext uri="{FF2B5EF4-FFF2-40B4-BE49-F238E27FC236}">
                <a16:creationId xmlns:a16="http://schemas.microsoft.com/office/drawing/2014/main" id="{F0002789-1CCB-6C30-87EB-3E0CA4C26CF1}"/>
              </a:ext>
            </a:extLst>
          </p:cNvPr>
          <p:cNvSpPr/>
          <p:nvPr/>
        </p:nvSpPr>
        <p:spPr>
          <a:xfrm>
            <a:off x="8338207" y="4579596"/>
            <a:ext cx="1613555" cy="367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b">
            <a:spAutoFit/>
          </a:bodyPr>
          <a:lstStyle>
            <a:lvl1pPr>
              <a:lnSpc>
                <a:spcPct val="7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accent2"/>
                </a:solidFill>
                <a:latin typeface="+mn-lt"/>
              </a:rPr>
              <a:t>THE TOPIC GOES HERE</a:t>
            </a:r>
            <a:endParaRPr sz="11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73" name="Shape 5050">
            <a:extLst>
              <a:ext uri="{FF2B5EF4-FFF2-40B4-BE49-F238E27FC236}">
                <a16:creationId xmlns:a16="http://schemas.microsoft.com/office/drawing/2014/main" id="{F0AB2694-BE17-2FF6-E79F-806C3A39A2FE}"/>
              </a:ext>
            </a:extLst>
          </p:cNvPr>
          <p:cNvSpPr/>
          <p:nvPr/>
        </p:nvSpPr>
        <p:spPr>
          <a:xfrm>
            <a:off x="8326005" y="5019178"/>
            <a:ext cx="1613553" cy="7627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4288" tIns="14288" rIns="14288" bIns="14288" numCol="1" anchor="t">
            <a:spAutoFit/>
          </a:bodyPr>
          <a:lstStyle>
            <a:lvl1pPr>
              <a:lnSpc>
                <a:spcPct val="110000"/>
              </a:lnSpc>
              <a:defRPr sz="2000">
                <a:solidFill>
                  <a:srgbClr val="4C6077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</a:rPr>
              <a:t>Lorem Ipsum is simply dummy text of the printing and typesetting industry. Lorem Ipsum has.</a:t>
            </a:r>
          </a:p>
        </p:txBody>
      </p:sp>
      <p:sp>
        <p:nvSpPr>
          <p:cNvPr id="47" name="Shape 5080">
            <a:extLst>
              <a:ext uri="{FF2B5EF4-FFF2-40B4-BE49-F238E27FC236}">
                <a16:creationId xmlns:a16="http://schemas.microsoft.com/office/drawing/2014/main" id="{28058965-4395-8604-690D-1040790B9C24}"/>
              </a:ext>
            </a:extLst>
          </p:cNvPr>
          <p:cNvSpPr>
            <a:spLocks noChangeAspect="1"/>
          </p:cNvSpPr>
          <p:nvPr/>
        </p:nvSpPr>
        <p:spPr>
          <a:xfrm>
            <a:off x="2733661" y="3555054"/>
            <a:ext cx="91440" cy="9144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48" name="Shape 5081">
            <a:extLst>
              <a:ext uri="{FF2B5EF4-FFF2-40B4-BE49-F238E27FC236}">
                <a16:creationId xmlns:a16="http://schemas.microsoft.com/office/drawing/2014/main" id="{9C995CCC-1B27-9300-3D58-D24DEA1E693D}"/>
              </a:ext>
            </a:extLst>
          </p:cNvPr>
          <p:cNvSpPr>
            <a:spLocks noChangeAspect="1"/>
          </p:cNvSpPr>
          <p:nvPr/>
        </p:nvSpPr>
        <p:spPr>
          <a:xfrm>
            <a:off x="4825091" y="3555054"/>
            <a:ext cx="91440" cy="9144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49" name="Shape 5083">
            <a:extLst>
              <a:ext uri="{FF2B5EF4-FFF2-40B4-BE49-F238E27FC236}">
                <a16:creationId xmlns:a16="http://schemas.microsoft.com/office/drawing/2014/main" id="{9446EC1B-3FA9-85B8-5552-413380E92418}"/>
              </a:ext>
            </a:extLst>
          </p:cNvPr>
          <p:cNvSpPr>
            <a:spLocks noChangeAspect="1"/>
          </p:cNvSpPr>
          <p:nvPr/>
        </p:nvSpPr>
        <p:spPr>
          <a:xfrm>
            <a:off x="6964805" y="3555054"/>
            <a:ext cx="91440" cy="9144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0" name="Shape 5085">
            <a:extLst>
              <a:ext uri="{FF2B5EF4-FFF2-40B4-BE49-F238E27FC236}">
                <a16:creationId xmlns:a16="http://schemas.microsoft.com/office/drawing/2014/main" id="{A5C2A5CA-B50A-05E1-4FB0-B065DBE6254D}"/>
              </a:ext>
            </a:extLst>
          </p:cNvPr>
          <p:cNvSpPr>
            <a:spLocks noChangeAspect="1"/>
          </p:cNvSpPr>
          <p:nvPr/>
        </p:nvSpPr>
        <p:spPr>
          <a:xfrm>
            <a:off x="9104521" y="3555054"/>
            <a:ext cx="91440" cy="9144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4288" tIns="14288" rIns="14288" bIns="14288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900"/>
          </a:p>
        </p:txBody>
      </p:sp>
      <p:grpSp>
        <p:nvGrpSpPr>
          <p:cNvPr id="51" name="Group 5112">
            <a:extLst>
              <a:ext uri="{FF2B5EF4-FFF2-40B4-BE49-F238E27FC236}">
                <a16:creationId xmlns:a16="http://schemas.microsoft.com/office/drawing/2014/main" id="{874F71EA-BA63-2088-1801-A6DE581A7EC5}"/>
              </a:ext>
            </a:extLst>
          </p:cNvPr>
          <p:cNvGrpSpPr>
            <a:grpSpLocks noChangeAspect="1"/>
          </p:cNvGrpSpPr>
          <p:nvPr/>
        </p:nvGrpSpPr>
        <p:grpSpPr>
          <a:xfrm>
            <a:off x="8764202" y="2171831"/>
            <a:ext cx="768096" cy="768096"/>
            <a:chOff x="0" y="0"/>
            <a:chExt cx="1898566" cy="1898566"/>
          </a:xfrm>
        </p:grpSpPr>
        <p:sp>
          <p:nvSpPr>
            <p:cNvPr id="52" name="Shape 5110">
              <a:extLst>
                <a:ext uri="{FF2B5EF4-FFF2-40B4-BE49-F238E27FC236}">
                  <a16:creationId xmlns:a16="http://schemas.microsoft.com/office/drawing/2014/main" id="{245BFBB6-D17C-2C35-CAC5-5A08AEEA0481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3" name="Shape 5111">
              <a:extLst>
                <a:ext uri="{FF2B5EF4-FFF2-40B4-BE49-F238E27FC236}">
                  <a16:creationId xmlns:a16="http://schemas.microsoft.com/office/drawing/2014/main" id="{0C6F9231-813A-9BE9-191B-5EC9D8829467}"/>
                </a:ext>
              </a:extLst>
            </p:cNvPr>
            <p:cNvSpPr/>
            <p:nvPr/>
          </p:nvSpPr>
          <p:spPr>
            <a:xfrm>
              <a:off x="432007" y="431808"/>
              <a:ext cx="1034553" cy="10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6" y="17549"/>
                  </a:moveTo>
                  <a:lnTo>
                    <a:pt x="5249" y="14065"/>
                  </a:lnTo>
                  <a:cubicBezTo>
                    <a:pt x="5473" y="13842"/>
                    <a:pt x="5473" y="13478"/>
                    <a:pt x="5248" y="13255"/>
                  </a:cubicBezTo>
                  <a:lnTo>
                    <a:pt x="4809" y="12819"/>
                  </a:lnTo>
                  <a:cubicBezTo>
                    <a:pt x="4447" y="12460"/>
                    <a:pt x="4702" y="11842"/>
                    <a:pt x="5212" y="11842"/>
                  </a:cubicBezTo>
                  <a:lnTo>
                    <a:pt x="9330" y="11842"/>
                  </a:lnTo>
                  <a:cubicBezTo>
                    <a:pt x="9337" y="11842"/>
                    <a:pt x="9343" y="11842"/>
                    <a:pt x="9350" y="11842"/>
                  </a:cubicBezTo>
                  <a:cubicBezTo>
                    <a:pt x="9584" y="11842"/>
                    <a:pt x="9773" y="12038"/>
                    <a:pt x="9762" y="12274"/>
                  </a:cubicBezTo>
                  <a:lnTo>
                    <a:pt x="9762" y="16428"/>
                  </a:lnTo>
                  <a:cubicBezTo>
                    <a:pt x="9762" y="16772"/>
                    <a:pt x="9480" y="17001"/>
                    <a:pt x="9186" y="17001"/>
                  </a:cubicBezTo>
                  <a:cubicBezTo>
                    <a:pt x="9046" y="17001"/>
                    <a:pt x="8903" y="16949"/>
                    <a:pt x="8787" y="16833"/>
                  </a:cubicBezTo>
                  <a:lnTo>
                    <a:pt x="8326" y="16374"/>
                  </a:lnTo>
                  <a:cubicBezTo>
                    <a:pt x="8215" y="16263"/>
                    <a:pt x="8069" y="16207"/>
                    <a:pt x="7922" y="16207"/>
                  </a:cubicBezTo>
                  <a:cubicBezTo>
                    <a:pt x="7776" y="16207"/>
                    <a:pt x="7629" y="16263"/>
                    <a:pt x="7518" y="16375"/>
                  </a:cubicBezTo>
                  <a:lnTo>
                    <a:pt x="4053" y="19845"/>
                  </a:lnTo>
                  <a:cubicBezTo>
                    <a:pt x="3941" y="19957"/>
                    <a:pt x="3795" y="20013"/>
                    <a:pt x="3648" y="20013"/>
                  </a:cubicBezTo>
                  <a:cubicBezTo>
                    <a:pt x="3502" y="20013"/>
                    <a:pt x="3356" y="19957"/>
                    <a:pt x="3244" y="19845"/>
                  </a:cubicBezTo>
                  <a:lnTo>
                    <a:pt x="1756" y="18358"/>
                  </a:lnTo>
                  <a:cubicBezTo>
                    <a:pt x="1533" y="18135"/>
                    <a:pt x="1533" y="17772"/>
                    <a:pt x="1756" y="17549"/>
                  </a:cubicBezTo>
                  <a:cubicBezTo>
                    <a:pt x="1756" y="17549"/>
                    <a:pt x="1756" y="17549"/>
                    <a:pt x="1756" y="17549"/>
                  </a:cubicBezTo>
                  <a:close/>
                  <a:moveTo>
                    <a:pt x="1756" y="4051"/>
                  </a:moveTo>
                  <a:cubicBezTo>
                    <a:pt x="1533" y="3828"/>
                    <a:pt x="1533" y="3466"/>
                    <a:pt x="1756" y="3242"/>
                  </a:cubicBezTo>
                  <a:lnTo>
                    <a:pt x="3244" y="1755"/>
                  </a:lnTo>
                  <a:cubicBezTo>
                    <a:pt x="3356" y="1643"/>
                    <a:pt x="3502" y="1588"/>
                    <a:pt x="3648" y="1588"/>
                  </a:cubicBezTo>
                  <a:cubicBezTo>
                    <a:pt x="3795" y="1588"/>
                    <a:pt x="3941" y="1644"/>
                    <a:pt x="4053" y="1755"/>
                  </a:cubicBezTo>
                  <a:lnTo>
                    <a:pt x="7518" y="5226"/>
                  </a:lnTo>
                  <a:cubicBezTo>
                    <a:pt x="7629" y="5338"/>
                    <a:pt x="7776" y="5394"/>
                    <a:pt x="7922" y="5394"/>
                  </a:cubicBezTo>
                  <a:cubicBezTo>
                    <a:pt x="8069" y="5394"/>
                    <a:pt x="8214" y="5338"/>
                    <a:pt x="8326" y="5227"/>
                  </a:cubicBezTo>
                  <a:lnTo>
                    <a:pt x="8787" y="4768"/>
                  </a:lnTo>
                  <a:cubicBezTo>
                    <a:pt x="8903" y="4652"/>
                    <a:pt x="9046" y="4600"/>
                    <a:pt x="9186" y="4600"/>
                  </a:cubicBezTo>
                  <a:cubicBezTo>
                    <a:pt x="9480" y="4600"/>
                    <a:pt x="9762" y="4828"/>
                    <a:pt x="9762" y="5172"/>
                  </a:cubicBezTo>
                  <a:lnTo>
                    <a:pt x="9762" y="9326"/>
                  </a:lnTo>
                  <a:cubicBezTo>
                    <a:pt x="9773" y="9563"/>
                    <a:pt x="9584" y="9758"/>
                    <a:pt x="9350" y="9758"/>
                  </a:cubicBezTo>
                  <a:cubicBezTo>
                    <a:pt x="9343" y="9758"/>
                    <a:pt x="9337" y="9758"/>
                    <a:pt x="9330" y="9758"/>
                  </a:cubicBezTo>
                  <a:lnTo>
                    <a:pt x="5212" y="9758"/>
                  </a:lnTo>
                  <a:cubicBezTo>
                    <a:pt x="4702" y="9758"/>
                    <a:pt x="4447" y="9141"/>
                    <a:pt x="4809" y="8781"/>
                  </a:cubicBezTo>
                  <a:lnTo>
                    <a:pt x="5248" y="8345"/>
                  </a:lnTo>
                  <a:cubicBezTo>
                    <a:pt x="5473" y="8122"/>
                    <a:pt x="5473" y="7759"/>
                    <a:pt x="5249" y="7535"/>
                  </a:cubicBezTo>
                  <a:cubicBezTo>
                    <a:pt x="5249" y="7535"/>
                    <a:pt x="1756" y="4051"/>
                    <a:pt x="1756" y="4051"/>
                  </a:cubicBezTo>
                  <a:close/>
                  <a:moveTo>
                    <a:pt x="12414" y="4600"/>
                  </a:moveTo>
                  <a:cubicBezTo>
                    <a:pt x="12554" y="4600"/>
                    <a:pt x="12697" y="4652"/>
                    <a:pt x="12814" y="4768"/>
                  </a:cubicBezTo>
                  <a:lnTo>
                    <a:pt x="13274" y="5227"/>
                  </a:lnTo>
                  <a:cubicBezTo>
                    <a:pt x="13386" y="5338"/>
                    <a:pt x="13532" y="5394"/>
                    <a:pt x="13678" y="5394"/>
                  </a:cubicBezTo>
                  <a:cubicBezTo>
                    <a:pt x="13824" y="5394"/>
                    <a:pt x="13971" y="5338"/>
                    <a:pt x="14083" y="5226"/>
                  </a:cubicBezTo>
                  <a:lnTo>
                    <a:pt x="17547" y="1755"/>
                  </a:lnTo>
                  <a:cubicBezTo>
                    <a:pt x="17659" y="1644"/>
                    <a:pt x="17805" y="1588"/>
                    <a:pt x="17952" y="1588"/>
                  </a:cubicBezTo>
                  <a:cubicBezTo>
                    <a:pt x="18098" y="1588"/>
                    <a:pt x="18245" y="1643"/>
                    <a:pt x="18356" y="1755"/>
                  </a:cubicBezTo>
                  <a:lnTo>
                    <a:pt x="19845" y="3242"/>
                  </a:lnTo>
                  <a:cubicBezTo>
                    <a:pt x="20068" y="3466"/>
                    <a:pt x="20068" y="3828"/>
                    <a:pt x="19844" y="4051"/>
                  </a:cubicBezTo>
                  <a:lnTo>
                    <a:pt x="16352" y="7535"/>
                  </a:lnTo>
                  <a:cubicBezTo>
                    <a:pt x="16127" y="7759"/>
                    <a:pt x="16128" y="8122"/>
                    <a:pt x="16352" y="8345"/>
                  </a:cubicBezTo>
                  <a:lnTo>
                    <a:pt x="16792" y="8781"/>
                  </a:lnTo>
                  <a:cubicBezTo>
                    <a:pt x="17154" y="9141"/>
                    <a:pt x="16899" y="9758"/>
                    <a:pt x="16388" y="9758"/>
                  </a:cubicBezTo>
                  <a:lnTo>
                    <a:pt x="12270" y="9758"/>
                  </a:lnTo>
                  <a:cubicBezTo>
                    <a:pt x="12264" y="9758"/>
                    <a:pt x="12258" y="9758"/>
                    <a:pt x="12251" y="9758"/>
                  </a:cubicBezTo>
                  <a:cubicBezTo>
                    <a:pt x="12016" y="9758"/>
                    <a:pt x="11828" y="9563"/>
                    <a:pt x="11838" y="9326"/>
                  </a:cubicBezTo>
                  <a:lnTo>
                    <a:pt x="11838" y="5172"/>
                  </a:lnTo>
                  <a:cubicBezTo>
                    <a:pt x="11838" y="4828"/>
                    <a:pt x="12120" y="4600"/>
                    <a:pt x="12414" y="4600"/>
                  </a:cubicBezTo>
                  <a:cubicBezTo>
                    <a:pt x="12414" y="4600"/>
                    <a:pt x="12414" y="4600"/>
                    <a:pt x="12414" y="4600"/>
                  </a:cubicBezTo>
                  <a:close/>
                  <a:moveTo>
                    <a:pt x="19844" y="17549"/>
                  </a:moveTo>
                  <a:cubicBezTo>
                    <a:pt x="20068" y="17772"/>
                    <a:pt x="20068" y="18135"/>
                    <a:pt x="19845" y="18358"/>
                  </a:cubicBezTo>
                  <a:lnTo>
                    <a:pt x="18356" y="19845"/>
                  </a:lnTo>
                  <a:cubicBezTo>
                    <a:pt x="18245" y="19957"/>
                    <a:pt x="18098" y="20013"/>
                    <a:pt x="17952" y="20013"/>
                  </a:cubicBezTo>
                  <a:cubicBezTo>
                    <a:pt x="17805" y="20013"/>
                    <a:pt x="17659" y="19957"/>
                    <a:pt x="17547" y="19845"/>
                  </a:cubicBezTo>
                  <a:lnTo>
                    <a:pt x="14083" y="16375"/>
                  </a:lnTo>
                  <a:cubicBezTo>
                    <a:pt x="13971" y="16263"/>
                    <a:pt x="13824" y="16207"/>
                    <a:pt x="13678" y="16207"/>
                  </a:cubicBezTo>
                  <a:cubicBezTo>
                    <a:pt x="13532" y="16207"/>
                    <a:pt x="13386" y="16262"/>
                    <a:pt x="13274" y="16374"/>
                  </a:cubicBezTo>
                  <a:lnTo>
                    <a:pt x="12814" y="16833"/>
                  </a:lnTo>
                  <a:cubicBezTo>
                    <a:pt x="12697" y="16949"/>
                    <a:pt x="12554" y="17001"/>
                    <a:pt x="12414" y="17001"/>
                  </a:cubicBezTo>
                  <a:cubicBezTo>
                    <a:pt x="12120" y="17001"/>
                    <a:pt x="11838" y="16772"/>
                    <a:pt x="11838" y="16428"/>
                  </a:cubicBezTo>
                  <a:lnTo>
                    <a:pt x="11838" y="12274"/>
                  </a:lnTo>
                  <a:cubicBezTo>
                    <a:pt x="11828" y="12038"/>
                    <a:pt x="12017" y="11842"/>
                    <a:pt x="12251" y="11842"/>
                  </a:cubicBezTo>
                  <a:cubicBezTo>
                    <a:pt x="12258" y="11842"/>
                    <a:pt x="12264" y="11842"/>
                    <a:pt x="12270" y="11842"/>
                  </a:cubicBezTo>
                  <a:lnTo>
                    <a:pt x="16388" y="11842"/>
                  </a:lnTo>
                  <a:cubicBezTo>
                    <a:pt x="16899" y="11842"/>
                    <a:pt x="17154" y="12460"/>
                    <a:pt x="16792" y="12819"/>
                  </a:cubicBezTo>
                  <a:lnTo>
                    <a:pt x="16353" y="13255"/>
                  </a:lnTo>
                  <a:cubicBezTo>
                    <a:pt x="16128" y="13478"/>
                    <a:pt x="16127" y="13842"/>
                    <a:pt x="16352" y="14065"/>
                  </a:cubicBezTo>
                  <a:cubicBezTo>
                    <a:pt x="16352" y="14065"/>
                    <a:pt x="19844" y="17549"/>
                    <a:pt x="19844" y="17549"/>
                  </a:cubicBezTo>
                  <a:close/>
                  <a:moveTo>
                    <a:pt x="0" y="17953"/>
                  </a:moveTo>
                  <a:cubicBezTo>
                    <a:pt x="0" y="18530"/>
                    <a:pt x="225" y="19072"/>
                    <a:pt x="633" y="19480"/>
                  </a:cubicBezTo>
                  <a:lnTo>
                    <a:pt x="2121" y="20968"/>
                  </a:lnTo>
                  <a:cubicBezTo>
                    <a:pt x="2529" y="21376"/>
                    <a:pt x="3072" y="21600"/>
                    <a:pt x="3648" y="21600"/>
                  </a:cubicBezTo>
                  <a:cubicBezTo>
                    <a:pt x="4226" y="21600"/>
                    <a:pt x="4769" y="21375"/>
                    <a:pt x="5177" y="20966"/>
                  </a:cubicBezTo>
                  <a:lnTo>
                    <a:pt x="7946" y="18193"/>
                  </a:lnTo>
                  <a:cubicBezTo>
                    <a:pt x="8307" y="18450"/>
                    <a:pt x="8737" y="18588"/>
                    <a:pt x="9186" y="18588"/>
                  </a:cubicBezTo>
                  <a:cubicBezTo>
                    <a:pt x="9738" y="18588"/>
                    <a:pt x="10265" y="18381"/>
                    <a:pt x="10669" y="18004"/>
                  </a:cubicBezTo>
                  <a:cubicBezTo>
                    <a:pt x="10715" y="17960"/>
                    <a:pt x="10758" y="17915"/>
                    <a:pt x="10800" y="17869"/>
                  </a:cubicBezTo>
                  <a:cubicBezTo>
                    <a:pt x="10842" y="17915"/>
                    <a:pt x="10885" y="17960"/>
                    <a:pt x="10932" y="18004"/>
                  </a:cubicBezTo>
                  <a:cubicBezTo>
                    <a:pt x="11336" y="18381"/>
                    <a:pt x="11862" y="18588"/>
                    <a:pt x="12414" y="18588"/>
                  </a:cubicBezTo>
                  <a:cubicBezTo>
                    <a:pt x="12864" y="18588"/>
                    <a:pt x="13293" y="18450"/>
                    <a:pt x="13655" y="18193"/>
                  </a:cubicBezTo>
                  <a:lnTo>
                    <a:pt x="16423" y="20966"/>
                  </a:lnTo>
                  <a:cubicBezTo>
                    <a:pt x="16831" y="21375"/>
                    <a:pt x="17374" y="21600"/>
                    <a:pt x="17952" y="21600"/>
                  </a:cubicBezTo>
                  <a:cubicBezTo>
                    <a:pt x="18529" y="21600"/>
                    <a:pt x="19071" y="21376"/>
                    <a:pt x="19479" y="20968"/>
                  </a:cubicBezTo>
                  <a:lnTo>
                    <a:pt x="20967" y="19480"/>
                  </a:lnTo>
                  <a:cubicBezTo>
                    <a:pt x="21375" y="19072"/>
                    <a:pt x="21600" y="18530"/>
                    <a:pt x="21600" y="17953"/>
                  </a:cubicBezTo>
                  <a:cubicBezTo>
                    <a:pt x="21600" y="17376"/>
                    <a:pt x="21374" y="16833"/>
                    <a:pt x="20966" y="16426"/>
                  </a:cubicBezTo>
                  <a:lnTo>
                    <a:pt x="18169" y="13636"/>
                  </a:lnTo>
                  <a:cubicBezTo>
                    <a:pt x="18579" y="13042"/>
                    <a:pt x="18668" y="12276"/>
                    <a:pt x="18385" y="11590"/>
                  </a:cubicBezTo>
                  <a:cubicBezTo>
                    <a:pt x="18258" y="11281"/>
                    <a:pt x="18064" y="11013"/>
                    <a:pt x="17825" y="10800"/>
                  </a:cubicBezTo>
                  <a:cubicBezTo>
                    <a:pt x="18064" y="10587"/>
                    <a:pt x="18258" y="10320"/>
                    <a:pt x="18385" y="10010"/>
                  </a:cubicBezTo>
                  <a:cubicBezTo>
                    <a:pt x="18668" y="9324"/>
                    <a:pt x="18579" y="8559"/>
                    <a:pt x="18169" y="7964"/>
                  </a:cubicBezTo>
                  <a:lnTo>
                    <a:pt x="20966" y="5175"/>
                  </a:lnTo>
                  <a:cubicBezTo>
                    <a:pt x="21374" y="4767"/>
                    <a:pt x="21600" y="4225"/>
                    <a:pt x="21600" y="3648"/>
                  </a:cubicBezTo>
                  <a:cubicBezTo>
                    <a:pt x="21600" y="3071"/>
                    <a:pt x="21375" y="2528"/>
                    <a:pt x="20967" y="2120"/>
                  </a:cubicBezTo>
                  <a:lnTo>
                    <a:pt x="19479" y="632"/>
                  </a:lnTo>
                  <a:cubicBezTo>
                    <a:pt x="19071" y="225"/>
                    <a:pt x="18529" y="0"/>
                    <a:pt x="17952" y="0"/>
                  </a:cubicBezTo>
                  <a:cubicBezTo>
                    <a:pt x="17375" y="0"/>
                    <a:pt x="16831" y="225"/>
                    <a:pt x="16423" y="634"/>
                  </a:cubicBezTo>
                  <a:lnTo>
                    <a:pt x="13655" y="3407"/>
                  </a:lnTo>
                  <a:cubicBezTo>
                    <a:pt x="13293" y="3150"/>
                    <a:pt x="12864" y="3012"/>
                    <a:pt x="12414" y="3012"/>
                  </a:cubicBezTo>
                  <a:cubicBezTo>
                    <a:pt x="11862" y="3012"/>
                    <a:pt x="11336" y="3220"/>
                    <a:pt x="10932" y="3597"/>
                  </a:cubicBezTo>
                  <a:cubicBezTo>
                    <a:pt x="10885" y="3640"/>
                    <a:pt x="10842" y="3685"/>
                    <a:pt x="10800" y="3732"/>
                  </a:cubicBezTo>
                  <a:cubicBezTo>
                    <a:pt x="10758" y="3685"/>
                    <a:pt x="10715" y="3640"/>
                    <a:pt x="10669" y="3597"/>
                  </a:cubicBezTo>
                  <a:cubicBezTo>
                    <a:pt x="10265" y="3220"/>
                    <a:pt x="9738" y="3012"/>
                    <a:pt x="9186" y="3012"/>
                  </a:cubicBezTo>
                  <a:cubicBezTo>
                    <a:pt x="8737" y="3012"/>
                    <a:pt x="8307" y="3150"/>
                    <a:pt x="7946" y="3407"/>
                  </a:cubicBezTo>
                  <a:lnTo>
                    <a:pt x="5177" y="634"/>
                  </a:lnTo>
                  <a:cubicBezTo>
                    <a:pt x="4769" y="225"/>
                    <a:pt x="4226" y="0"/>
                    <a:pt x="3648" y="0"/>
                  </a:cubicBezTo>
                  <a:lnTo>
                    <a:pt x="3648" y="0"/>
                  </a:lnTo>
                  <a:cubicBezTo>
                    <a:pt x="3071" y="0"/>
                    <a:pt x="2529" y="225"/>
                    <a:pt x="2121" y="632"/>
                  </a:cubicBezTo>
                  <a:lnTo>
                    <a:pt x="633" y="2120"/>
                  </a:lnTo>
                  <a:cubicBezTo>
                    <a:pt x="225" y="2528"/>
                    <a:pt x="0" y="3071"/>
                    <a:pt x="0" y="3648"/>
                  </a:cubicBezTo>
                  <a:cubicBezTo>
                    <a:pt x="1" y="4225"/>
                    <a:pt x="226" y="4767"/>
                    <a:pt x="635" y="5175"/>
                  </a:cubicBezTo>
                  <a:lnTo>
                    <a:pt x="3431" y="7964"/>
                  </a:lnTo>
                  <a:cubicBezTo>
                    <a:pt x="3021" y="8559"/>
                    <a:pt x="2933" y="9324"/>
                    <a:pt x="3215" y="10010"/>
                  </a:cubicBezTo>
                  <a:cubicBezTo>
                    <a:pt x="3343" y="10319"/>
                    <a:pt x="3536" y="10587"/>
                    <a:pt x="3775" y="10800"/>
                  </a:cubicBezTo>
                  <a:cubicBezTo>
                    <a:pt x="3536" y="11013"/>
                    <a:pt x="3343" y="11281"/>
                    <a:pt x="3215" y="11590"/>
                  </a:cubicBezTo>
                  <a:cubicBezTo>
                    <a:pt x="2933" y="12276"/>
                    <a:pt x="3021" y="13042"/>
                    <a:pt x="3431" y="13636"/>
                  </a:cubicBezTo>
                  <a:lnTo>
                    <a:pt x="635" y="16426"/>
                  </a:lnTo>
                  <a:cubicBezTo>
                    <a:pt x="226" y="16833"/>
                    <a:pt x="1" y="17376"/>
                    <a:pt x="0" y="17953"/>
                  </a:cubicBezTo>
                  <a:cubicBezTo>
                    <a:pt x="0" y="17953"/>
                    <a:pt x="0" y="17953"/>
                    <a:pt x="0" y="1795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grpSp>
        <p:nvGrpSpPr>
          <p:cNvPr id="54" name="Group 5115">
            <a:extLst>
              <a:ext uri="{FF2B5EF4-FFF2-40B4-BE49-F238E27FC236}">
                <a16:creationId xmlns:a16="http://schemas.microsoft.com/office/drawing/2014/main" id="{0912C0A2-8AF1-BCB8-CCE2-1F33B093105C}"/>
              </a:ext>
            </a:extLst>
          </p:cNvPr>
          <p:cNvGrpSpPr>
            <a:grpSpLocks noChangeAspect="1"/>
          </p:cNvGrpSpPr>
          <p:nvPr/>
        </p:nvGrpSpPr>
        <p:grpSpPr>
          <a:xfrm>
            <a:off x="2401122" y="2174468"/>
            <a:ext cx="768096" cy="768096"/>
            <a:chOff x="0" y="0"/>
            <a:chExt cx="1898566" cy="1898566"/>
          </a:xfrm>
        </p:grpSpPr>
        <p:sp>
          <p:nvSpPr>
            <p:cNvPr id="55" name="Shape 5113">
              <a:extLst>
                <a:ext uri="{FF2B5EF4-FFF2-40B4-BE49-F238E27FC236}">
                  <a16:creationId xmlns:a16="http://schemas.microsoft.com/office/drawing/2014/main" id="{14BB35CA-5B0B-5E02-C2DD-FDE2DFB7BD69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6" name="Shape 5114">
              <a:extLst>
                <a:ext uri="{FF2B5EF4-FFF2-40B4-BE49-F238E27FC236}">
                  <a16:creationId xmlns:a16="http://schemas.microsoft.com/office/drawing/2014/main" id="{B539F145-E58E-900B-A963-ACBF300BA95C}"/>
                </a:ext>
              </a:extLst>
            </p:cNvPr>
            <p:cNvSpPr/>
            <p:nvPr/>
          </p:nvSpPr>
          <p:spPr>
            <a:xfrm>
              <a:off x="424901" y="490449"/>
              <a:ext cx="1048765" cy="91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514"/>
                  </a:lnTo>
                  <a:lnTo>
                    <a:pt x="1350" y="18514"/>
                  </a:lnTo>
                  <a:lnTo>
                    <a:pt x="1350" y="1543"/>
                  </a:lnTo>
                  <a:lnTo>
                    <a:pt x="18900" y="1543"/>
                  </a:lnTo>
                  <a:lnTo>
                    <a:pt x="18900" y="0"/>
                  </a:lnTo>
                  <a:cubicBezTo>
                    <a:pt x="18900" y="0"/>
                    <a:pt x="0" y="0"/>
                    <a:pt x="0" y="0"/>
                  </a:cubicBezTo>
                  <a:close/>
                  <a:moveTo>
                    <a:pt x="6750" y="7714"/>
                  </a:moveTo>
                  <a:cubicBezTo>
                    <a:pt x="6003" y="7714"/>
                    <a:pt x="5400" y="8404"/>
                    <a:pt x="5400" y="9257"/>
                  </a:cubicBezTo>
                  <a:cubicBezTo>
                    <a:pt x="5400" y="10110"/>
                    <a:pt x="6004" y="10800"/>
                    <a:pt x="6750" y="10800"/>
                  </a:cubicBezTo>
                  <a:cubicBezTo>
                    <a:pt x="7496" y="10800"/>
                    <a:pt x="8100" y="10110"/>
                    <a:pt x="8100" y="9257"/>
                  </a:cubicBezTo>
                  <a:cubicBezTo>
                    <a:pt x="8100" y="8404"/>
                    <a:pt x="7496" y="7714"/>
                    <a:pt x="6750" y="7714"/>
                  </a:cubicBezTo>
                  <a:cubicBezTo>
                    <a:pt x="6750" y="7714"/>
                    <a:pt x="6750" y="7714"/>
                    <a:pt x="6750" y="7714"/>
                  </a:cubicBezTo>
                  <a:close/>
                  <a:moveTo>
                    <a:pt x="5400" y="16972"/>
                  </a:moveTo>
                  <a:lnTo>
                    <a:pt x="18900" y="16972"/>
                  </a:lnTo>
                  <a:lnTo>
                    <a:pt x="16200" y="7714"/>
                  </a:lnTo>
                  <a:lnTo>
                    <a:pt x="12150" y="13886"/>
                  </a:lnTo>
                  <a:lnTo>
                    <a:pt x="9450" y="10800"/>
                  </a:lnTo>
                  <a:cubicBezTo>
                    <a:pt x="9450" y="10800"/>
                    <a:pt x="5400" y="16972"/>
                    <a:pt x="5400" y="16972"/>
                  </a:cubicBezTo>
                  <a:close/>
                  <a:moveTo>
                    <a:pt x="21600" y="3086"/>
                  </a:moveTo>
                  <a:lnTo>
                    <a:pt x="2700" y="3086"/>
                  </a:lnTo>
                  <a:lnTo>
                    <a:pt x="2700" y="21600"/>
                  </a:lnTo>
                  <a:lnTo>
                    <a:pt x="21600" y="21600"/>
                  </a:lnTo>
                  <a:cubicBezTo>
                    <a:pt x="21600" y="21600"/>
                    <a:pt x="21600" y="3086"/>
                    <a:pt x="21600" y="3086"/>
                  </a:cubicBezTo>
                  <a:close/>
                  <a:moveTo>
                    <a:pt x="20250" y="4629"/>
                  </a:moveTo>
                  <a:lnTo>
                    <a:pt x="20250" y="20057"/>
                  </a:lnTo>
                  <a:lnTo>
                    <a:pt x="4050" y="20057"/>
                  </a:lnTo>
                  <a:lnTo>
                    <a:pt x="4050" y="4629"/>
                  </a:lnTo>
                  <a:lnTo>
                    <a:pt x="20250" y="4629"/>
                  </a:lnTo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grpSp>
        <p:nvGrpSpPr>
          <p:cNvPr id="59" name="Group 5118">
            <a:extLst>
              <a:ext uri="{FF2B5EF4-FFF2-40B4-BE49-F238E27FC236}">
                <a16:creationId xmlns:a16="http://schemas.microsoft.com/office/drawing/2014/main" id="{5EA06014-C7ED-03F2-B596-199559B1B656}"/>
              </a:ext>
            </a:extLst>
          </p:cNvPr>
          <p:cNvGrpSpPr>
            <a:grpSpLocks noChangeAspect="1"/>
          </p:cNvGrpSpPr>
          <p:nvPr/>
        </p:nvGrpSpPr>
        <p:grpSpPr>
          <a:xfrm>
            <a:off x="6624489" y="2178468"/>
            <a:ext cx="768096" cy="768096"/>
            <a:chOff x="0" y="0"/>
            <a:chExt cx="1898566" cy="1898566"/>
          </a:xfrm>
        </p:grpSpPr>
        <p:sp>
          <p:nvSpPr>
            <p:cNvPr id="62" name="Shape 5116">
              <a:extLst>
                <a:ext uri="{FF2B5EF4-FFF2-40B4-BE49-F238E27FC236}">
                  <a16:creationId xmlns:a16="http://schemas.microsoft.com/office/drawing/2014/main" id="{F0E4C62A-9204-5F6B-EFFA-A101446101DF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5" name="Shape 5117">
              <a:extLst>
                <a:ext uri="{FF2B5EF4-FFF2-40B4-BE49-F238E27FC236}">
                  <a16:creationId xmlns:a16="http://schemas.microsoft.com/office/drawing/2014/main" id="{4722E0D5-6EA9-0C19-CF6D-CAAF2AECF19D}"/>
                </a:ext>
              </a:extLst>
            </p:cNvPr>
            <p:cNvSpPr/>
            <p:nvPr/>
          </p:nvSpPr>
          <p:spPr>
            <a:xfrm>
              <a:off x="424901" y="456770"/>
              <a:ext cx="1048765" cy="1084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84"/>
                  </a:lnTo>
                  <a:lnTo>
                    <a:pt x="1240" y="1084"/>
                  </a:lnTo>
                  <a:lnTo>
                    <a:pt x="1240" y="12369"/>
                  </a:lnTo>
                  <a:lnTo>
                    <a:pt x="20360" y="12369"/>
                  </a:lnTo>
                  <a:lnTo>
                    <a:pt x="20360" y="1084"/>
                  </a:lnTo>
                  <a:lnTo>
                    <a:pt x="21600" y="1084"/>
                  </a:lnTo>
                  <a:cubicBezTo>
                    <a:pt x="21600" y="1084"/>
                    <a:pt x="21600" y="0"/>
                    <a:pt x="21600" y="0"/>
                  </a:cubicBezTo>
                  <a:lnTo>
                    <a:pt x="0" y="0"/>
                  </a:lnTo>
                  <a:close/>
                  <a:moveTo>
                    <a:pt x="2361" y="1084"/>
                  </a:moveTo>
                  <a:lnTo>
                    <a:pt x="19239" y="1084"/>
                  </a:lnTo>
                  <a:cubicBezTo>
                    <a:pt x="19239" y="1084"/>
                    <a:pt x="19239" y="11285"/>
                    <a:pt x="19239" y="11285"/>
                  </a:cubicBezTo>
                  <a:lnTo>
                    <a:pt x="2361" y="11285"/>
                  </a:lnTo>
                  <a:lnTo>
                    <a:pt x="2361" y="1084"/>
                  </a:lnTo>
                  <a:close/>
                  <a:moveTo>
                    <a:pt x="12555" y="1952"/>
                  </a:moveTo>
                  <a:cubicBezTo>
                    <a:pt x="12555" y="1952"/>
                    <a:pt x="12555" y="3030"/>
                    <a:pt x="12555" y="3030"/>
                  </a:cubicBezTo>
                  <a:lnTo>
                    <a:pt x="17754" y="3030"/>
                  </a:lnTo>
                  <a:lnTo>
                    <a:pt x="17754" y="1952"/>
                  </a:lnTo>
                  <a:lnTo>
                    <a:pt x="12555" y="1952"/>
                  </a:lnTo>
                  <a:close/>
                  <a:moveTo>
                    <a:pt x="7847" y="2386"/>
                  </a:moveTo>
                  <a:lnTo>
                    <a:pt x="7847" y="6107"/>
                  </a:lnTo>
                  <a:lnTo>
                    <a:pt x="11686" y="6107"/>
                  </a:lnTo>
                  <a:cubicBezTo>
                    <a:pt x="11686" y="6107"/>
                    <a:pt x="11686" y="5564"/>
                    <a:pt x="11686" y="5564"/>
                  </a:cubicBezTo>
                  <a:cubicBezTo>
                    <a:pt x="11686" y="3812"/>
                    <a:pt x="10212" y="2386"/>
                    <a:pt x="8400" y="2386"/>
                  </a:cubicBezTo>
                  <a:lnTo>
                    <a:pt x="7847" y="2386"/>
                  </a:lnTo>
                  <a:close/>
                  <a:moveTo>
                    <a:pt x="8961" y="3538"/>
                  </a:moveTo>
                  <a:cubicBezTo>
                    <a:pt x="9708" y="3731"/>
                    <a:pt x="10296" y="4300"/>
                    <a:pt x="10495" y="5022"/>
                  </a:cubicBezTo>
                  <a:cubicBezTo>
                    <a:pt x="10495" y="5022"/>
                    <a:pt x="8961" y="5022"/>
                    <a:pt x="8961" y="5022"/>
                  </a:cubicBezTo>
                  <a:lnTo>
                    <a:pt x="8961" y="3538"/>
                  </a:lnTo>
                  <a:close/>
                  <a:moveTo>
                    <a:pt x="6873" y="4121"/>
                  </a:moveTo>
                  <a:cubicBezTo>
                    <a:pt x="5062" y="4121"/>
                    <a:pt x="3587" y="5547"/>
                    <a:pt x="3587" y="7299"/>
                  </a:cubicBezTo>
                  <a:cubicBezTo>
                    <a:pt x="3587" y="9052"/>
                    <a:pt x="5062" y="10478"/>
                    <a:pt x="6873" y="10478"/>
                  </a:cubicBezTo>
                  <a:cubicBezTo>
                    <a:pt x="8684" y="10478"/>
                    <a:pt x="10152" y="9052"/>
                    <a:pt x="10152" y="7299"/>
                  </a:cubicBezTo>
                  <a:lnTo>
                    <a:pt x="10152" y="6757"/>
                  </a:lnTo>
                  <a:lnTo>
                    <a:pt x="7427" y="6757"/>
                  </a:lnTo>
                  <a:lnTo>
                    <a:pt x="7427" y="4121"/>
                  </a:lnTo>
                  <a:lnTo>
                    <a:pt x="6873" y="4121"/>
                  </a:lnTo>
                  <a:close/>
                  <a:moveTo>
                    <a:pt x="12555" y="4338"/>
                  </a:moveTo>
                  <a:cubicBezTo>
                    <a:pt x="12555" y="4338"/>
                    <a:pt x="12555" y="5415"/>
                    <a:pt x="12555" y="5415"/>
                  </a:cubicBezTo>
                  <a:lnTo>
                    <a:pt x="17754" y="5415"/>
                  </a:lnTo>
                  <a:lnTo>
                    <a:pt x="17754" y="4338"/>
                  </a:lnTo>
                  <a:lnTo>
                    <a:pt x="12555" y="4338"/>
                  </a:lnTo>
                  <a:close/>
                  <a:moveTo>
                    <a:pt x="6313" y="5273"/>
                  </a:moveTo>
                  <a:lnTo>
                    <a:pt x="6313" y="7842"/>
                  </a:lnTo>
                  <a:lnTo>
                    <a:pt x="8968" y="7842"/>
                  </a:lnTo>
                  <a:cubicBezTo>
                    <a:pt x="8721" y="8737"/>
                    <a:pt x="7875" y="9394"/>
                    <a:pt x="6873" y="9394"/>
                  </a:cubicBezTo>
                  <a:cubicBezTo>
                    <a:pt x="5678" y="9394"/>
                    <a:pt x="4701" y="8456"/>
                    <a:pt x="4701" y="7299"/>
                  </a:cubicBezTo>
                  <a:cubicBezTo>
                    <a:pt x="4701" y="6330"/>
                    <a:pt x="5387" y="5512"/>
                    <a:pt x="6313" y="5273"/>
                  </a:cubicBezTo>
                  <a:close/>
                  <a:moveTo>
                    <a:pt x="12555" y="6723"/>
                  </a:moveTo>
                  <a:cubicBezTo>
                    <a:pt x="12555" y="6723"/>
                    <a:pt x="12555" y="7808"/>
                    <a:pt x="12555" y="7808"/>
                  </a:cubicBezTo>
                  <a:lnTo>
                    <a:pt x="17754" y="7808"/>
                  </a:lnTo>
                  <a:lnTo>
                    <a:pt x="17754" y="6723"/>
                  </a:lnTo>
                  <a:lnTo>
                    <a:pt x="12555" y="6723"/>
                  </a:lnTo>
                  <a:close/>
                  <a:moveTo>
                    <a:pt x="12555" y="8892"/>
                  </a:moveTo>
                  <a:cubicBezTo>
                    <a:pt x="12555" y="8892"/>
                    <a:pt x="12555" y="9970"/>
                    <a:pt x="12555" y="9970"/>
                  </a:cubicBezTo>
                  <a:lnTo>
                    <a:pt x="17754" y="9970"/>
                  </a:lnTo>
                  <a:lnTo>
                    <a:pt x="17754" y="8892"/>
                  </a:lnTo>
                  <a:lnTo>
                    <a:pt x="12555" y="8892"/>
                  </a:lnTo>
                  <a:close/>
                  <a:moveTo>
                    <a:pt x="8092" y="13447"/>
                  </a:moveTo>
                  <a:lnTo>
                    <a:pt x="8092" y="14524"/>
                  </a:lnTo>
                  <a:lnTo>
                    <a:pt x="9942" y="14524"/>
                  </a:lnTo>
                  <a:lnTo>
                    <a:pt x="4708" y="20929"/>
                  </a:lnTo>
                  <a:lnTo>
                    <a:pt x="5584" y="21600"/>
                  </a:lnTo>
                  <a:lnTo>
                    <a:pt x="10201" y="15954"/>
                  </a:lnTo>
                  <a:lnTo>
                    <a:pt x="10201" y="21159"/>
                  </a:lnTo>
                  <a:lnTo>
                    <a:pt x="11315" y="21159"/>
                  </a:lnTo>
                  <a:lnTo>
                    <a:pt x="11315" y="15853"/>
                  </a:lnTo>
                  <a:lnTo>
                    <a:pt x="15974" y="21553"/>
                  </a:lnTo>
                  <a:lnTo>
                    <a:pt x="16850" y="20882"/>
                  </a:lnTo>
                  <a:lnTo>
                    <a:pt x="11665" y="14524"/>
                  </a:lnTo>
                  <a:cubicBezTo>
                    <a:pt x="11665" y="14524"/>
                    <a:pt x="13431" y="14524"/>
                    <a:pt x="13431" y="14524"/>
                  </a:cubicBezTo>
                  <a:lnTo>
                    <a:pt x="13431" y="13447"/>
                  </a:lnTo>
                  <a:lnTo>
                    <a:pt x="8092" y="1344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  <p:grpSp>
        <p:nvGrpSpPr>
          <p:cNvPr id="74" name="Group 5121">
            <a:extLst>
              <a:ext uri="{FF2B5EF4-FFF2-40B4-BE49-F238E27FC236}">
                <a16:creationId xmlns:a16="http://schemas.microsoft.com/office/drawing/2014/main" id="{123E74A1-1EA4-AB6B-326F-335F343DDA1C}"/>
              </a:ext>
            </a:extLst>
          </p:cNvPr>
          <p:cNvGrpSpPr>
            <a:grpSpLocks noChangeAspect="1"/>
          </p:cNvGrpSpPr>
          <p:nvPr/>
        </p:nvGrpSpPr>
        <p:grpSpPr>
          <a:xfrm>
            <a:off x="4482785" y="2142463"/>
            <a:ext cx="768096" cy="768096"/>
            <a:chOff x="0" y="0"/>
            <a:chExt cx="1898566" cy="1898566"/>
          </a:xfrm>
        </p:grpSpPr>
        <p:sp>
          <p:nvSpPr>
            <p:cNvPr id="75" name="Shape 5119">
              <a:extLst>
                <a:ext uri="{FF2B5EF4-FFF2-40B4-BE49-F238E27FC236}">
                  <a16:creationId xmlns:a16="http://schemas.microsoft.com/office/drawing/2014/main" id="{1B286A9C-2666-AF67-0B4D-F942368012EE}"/>
                </a:ext>
              </a:extLst>
            </p:cNvPr>
            <p:cNvSpPr/>
            <p:nvPr/>
          </p:nvSpPr>
          <p:spPr>
            <a:xfrm>
              <a:off x="0" y="0"/>
              <a:ext cx="1898567" cy="1898567"/>
            </a:xfrm>
            <a:prstGeom prst="ellipse">
              <a:avLst/>
            </a:prstGeom>
            <a:noFill/>
            <a:ln w="15875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900" dirty="0"/>
            </a:p>
          </p:txBody>
        </p:sp>
        <p:sp>
          <p:nvSpPr>
            <p:cNvPr id="76" name="Shape 5120">
              <a:extLst>
                <a:ext uri="{FF2B5EF4-FFF2-40B4-BE49-F238E27FC236}">
                  <a16:creationId xmlns:a16="http://schemas.microsoft.com/office/drawing/2014/main" id="{D88B5CE7-FACE-1604-6F4E-8711AC5E5072}"/>
                </a:ext>
              </a:extLst>
            </p:cNvPr>
            <p:cNvSpPr/>
            <p:nvPr/>
          </p:nvSpPr>
          <p:spPr>
            <a:xfrm>
              <a:off x="389944" y="464143"/>
              <a:ext cx="1034552" cy="970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7" y="0"/>
                  </a:moveTo>
                  <a:cubicBezTo>
                    <a:pt x="787" y="0"/>
                    <a:pt x="0" y="839"/>
                    <a:pt x="0" y="1873"/>
                  </a:cubicBezTo>
                  <a:lnTo>
                    <a:pt x="0" y="14909"/>
                  </a:lnTo>
                  <a:cubicBezTo>
                    <a:pt x="0" y="15943"/>
                    <a:pt x="787" y="16782"/>
                    <a:pt x="1757" y="16782"/>
                  </a:cubicBezTo>
                  <a:lnTo>
                    <a:pt x="7792" y="16782"/>
                  </a:lnTo>
                  <a:lnTo>
                    <a:pt x="7792" y="19298"/>
                  </a:lnTo>
                  <a:lnTo>
                    <a:pt x="6839" y="19298"/>
                  </a:lnTo>
                  <a:cubicBezTo>
                    <a:pt x="6242" y="19298"/>
                    <a:pt x="5763" y="19816"/>
                    <a:pt x="5763" y="20453"/>
                  </a:cubicBezTo>
                  <a:cubicBezTo>
                    <a:pt x="5763" y="21090"/>
                    <a:pt x="6242" y="21600"/>
                    <a:pt x="6839" y="21600"/>
                  </a:cubicBezTo>
                  <a:lnTo>
                    <a:pt x="9879" y="21600"/>
                  </a:lnTo>
                  <a:cubicBezTo>
                    <a:pt x="9500" y="21031"/>
                    <a:pt x="9270" y="20346"/>
                    <a:pt x="9270" y="19596"/>
                  </a:cubicBezTo>
                  <a:cubicBezTo>
                    <a:pt x="9270" y="19596"/>
                    <a:pt x="9270" y="15248"/>
                    <a:pt x="9270" y="15248"/>
                  </a:cubicBezTo>
                  <a:lnTo>
                    <a:pt x="1757" y="15248"/>
                  </a:lnTo>
                  <a:cubicBezTo>
                    <a:pt x="1582" y="15248"/>
                    <a:pt x="1439" y="15095"/>
                    <a:pt x="1439" y="14909"/>
                  </a:cubicBezTo>
                  <a:lnTo>
                    <a:pt x="1439" y="1873"/>
                  </a:lnTo>
                  <a:cubicBezTo>
                    <a:pt x="1439" y="1687"/>
                    <a:pt x="1582" y="1534"/>
                    <a:pt x="1757" y="1534"/>
                  </a:cubicBezTo>
                  <a:lnTo>
                    <a:pt x="19765" y="1534"/>
                  </a:lnTo>
                  <a:cubicBezTo>
                    <a:pt x="19940" y="1534"/>
                    <a:pt x="20083" y="1687"/>
                    <a:pt x="20083" y="1873"/>
                  </a:cubicBezTo>
                  <a:lnTo>
                    <a:pt x="20083" y="4728"/>
                  </a:lnTo>
                  <a:cubicBezTo>
                    <a:pt x="20611" y="4794"/>
                    <a:pt x="21109" y="4978"/>
                    <a:pt x="21529" y="5281"/>
                  </a:cubicBezTo>
                  <a:lnTo>
                    <a:pt x="21529" y="1873"/>
                  </a:lnTo>
                  <a:cubicBezTo>
                    <a:pt x="21529" y="839"/>
                    <a:pt x="20735" y="0"/>
                    <a:pt x="19765" y="0"/>
                  </a:cubicBezTo>
                  <a:lnTo>
                    <a:pt x="1757" y="0"/>
                  </a:lnTo>
                  <a:close/>
                  <a:moveTo>
                    <a:pt x="12609" y="6193"/>
                  </a:moveTo>
                  <a:cubicBezTo>
                    <a:pt x="11604" y="6193"/>
                    <a:pt x="10787" y="7064"/>
                    <a:pt x="10787" y="8135"/>
                  </a:cubicBezTo>
                  <a:lnTo>
                    <a:pt x="10787" y="19561"/>
                  </a:lnTo>
                  <a:cubicBezTo>
                    <a:pt x="10787" y="20633"/>
                    <a:pt x="11604" y="21503"/>
                    <a:pt x="12609" y="21503"/>
                  </a:cubicBezTo>
                  <a:lnTo>
                    <a:pt x="15720" y="21503"/>
                  </a:lnTo>
                  <a:cubicBezTo>
                    <a:pt x="15522" y="21199"/>
                    <a:pt x="15396" y="20773"/>
                    <a:pt x="15396" y="20404"/>
                  </a:cubicBezTo>
                  <a:lnTo>
                    <a:pt x="15396" y="18745"/>
                  </a:lnTo>
                  <a:lnTo>
                    <a:pt x="12226" y="18745"/>
                  </a:lnTo>
                  <a:lnTo>
                    <a:pt x="12226" y="8135"/>
                  </a:lnTo>
                  <a:cubicBezTo>
                    <a:pt x="12226" y="7912"/>
                    <a:pt x="12399" y="7728"/>
                    <a:pt x="12609" y="7728"/>
                  </a:cubicBezTo>
                  <a:lnTo>
                    <a:pt x="19778" y="7728"/>
                  </a:lnTo>
                  <a:cubicBezTo>
                    <a:pt x="19988" y="7728"/>
                    <a:pt x="20154" y="7912"/>
                    <a:pt x="20154" y="8135"/>
                  </a:cubicBezTo>
                  <a:lnTo>
                    <a:pt x="20154" y="11419"/>
                  </a:lnTo>
                  <a:lnTo>
                    <a:pt x="20699" y="11419"/>
                  </a:lnTo>
                  <a:cubicBezTo>
                    <a:pt x="21030" y="11419"/>
                    <a:pt x="21334" y="11522"/>
                    <a:pt x="21600" y="11688"/>
                  </a:cubicBezTo>
                  <a:lnTo>
                    <a:pt x="21600" y="8135"/>
                  </a:lnTo>
                  <a:cubicBezTo>
                    <a:pt x="21600" y="7064"/>
                    <a:pt x="20783" y="6193"/>
                    <a:pt x="19778" y="6193"/>
                  </a:cubicBezTo>
                  <a:lnTo>
                    <a:pt x="12609" y="6193"/>
                  </a:lnTo>
                  <a:close/>
                  <a:moveTo>
                    <a:pt x="17082" y="12386"/>
                  </a:moveTo>
                  <a:cubicBezTo>
                    <a:pt x="16583" y="12386"/>
                    <a:pt x="16181" y="12816"/>
                    <a:pt x="16181" y="13347"/>
                  </a:cubicBezTo>
                  <a:lnTo>
                    <a:pt x="16181" y="20411"/>
                  </a:lnTo>
                  <a:cubicBezTo>
                    <a:pt x="16181" y="20942"/>
                    <a:pt x="16583" y="21372"/>
                    <a:pt x="17082" y="21372"/>
                  </a:cubicBezTo>
                  <a:lnTo>
                    <a:pt x="20576" y="21372"/>
                  </a:lnTo>
                  <a:cubicBezTo>
                    <a:pt x="21074" y="21372"/>
                    <a:pt x="21483" y="20942"/>
                    <a:pt x="21483" y="20411"/>
                  </a:cubicBezTo>
                  <a:lnTo>
                    <a:pt x="21483" y="13347"/>
                  </a:lnTo>
                  <a:cubicBezTo>
                    <a:pt x="21483" y="12816"/>
                    <a:pt x="21074" y="12386"/>
                    <a:pt x="20576" y="12386"/>
                  </a:cubicBezTo>
                  <a:lnTo>
                    <a:pt x="17082" y="12386"/>
                  </a:lnTo>
                  <a:close/>
                  <a:moveTo>
                    <a:pt x="17263" y="13541"/>
                  </a:moveTo>
                  <a:lnTo>
                    <a:pt x="20401" y="13541"/>
                  </a:lnTo>
                  <a:lnTo>
                    <a:pt x="20401" y="19644"/>
                  </a:lnTo>
                  <a:lnTo>
                    <a:pt x="17263" y="19644"/>
                  </a:lnTo>
                  <a:cubicBezTo>
                    <a:pt x="17263" y="19644"/>
                    <a:pt x="17263" y="13541"/>
                    <a:pt x="17263" y="13541"/>
                  </a:cubicBezTo>
                  <a:close/>
                  <a:moveTo>
                    <a:pt x="18832" y="20093"/>
                  </a:moveTo>
                  <a:cubicBezTo>
                    <a:pt x="19041" y="20093"/>
                    <a:pt x="19208" y="20277"/>
                    <a:pt x="19208" y="20501"/>
                  </a:cubicBezTo>
                  <a:cubicBezTo>
                    <a:pt x="19208" y="20620"/>
                    <a:pt x="19161" y="20724"/>
                    <a:pt x="19085" y="20798"/>
                  </a:cubicBezTo>
                  <a:cubicBezTo>
                    <a:pt x="19017" y="20864"/>
                    <a:pt x="18930" y="20909"/>
                    <a:pt x="18832" y="20909"/>
                  </a:cubicBezTo>
                  <a:cubicBezTo>
                    <a:pt x="18732" y="20909"/>
                    <a:pt x="18640" y="20864"/>
                    <a:pt x="18573" y="20798"/>
                  </a:cubicBezTo>
                  <a:cubicBezTo>
                    <a:pt x="18496" y="20724"/>
                    <a:pt x="18449" y="20620"/>
                    <a:pt x="18449" y="20501"/>
                  </a:cubicBezTo>
                  <a:cubicBezTo>
                    <a:pt x="18449" y="20277"/>
                    <a:pt x="18620" y="20093"/>
                    <a:pt x="18832" y="20093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10716" tIns="10716" rIns="10716" bIns="10716" numCol="1" anchor="ctr">
              <a:noAutofit/>
            </a:bodyPr>
            <a:lstStyle/>
            <a:p>
              <a:pPr defTabSz="12858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844"/>
            </a:p>
          </p:txBody>
        </p:sp>
      </p:grpSp>
    </p:spTree>
    <p:extLst>
      <p:ext uri="{BB962C8B-B14F-4D97-AF65-F5344CB8AC3E}">
        <p14:creationId xmlns:p14="http://schemas.microsoft.com/office/powerpoint/2010/main" val="1996434918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5B4DB-935C-1F3E-39BA-FF85F32FF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FDA4A1-2B8E-27EC-69C9-CA7659A4D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E5696-C5B7-5F22-6330-86BA94109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56</a:t>
            </a:fld>
            <a:r>
              <a:rPr lang="en-US"/>
              <a:t>     │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252ED-88F3-D169-749D-F35501CEDF2D}"/>
              </a:ext>
            </a:extLst>
          </p:cNvPr>
          <p:cNvCxnSpPr/>
          <p:nvPr/>
        </p:nvCxnSpPr>
        <p:spPr bwMode="auto">
          <a:xfrm>
            <a:off x="976494" y="1864616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1E2B46-3F4F-CB52-8793-F91B5CE94AEA}"/>
              </a:ext>
            </a:extLst>
          </p:cNvPr>
          <p:cNvCxnSpPr/>
          <p:nvPr/>
        </p:nvCxnSpPr>
        <p:spPr bwMode="auto">
          <a:xfrm>
            <a:off x="1002535" y="1586733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3020FE-7958-32BC-5787-9B0B95D31310}"/>
              </a:ext>
            </a:extLst>
          </p:cNvPr>
          <p:cNvCxnSpPr/>
          <p:nvPr/>
        </p:nvCxnSpPr>
        <p:spPr bwMode="auto">
          <a:xfrm>
            <a:off x="976494" y="1525263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336DDC-1941-5D90-10E5-73D1B9EB1E72}"/>
              </a:ext>
            </a:extLst>
          </p:cNvPr>
          <p:cNvCxnSpPr/>
          <p:nvPr/>
        </p:nvCxnSpPr>
        <p:spPr bwMode="auto">
          <a:xfrm>
            <a:off x="1002535" y="1657165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A4F5E8-9923-1E52-CFC5-2ECC0DE14F3B}"/>
              </a:ext>
            </a:extLst>
          </p:cNvPr>
          <p:cNvCxnSpPr/>
          <p:nvPr/>
        </p:nvCxnSpPr>
        <p:spPr bwMode="auto">
          <a:xfrm>
            <a:off x="1002535" y="1727597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C65336-3E6E-A25D-1644-C922C42D0910}"/>
              </a:ext>
            </a:extLst>
          </p:cNvPr>
          <p:cNvCxnSpPr/>
          <p:nvPr/>
        </p:nvCxnSpPr>
        <p:spPr bwMode="auto">
          <a:xfrm>
            <a:off x="1002535" y="1798029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1958C7-FA7D-2E37-9350-6EF9A1305E81}"/>
              </a:ext>
            </a:extLst>
          </p:cNvPr>
          <p:cNvCxnSpPr/>
          <p:nvPr/>
        </p:nvCxnSpPr>
        <p:spPr bwMode="auto">
          <a:xfrm>
            <a:off x="976494" y="4918793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9FCFC3-F71A-5C46-C567-040364A524D9}"/>
              </a:ext>
            </a:extLst>
          </p:cNvPr>
          <p:cNvCxnSpPr/>
          <p:nvPr/>
        </p:nvCxnSpPr>
        <p:spPr bwMode="auto">
          <a:xfrm>
            <a:off x="1002535" y="4640910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F48254-CE99-6268-41E8-5FC242E002DA}"/>
              </a:ext>
            </a:extLst>
          </p:cNvPr>
          <p:cNvCxnSpPr/>
          <p:nvPr/>
        </p:nvCxnSpPr>
        <p:spPr bwMode="auto">
          <a:xfrm>
            <a:off x="976494" y="4579439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08BCCF-308E-1723-090E-9D628C350CE5}"/>
              </a:ext>
            </a:extLst>
          </p:cNvPr>
          <p:cNvCxnSpPr/>
          <p:nvPr/>
        </p:nvCxnSpPr>
        <p:spPr bwMode="auto">
          <a:xfrm>
            <a:off x="1002535" y="4711342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962213-EB2D-BBB5-F612-65870596B78D}"/>
              </a:ext>
            </a:extLst>
          </p:cNvPr>
          <p:cNvCxnSpPr/>
          <p:nvPr/>
        </p:nvCxnSpPr>
        <p:spPr bwMode="auto">
          <a:xfrm>
            <a:off x="1002535" y="4781774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1EC606-A4E3-00EA-BD04-1B08F84B3CF7}"/>
              </a:ext>
            </a:extLst>
          </p:cNvPr>
          <p:cNvCxnSpPr/>
          <p:nvPr/>
        </p:nvCxnSpPr>
        <p:spPr bwMode="auto">
          <a:xfrm>
            <a:off x="1002535" y="4852206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7A57BDA-107B-29AC-C4C2-5CC68ED09377}"/>
              </a:ext>
            </a:extLst>
          </p:cNvPr>
          <p:cNvCxnSpPr/>
          <p:nvPr/>
        </p:nvCxnSpPr>
        <p:spPr bwMode="auto">
          <a:xfrm>
            <a:off x="976494" y="4579439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9509E9-B11F-8B72-F591-D7D94BB00C15}"/>
              </a:ext>
            </a:extLst>
          </p:cNvPr>
          <p:cNvCxnSpPr/>
          <p:nvPr/>
        </p:nvCxnSpPr>
        <p:spPr bwMode="auto">
          <a:xfrm>
            <a:off x="1002535" y="4301557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8E3BC5-E36F-7A1F-409B-173739C9A6B5}"/>
              </a:ext>
            </a:extLst>
          </p:cNvPr>
          <p:cNvCxnSpPr/>
          <p:nvPr/>
        </p:nvCxnSpPr>
        <p:spPr bwMode="auto">
          <a:xfrm>
            <a:off x="976494" y="4240086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D363F7-5C74-BCE4-8618-75BDB38ABA92}"/>
              </a:ext>
            </a:extLst>
          </p:cNvPr>
          <p:cNvCxnSpPr/>
          <p:nvPr/>
        </p:nvCxnSpPr>
        <p:spPr bwMode="auto">
          <a:xfrm>
            <a:off x="1002535" y="4371989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E3B66B5-F71D-9468-9D6F-ADE51AED8D04}"/>
              </a:ext>
            </a:extLst>
          </p:cNvPr>
          <p:cNvCxnSpPr/>
          <p:nvPr/>
        </p:nvCxnSpPr>
        <p:spPr bwMode="auto">
          <a:xfrm>
            <a:off x="1002535" y="4442421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30FBA14-0013-9877-B5D8-7B17F4FAF429}"/>
              </a:ext>
            </a:extLst>
          </p:cNvPr>
          <p:cNvCxnSpPr/>
          <p:nvPr/>
        </p:nvCxnSpPr>
        <p:spPr bwMode="auto">
          <a:xfrm>
            <a:off x="1002535" y="4512853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E6BC286-DEC9-911B-FD13-8EA72AA8CBA8}"/>
              </a:ext>
            </a:extLst>
          </p:cNvPr>
          <p:cNvCxnSpPr/>
          <p:nvPr/>
        </p:nvCxnSpPr>
        <p:spPr bwMode="auto">
          <a:xfrm>
            <a:off x="976494" y="4240086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8623FD-77E2-30EC-1739-CD168A86E562}"/>
              </a:ext>
            </a:extLst>
          </p:cNvPr>
          <p:cNvCxnSpPr/>
          <p:nvPr/>
        </p:nvCxnSpPr>
        <p:spPr bwMode="auto">
          <a:xfrm>
            <a:off x="1002535" y="3962203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ACE5706-8FBA-54FF-5FBD-64F5E5C5DB95}"/>
              </a:ext>
            </a:extLst>
          </p:cNvPr>
          <p:cNvCxnSpPr/>
          <p:nvPr/>
        </p:nvCxnSpPr>
        <p:spPr bwMode="auto">
          <a:xfrm>
            <a:off x="976494" y="3900733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EEB79A-34C5-BBDC-F77E-DB977BAAF73F}"/>
              </a:ext>
            </a:extLst>
          </p:cNvPr>
          <p:cNvCxnSpPr/>
          <p:nvPr/>
        </p:nvCxnSpPr>
        <p:spPr bwMode="auto">
          <a:xfrm>
            <a:off x="1002535" y="4032636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BEBF34-51A7-2201-80D4-7C7019C9AB9F}"/>
              </a:ext>
            </a:extLst>
          </p:cNvPr>
          <p:cNvCxnSpPr/>
          <p:nvPr/>
        </p:nvCxnSpPr>
        <p:spPr bwMode="auto">
          <a:xfrm>
            <a:off x="1002535" y="4103068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DD66338-5BCB-FB06-8EEE-6FCC3DA85C8D}"/>
              </a:ext>
            </a:extLst>
          </p:cNvPr>
          <p:cNvCxnSpPr/>
          <p:nvPr/>
        </p:nvCxnSpPr>
        <p:spPr bwMode="auto">
          <a:xfrm>
            <a:off x="1002535" y="4173500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40D965E-64D2-5C1D-BFB6-5E9D870F79D1}"/>
              </a:ext>
            </a:extLst>
          </p:cNvPr>
          <p:cNvCxnSpPr/>
          <p:nvPr/>
        </p:nvCxnSpPr>
        <p:spPr bwMode="auto">
          <a:xfrm>
            <a:off x="976494" y="3900736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72F9ED5-F61D-215A-DCA4-CBCF2E155602}"/>
              </a:ext>
            </a:extLst>
          </p:cNvPr>
          <p:cNvCxnSpPr/>
          <p:nvPr/>
        </p:nvCxnSpPr>
        <p:spPr bwMode="auto">
          <a:xfrm>
            <a:off x="1002535" y="3622853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E0BB9FF-3E6C-3093-3E3F-8F992145F98F}"/>
              </a:ext>
            </a:extLst>
          </p:cNvPr>
          <p:cNvCxnSpPr/>
          <p:nvPr/>
        </p:nvCxnSpPr>
        <p:spPr bwMode="auto">
          <a:xfrm>
            <a:off x="976494" y="3561383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583E7C9-E4D3-B6A3-0180-77E1184D2CD6}"/>
              </a:ext>
            </a:extLst>
          </p:cNvPr>
          <p:cNvCxnSpPr/>
          <p:nvPr/>
        </p:nvCxnSpPr>
        <p:spPr bwMode="auto">
          <a:xfrm>
            <a:off x="1002535" y="3693285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004BE3-21C2-724C-F465-CC93099DFD2B}"/>
              </a:ext>
            </a:extLst>
          </p:cNvPr>
          <p:cNvCxnSpPr/>
          <p:nvPr/>
        </p:nvCxnSpPr>
        <p:spPr bwMode="auto">
          <a:xfrm>
            <a:off x="1002535" y="3763717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45C8EF7-D05E-59F6-C9F7-D41993B16D1A}"/>
              </a:ext>
            </a:extLst>
          </p:cNvPr>
          <p:cNvCxnSpPr/>
          <p:nvPr/>
        </p:nvCxnSpPr>
        <p:spPr bwMode="auto">
          <a:xfrm>
            <a:off x="1002535" y="3834150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5512932-8BEA-1EC6-AF20-DEE6A865907F}"/>
              </a:ext>
            </a:extLst>
          </p:cNvPr>
          <p:cNvCxnSpPr/>
          <p:nvPr/>
        </p:nvCxnSpPr>
        <p:spPr bwMode="auto">
          <a:xfrm>
            <a:off x="976494" y="3561384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D29B05D-999E-1AD9-B98B-EB46281F9839}"/>
              </a:ext>
            </a:extLst>
          </p:cNvPr>
          <p:cNvCxnSpPr/>
          <p:nvPr/>
        </p:nvCxnSpPr>
        <p:spPr bwMode="auto">
          <a:xfrm>
            <a:off x="1002535" y="3283502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984EEA-CB65-1274-1FBB-32876470E0F1}"/>
              </a:ext>
            </a:extLst>
          </p:cNvPr>
          <p:cNvCxnSpPr/>
          <p:nvPr/>
        </p:nvCxnSpPr>
        <p:spPr bwMode="auto">
          <a:xfrm>
            <a:off x="976494" y="3222031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2576EB-55F2-066C-8318-D498F7AB965E}"/>
              </a:ext>
            </a:extLst>
          </p:cNvPr>
          <p:cNvCxnSpPr/>
          <p:nvPr/>
        </p:nvCxnSpPr>
        <p:spPr bwMode="auto">
          <a:xfrm>
            <a:off x="1002535" y="3353934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31A8B9D-C43A-26E0-B0DD-55CD0119F9C1}"/>
              </a:ext>
            </a:extLst>
          </p:cNvPr>
          <p:cNvCxnSpPr/>
          <p:nvPr/>
        </p:nvCxnSpPr>
        <p:spPr bwMode="auto">
          <a:xfrm>
            <a:off x="1002535" y="3424366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E588FC9-EB21-4E01-CCC9-C89F6BEC6E83}"/>
              </a:ext>
            </a:extLst>
          </p:cNvPr>
          <p:cNvCxnSpPr/>
          <p:nvPr/>
        </p:nvCxnSpPr>
        <p:spPr bwMode="auto">
          <a:xfrm>
            <a:off x="1002535" y="3494798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5124493-AB9C-9B88-CCDB-0F1D9998EFF6}"/>
              </a:ext>
            </a:extLst>
          </p:cNvPr>
          <p:cNvCxnSpPr/>
          <p:nvPr/>
        </p:nvCxnSpPr>
        <p:spPr bwMode="auto">
          <a:xfrm>
            <a:off x="976494" y="3222031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8E6F207-A008-BE5B-B1E7-297A4A2FE2C0}"/>
              </a:ext>
            </a:extLst>
          </p:cNvPr>
          <p:cNvCxnSpPr/>
          <p:nvPr/>
        </p:nvCxnSpPr>
        <p:spPr bwMode="auto">
          <a:xfrm>
            <a:off x="1002535" y="2944148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E46DEE7-F65D-2067-2470-78A964F03EA3}"/>
              </a:ext>
            </a:extLst>
          </p:cNvPr>
          <p:cNvCxnSpPr/>
          <p:nvPr/>
        </p:nvCxnSpPr>
        <p:spPr bwMode="auto">
          <a:xfrm>
            <a:off x="976494" y="2882678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650D507-903F-5FFA-2E86-62C317667F42}"/>
              </a:ext>
            </a:extLst>
          </p:cNvPr>
          <p:cNvCxnSpPr/>
          <p:nvPr/>
        </p:nvCxnSpPr>
        <p:spPr bwMode="auto">
          <a:xfrm>
            <a:off x="1002535" y="3014581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D53CD0E-309E-678B-05A8-FB5E0D663279}"/>
              </a:ext>
            </a:extLst>
          </p:cNvPr>
          <p:cNvCxnSpPr/>
          <p:nvPr/>
        </p:nvCxnSpPr>
        <p:spPr bwMode="auto">
          <a:xfrm>
            <a:off x="1002535" y="3085013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D6F6B03-DEC5-C2F9-1772-CF1A9FB7CC71}"/>
              </a:ext>
            </a:extLst>
          </p:cNvPr>
          <p:cNvCxnSpPr/>
          <p:nvPr/>
        </p:nvCxnSpPr>
        <p:spPr bwMode="auto">
          <a:xfrm>
            <a:off x="1002535" y="3155445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9EA01B0-1AC6-F6BD-7129-6C0D0126C743}"/>
              </a:ext>
            </a:extLst>
          </p:cNvPr>
          <p:cNvCxnSpPr/>
          <p:nvPr/>
        </p:nvCxnSpPr>
        <p:spPr bwMode="auto">
          <a:xfrm>
            <a:off x="976494" y="2882678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4ED1A07-D1F7-632D-E972-AA1015C36705}"/>
              </a:ext>
            </a:extLst>
          </p:cNvPr>
          <p:cNvCxnSpPr/>
          <p:nvPr/>
        </p:nvCxnSpPr>
        <p:spPr bwMode="auto">
          <a:xfrm>
            <a:off x="1002535" y="2604795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5AA7C47-8DE7-7158-5859-E2FD573A4837}"/>
              </a:ext>
            </a:extLst>
          </p:cNvPr>
          <p:cNvCxnSpPr/>
          <p:nvPr/>
        </p:nvCxnSpPr>
        <p:spPr bwMode="auto">
          <a:xfrm>
            <a:off x="976494" y="2543325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3DC7F6-42DE-40D4-D8FC-881356536CF3}"/>
              </a:ext>
            </a:extLst>
          </p:cNvPr>
          <p:cNvCxnSpPr/>
          <p:nvPr/>
        </p:nvCxnSpPr>
        <p:spPr bwMode="auto">
          <a:xfrm>
            <a:off x="1002535" y="2675227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47ADA4D-CA60-4464-7063-4622ACEF7F35}"/>
              </a:ext>
            </a:extLst>
          </p:cNvPr>
          <p:cNvCxnSpPr/>
          <p:nvPr/>
        </p:nvCxnSpPr>
        <p:spPr bwMode="auto">
          <a:xfrm>
            <a:off x="1002535" y="2745660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ADC2C95-9F01-7E07-EAAD-3C7DD882A9BB}"/>
              </a:ext>
            </a:extLst>
          </p:cNvPr>
          <p:cNvCxnSpPr/>
          <p:nvPr/>
        </p:nvCxnSpPr>
        <p:spPr bwMode="auto">
          <a:xfrm>
            <a:off x="1002535" y="2816092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7137DBB-B9DC-7A04-9EA4-CBD3CC798379}"/>
              </a:ext>
            </a:extLst>
          </p:cNvPr>
          <p:cNvCxnSpPr/>
          <p:nvPr/>
        </p:nvCxnSpPr>
        <p:spPr bwMode="auto">
          <a:xfrm>
            <a:off x="976494" y="2543326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3B038D3-1090-9ADF-6F12-2DA7F3CE8841}"/>
              </a:ext>
            </a:extLst>
          </p:cNvPr>
          <p:cNvCxnSpPr/>
          <p:nvPr/>
        </p:nvCxnSpPr>
        <p:spPr bwMode="auto">
          <a:xfrm>
            <a:off x="1002535" y="2265443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D03743D-6FEC-FD59-BD22-B0D04395739A}"/>
              </a:ext>
            </a:extLst>
          </p:cNvPr>
          <p:cNvCxnSpPr/>
          <p:nvPr/>
        </p:nvCxnSpPr>
        <p:spPr bwMode="auto">
          <a:xfrm>
            <a:off x="976494" y="2203973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9C15BDA-0F23-75FF-53E6-0E85FEBBBD78}"/>
              </a:ext>
            </a:extLst>
          </p:cNvPr>
          <p:cNvCxnSpPr/>
          <p:nvPr/>
        </p:nvCxnSpPr>
        <p:spPr bwMode="auto">
          <a:xfrm>
            <a:off x="1002535" y="2335875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BBD2739-990E-98B3-C838-6564D1213A0E}"/>
              </a:ext>
            </a:extLst>
          </p:cNvPr>
          <p:cNvCxnSpPr/>
          <p:nvPr/>
        </p:nvCxnSpPr>
        <p:spPr bwMode="auto">
          <a:xfrm>
            <a:off x="1002535" y="2406307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C36AF10-4E3B-DE77-1804-5C699C5E96E0}"/>
              </a:ext>
            </a:extLst>
          </p:cNvPr>
          <p:cNvCxnSpPr/>
          <p:nvPr/>
        </p:nvCxnSpPr>
        <p:spPr bwMode="auto">
          <a:xfrm>
            <a:off x="1002535" y="2476739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98015EE-8F36-6CC4-0C51-6047FA264AF6}"/>
              </a:ext>
            </a:extLst>
          </p:cNvPr>
          <p:cNvCxnSpPr/>
          <p:nvPr/>
        </p:nvCxnSpPr>
        <p:spPr bwMode="auto">
          <a:xfrm>
            <a:off x="976494" y="2203973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A90B353-CF51-84A4-D518-797A6641E6A4}"/>
              </a:ext>
            </a:extLst>
          </p:cNvPr>
          <p:cNvCxnSpPr/>
          <p:nvPr/>
        </p:nvCxnSpPr>
        <p:spPr bwMode="auto">
          <a:xfrm>
            <a:off x="1002535" y="1926090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2B0871C-F245-E109-E5E0-07EBC24AF613}"/>
              </a:ext>
            </a:extLst>
          </p:cNvPr>
          <p:cNvCxnSpPr/>
          <p:nvPr/>
        </p:nvCxnSpPr>
        <p:spPr bwMode="auto">
          <a:xfrm>
            <a:off x="976494" y="1864620"/>
            <a:ext cx="647250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9151905-8FEF-00E1-1083-A21ABB0291CD}"/>
              </a:ext>
            </a:extLst>
          </p:cNvPr>
          <p:cNvCxnSpPr/>
          <p:nvPr/>
        </p:nvCxnSpPr>
        <p:spPr bwMode="auto">
          <a:xfrm>
            <a:off x="1002535" y="1996522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637D20-704A-3DF2-A187-ADA23990A7DA}"/>
              </a:ext>
            </a:extLst>
          </p:cNvPr>
          <p:cNvCxnSpPr/>
          <p:nvPr/>
        </p:nvCxnSpPr>
        <p:spPr bwMode="auto">
          <a:xfrm>
            <a:off x="1002535" y="2066954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00CD388-8B45-F016-C06C-5B1F00B924D7}"/>
              </a:ext>
            </a:extLst>
          </p:cNvPr>
          <p:cNvCxnSpPr/>
          <p:nvPr/>
        </p:nvCxnSpPr>
        <p:spPr bwMode="auto">
          <a:xfrm>
            <a:off x="1002535" y="2137386"/>
            <a:ext cx="595171" cy="0"/>
          </a:xfrm>
          <a:prstGeom prst="line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sp>
        <p:nvSpPr>
          <p:cNvPr id="65" name="Rounded Rectangle 14">
            <a:extLst>
              <a:ext uri="{FF2B5EF4-FFF2-40B4-BE49-F238E27FC236}">
                <a16:creationId xmlns:a16="http://schemas.microsoft.com/office/drawing/2014/main" id="{75558DA1-7E41-C8ED-184F-6F678897BA19}"/>
              </a:ext>
            </a:extLst>
          </p:cNvPr>
          <p:cNvSpPr/>
          <p:nvPr/>
        </p:nvSpPr>
        <p:spPr bwMode="auto">
          <a:xfrm>
            <a:off x="1093669" y="1371600"/>
            <a:ext cx="412902" cy="37136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BE16B20-1675-097A-37F5-FA6FE7C349AE}"/>
              </a:ext>
            </a:extLst>
          </p:cNvPr>
          <p:cNvSpPr/>
          <p:nvPr/>
        </p:nvSpPr>
        <p:spPr bwMode="auto">
          <a:xfrm>
            <a:off x="1000170" y="3722379"/>
            <a:ext cx="597534" cy="597534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77800" sx="108000" sy="108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ea typeface="ヒラギノ明朝 ProN W3" pitchFamily="1" charset="-128"/>
                <a:sym typeface="Times New Roman" pitchFamily="18" charset="0"/>
              </a:rPr>
              <a:t>28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41C0581-5C71-DD56-10FE-91B8B7FFFC2A}"/>
              </a:ext>
            </a:extLst>
          </p:cNvPr>
          <p:cNvCxnSpPr/>
          <p:nvPr/>
        </p:nvCxnSpPr>
        <p:spPr bwMode="auto">
          <a:xfrm>
            <a:off x="2092625" y="186461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14419D8-23AD-2A07-A4D1-3000BF4BB141}"/>
              </a:ext>
            </a:extLst>
          </p:cNvPr>
          <p:cNvCxnSpPr/>
          <p:nvPr/>
        </p:nvCxnSpPr>
        <p:spPr bwMode="auto">
          <a:xfrm>
            <a:off x="2118666" y="158673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A4E92E3-BB92-9450-2585-F2732660A174}"/>
              </a:ext>
            </a:extLst>
          </p:cNvPr>
          <p:cNvCxnSpPr/>
          <p:nvPr/>
        </p:nvCxnSpPr>
        <p:spPr bwMode="auto">
          <a:xfrm>
            <a:off x="2092625" y="152526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43D30E7-9326-32D5-2A94-D51711559573}"/>
              </a:ext>
            </a:extLst>
          </p:cNvPr>
          <p:cNvCxnSpPr/>
          <p:nvPr/>
        </p:nvCxnSpPr>
        <p:spPr bwMode="auto">
          <a:xfrm>
            <a:off x="2118666" y="165716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D7EEC54-308D-EE87-A60D-0AF42658BD7B}"/>
              </a:ext>
            </a:extLst>
          </p:cNvPr>
          <p:cNvCxnSpPr/>
          <p:nvPr/>
        </p:nvCxnSpPr>
        <p:spPr bwMode="auto">
          <a:xfrm>
            <a:off x="2118666" y="172759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361CD9B-B64A-CFA8-914E-9AD4C96210C8}"/>
              </a:ext>
            </a:extLst>
          </p:cNvPr>
          <p:cNvCxnSpPr/>
          <p:nvPr/>
        </p:nvCxnSpPr>
        <p:spPr bwMode="auto">
          <a:xfrm>
            <a:off x="2118666" y="179803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80E6FE7-E448-D951-C761-6912B2FF2DCD}"/>
              </a:ext>
            </a:extLst>
          </p:cNvPr>
          <p:cNvCxnSpPr/>
          <p:nvPr/>
        </p:nvCxnSpPr>
        <p:spPr bwMode="auto">
          <a:xfrm>
            <a:off x="2092625" y="4918792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33E7CC1-602E-4034-1661-39500DBE805F}"/>
              </a:ext>
            </a:extLst>
          </p:cNvPr>
          <p:cNvCxnSpPr/>
          <p:nvPr/>
        </p:nvCxnSpPr>
        <p:spPr bwMode="auto">
          <a:xfrm>
            <a:off x="2118666" y="464090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3E8E964-77B4-3E36-EFA4-4386A4C78FAC}"/>
              </a:ext>
            </a:extLst>
          </p:cNvPr>
          <p:cNvCxnSpPr/>
          <p:nvPr/>
        </p:nvCxnSpPr>
        <p:spPr bwMode="auto">
          <a:xfrm>
            <a:off x="2092625" y="457943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FDB3243-9692-8FAA-F5F1-D7B6957860ED}"/>
              </a:ext>
            </a:extLst>
          </p:cNvPr>
          <p:cNvCxnSpPr/>
          <p:nvPr/>
        </p:nvCxnSpPr>
        <p:spPr bwMode="auto">
          <a:xfrm>
            <a:off x="2118666" y="4711341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257729D-C060-6386-A1C0-FCA98AB271A2}"/>
              </a:ext>
            </a:extLst>
          </p:cNvPr>
          <p:cNvCxnSpPr/>
          <p:nvPr/>
        </p:nvCxnSpPr>
        <p:spPr bwMode="auto">
          <a:xfrm>
            <a:off x="2118666" y="478177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2ACFC1-27DB-7B15-DC38-6202BE679586}"/>
              </a:ext>
            </a:extLst>
          </p:cNvPr>
          <p:cNvCxnSpPr/>
          <p:nvPr/>
        </p:nvCxnSpPr>
        <p:spPr bwMode="auto">
          <a:xfrm>
            <a:off x="2118666" y="485220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28516DE-8066-22BF-75D2-8014FC4069F8}"/>
              </a:ext>
            </a:extLst>
          </p:cNvPr>
          <p:cNvCxnSpPr/>
          <p:nvPr/>
        </p:nvCxnSpPr>
        <p:spPr bwMode="auto">
          <a:xfrm>
            <a:off x="2092625" y="457943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4BFE6C0-8747-C95E-FB25-51143CBDC8A4}"/>
              </a:ext>
            </a:extLst>
          </p:cNvPr>
          <p:cNvCxnSpPr/>
          <p:nvPr/>
        </p:nvCxnSpPr>
        <p:spPr bwMode="auto">
          <a:xfrm>
            <a:off x="2118666" y="430155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DF9A184-599E-176E-4B2C-DF2F52FB8376}"/>
              </a:ext>
            </a:extLst>
          </p:cNvPr>
          <p:cNvCxnSpPr/>
          <p:nvPr/>
        </p:nvCxnSpPr>
        <p:spPr bwMode="auto">
          <a:xfrm>
            <a:off x="2092625" y="424008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055D2AF-12F1-989A-E00C-1F31EA8F9DD7}"/>
              </a:ext>
            </a:extLst>
          </p:cNvPr>
          <p:cNvCxnSpPr/>
          <p:nvPr/>
        </p:nvCxnSpPr>
        <p:spPr bwMode="auto">
          <a:xfrm>
            <a:off x="2118666" y="4371988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13A92E-4F65-632D-1986-6B5012D3FD97}"/>
              </a:ext>
            </a:extLst>
          </p:cNvPr>
          <p:cNvCxnSpPr/>
          <p:nvPr/>
        </p:nvCxnSpPr>
        <p:spPr bwMode="auto">
          <a:xfrm>
            <a:off x="2118666" y="444242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399BCEB-C1B4-C535-4DC1-13D968125570}"/>
              </a:ext>
            </a:extLst>
          </p:cNvPr>
          <p:cNvCxnSpPr/>
          <p:nvPr/>
        </p:nvCxnSpPr>
        <p:spPr bwMode="auto">
          <a:xfrm>
            <a:off x="2118666" y="451285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E6C4391-ADD2-BF19-E34D-6642C7F4632B}"/>
              </a:ext>
            </a:extLst>
          </p:cNvPr>
          <p:cNvCxnSpPr/>
          <p:nvPr/>
        </p:nvCxnSpPr>
        <p:spPr bwMode="auto">
          <a:xfrm>
            <a:off x="2092625" y="424008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2FE4293-9FBF-B0AA-424A-2CB06A524A87}"/>
              </a:ext>
            </a:extLst>
          </p:cNvPr>
          <p:cNvCxnSpPr/>
          <p:nvPr/>
        </p:nvCxnSpPr>
        <p:spPr bwMode="auto">
          <a:xfrm>
            <a:off x="2118666" y="396220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3D3FC8D3-B90C-77CD-6CCC-CCC9CECF95F3}"/>
              </a:ext>
            </a:extLst>
          </p:cNvPr>
          <p:cNvCxnSpPr/>
          <p:nvPr/>
        </p:nvCxnSpPr>
        <p:spPr bwMode="auto">
          <a:xfrm>
            <a:off x="2092625" y="390073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D044684-0DAE-AE66-B221-50A51054CB4C}"/>
              </a:ext>
            </a:extLst>
          </p:cNvPr>
          <p:cNvCxnSpPr/>
          <p:nvPr/>
        </p:nvCxnSpPr>
        <p:spPr bwMode="auto">
          <a:xfrm>
            <a:off x="2118666" y="403263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8BFA2CF-DF80-4C70-32BF-C5FBC7DF30A2}"/>
              </a:ext>
            </a:extLst>
          </p:cNvPr>
          <p:cNvCxnSpPr/>
          <p:nvPr/>
        </p:nvCxnSpPr>
        <p:spPr bwMode="auto">
          <a:xfrm>
            <a:off x="2118666" y="410306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087DD6-ADBF-8569-67B6-13D3CA351FEF}"/>
              </a:ext>
            </a:extLst>
          </p:cNvPr>
          <p:cNvCxnSpPr/>
          <p:nvPr/>
        </p:nvCxnSpPr>
        <p:spPr bwMode="auto">
          <a:xfrm>
            <a:off x="2118666" y="417350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CF6E78A-932C-5751-8202-11000E9AA4A9}"/>
              </a:ext>
            </a:extLst>
          </p:cNvPr>
          <p:cNvCxnSpPr/>
          <p:nvPr/>
        </p:nvCxnSpPr>
        <p:spPr bwMode="auto">
          <a:xfrm>
            <a:off x="2092625" y="390073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16E74A4-5CC7-04E9-5369-F8776C678FD7}"/>
              </a:ext>
            </a:extLst>
          </p:cNvPr>
          <p:cNvCxnSpPr/>
          <p:nvPr/>
        </p:nvCxnSpPr>
        <p:spPr bwMode="auto">
          <a:xfrm>
            <a:off x="2118666" y="362285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DBB6245-4877-ACAE-2252-40ABDA701789}"/>
              </a:ext>
            </a:extLst>
          </p:cNvPr>
          <p:cNvCxnSpPr/>
          <p:nvPr/>
        </p:nvCxnSpPr>
        <p:spPr bwMode="auto">
          <a:xfrm>
            <a:off x="2092625" y="356138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41278AC-8F32-FCD1-02C1-021809914029}"/>
              </a:ext>
            </a:extLst>
          </p:cNvPr>
          <p:cNvCxnSpPr/>
          <p:nvPr/>
        </p:nvCxnSpPr>
        <p:spPr bwMode="auto">
          <a:xfrm>
            <a:off x="2118666" y="369328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450A341-FF89-7CBF-6B58-1FD431FAEE52}"/>
              </a:ext>
            </a:extLst>
          </p:cNvPr>
          <p:cNvCxnSpPr/>
          <p:nvPr/>
        </p:nvCxnSpPr>
        <p:spPr bwMode="auto">
          <a:xfrm>
            <a:off x="2118666" y="376371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AED5AE6-78F2-5B65-BC4D-A570567EB643}"/>
              </a:ext>
            </a:extLst>
          </p:cNvPr>
          <p:cNvCxnSpPr/>
          <p:nvPr/>
        </p:nvCxnSpPr>
        <p:spPr bwMode="auto">
          <a:xfrm>
            <a:off x="2118666" y="383415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7D38EAC-EE51-AA03-CECE-67F55CD733D8}"/>
              </a:ext>
            </a:extLst>
          </p:cNvPr>
          <p:cNvCxnSpPr/>
          <p:nvPr/>
        </p:nvCxnSpPr>
        <p:spPr bwMode="auto">
          <a:xfrm>
            <a:off x="2092625" y="3561385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805DE5E-A631-E3F6-34D5-667E7F7F4DC1}"/>
              </a:ext>
            </a:extLst>
          </p:cNvPr>
          <p:cNvCxnSpPr/>
          <p:nvPr/>
        </p:nvCxnSpPr>
        <p:spPr bwMode="auto">
          <a:xfrm>
            <a:off x="2118666" y="3283501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1ACF6B6-63D7-14CB-3052-1342C0CD6A67}"/>
              </a:ext>
            </a:extLst>
          </p:cNvPr>
          <p:cNvCxnSpPr/>
          <p:nvPr/>
        </p:nvCxnSpPr>
        <p:spPr bwMode="auto">
          <a:xfrm>
            <a:off x="2092625" y="3222031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AA8C4D0-7763-8D2C-558D-A42630343891}"/>
              </a:ext>
            </a:extLst>
          </p:cNvPr>
          <p:cNvCxnSpPr/>
          <p:nvPr/>
        </p:nvCxnSpPr>
        <p:spPr bwMode="auto">
          <a:xfrm>
            <a:off x="2118666" y="335393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7162DCC-9E05-6E9F-B356-77D98064C575}"/>
              </a:ext>
            </a:extLst>
          </p:cNvPr>
          <p:cNvCxnSpPr/>
          <p:nvPr/>
        </p:nvCxnSpPr>
        <p:spPr bwMode="auto">
          <a:xfrm>
            <a:off x="2118666" y="342436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FB8D36A-C1D6-37A3-6082-C98516CBCA60}"/>
              </a:ext>
            </a:extLst>
          </p:cNvPr>
          <p:cNvCxnSpPr/>
          <p:nvPr/>
        </p:nvCxnSpPr>
        <p:spPr bwMode="auto">
          <a:xfrm>
            <a:off x="2118666" y="349479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85B3481F-F455-88BA-19EB-A8CC276C9D93}"/>
              </a:ext>
            </a:extLst>
          </p:cNvPr>
          <p:cNvCxnSpPr/>
          <p:nvPr/>
        </p:nvCxnSpPr>
        <p:spPr bwMode="auto">
          <a:xfrm>
            <a:off x="2092625" y="3222031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C3F53E7-2CE8-5B06-6A21-53F074E2FA87}"/>
              </a:ext>
            </a:extLst>
          </p:cNvPr>
          <p:cNvCxnSpPr/>
          <p:nvPr/>
        </p:nvCxnSpPr>
        <p:spPr bwMode="auto">
          <a:xfrm>
            <a:off x="2118666" y="2944148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1C5269B-7BE4-7E16-64E4-A26421937406}"/>
              </a:ext>
            </a:extLst>
          </p:cNvPr>
          <p:cNvCxnSpPr/>
          <p:nvPr/>
        </p:nvCxnSpPr>
        <p:spPr bwMode="auto">
          <a:xfrm>
            <a:off x="2092625" y="2882678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E221376-09E8-5DDC-9DF6-6F3788ACCF15}"/>
              </a:ext>
            </a:extLst>
          </p:cNvPr>
          <p:cNvCxnSpPr/>
          <p:nvPr/>
        </p:nvCxnSpPr>
        <p:spPr bwMode="auto">
          <a:xfrm>
            <a:off x="2118666" y="301458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F8B21CF-E45E-970B-06A3-AB12E49696AC}"/>
              </a:ext>
            </a:extLst>
          </p:cNvPr>
          <p:cNvCxnSpPr/>
          <p:nvPr/>
        </p:nvCxnSpPr>
        <p:spPr bwMode="auto">
          <a:xfrm>
            <a:off x="2118666" y="308501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6824F29B-EB26-AFB0-D8A0-79BA7EBA6E27}"/>
              </a:ext>
            </a:extLst>
          </p:cNvPr>
          <p:cNvCxnSpPr/>
          <p:nvPr/>
        </p:nvCxnSpPr>
        <p:spPr bwMode="auto">
          <a:xfrm>
            <a:off x="2118666" y="315544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28FBE80E-ABC7-A9BE-464A-2739BB5379E8}"/>
              </a:ext>
            </a:extLst>
          </p:cNvPr>
          <p:cNvCxnSpPr/>
          <p:nvPr/>
        </p:nvCxnSpPr>
        <p:spPr bwMode="auto">
          <a:xfrm>
            <a:off x="2092625" y="2882678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20D13A2-0789-7B95-0767-45D2872A860D}"/>
              </a:ext>
            </a:extLst>
          </p:cNvPr>
          <p:cNvCxnSpPr/>
          <p:nvPr/>
        </p:nvCxnSpPr>
        <p:spPr bwMode="auto">
          <a:xfrm>
            <a:off x="2118666" y="260479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6F6AB054-FB73-EAD0-C7C2-5EA0574BF66A}"/>
              </a:ext>
            </a:extLst>
          </p:cNvPr>
          <p:cNvCxnSpPr/>
          <p:nvPr/>
        </p:nvCxnSpPr>
        <p:spPr bwMode="auto">
          <a:xfrm>
            <a:off x="2092625" y="2543325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B73EF4A2-E6DB-FA47-9C3C-F71D54A5775C}"/>
              </a:ext>
            </a:extLst>
          </p:cNvPr>
          <p:cNvCxnSpPr/>
          <p:nvPr/>
        </p:nvCxnSpPr>
        <p:spPr bwMode="auto">
          <a:xfrm>
            <a:off x="2118666" y="267522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57C5EDF-0CD5-22E5-8C5B-7622DDD852BC}"/>
              </a:ext>
            </a:extLst>
          </p:cNvPr>
          <p:cNvCxnSpPr/>
          <p:nvPr/>
        </p:nvCxnSpPr>
        <p:spPr bwMode="auto">
          <a:xfrm>
            <a:off x="2118666" y="274565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6636A7D-A616-B642-320E-23606A16ACE9}"/>
              </a:ext>
            </a:extLst>
          </p:cNvPr>
          <p:cNvCxnSpPr/>
          <p:nvPr/>
        </p:nvCxnSpPr>
        <p:spPr bwMode="auto">
          <a:xfrm>
            <a:off x="2118666" y="2816092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8101B84-CC71-7BB4-92B3-36C2920F26D9}"/>
              </a:ext>
            </a:extLst>
          </p:cNvPr>
          <p:cNvCxnSpPr/>
          <p:nvPr/>
        </p:nvCxnSpPr>
        <p:spPr bwMode="auto">
          <a:xfrm>
            <a:off x="2092625" y="254332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635D4DE-948B-6B6F-C824-F750D82027EB}"/>
              </a:ext>
            </a:extLst>
          </p:cNvPr>
          <p:cNvCxnSpPr/>
          <p:nvPr/>
        </p:nvCxnSpPr>
        <p:spPr bwMode="auto">
          <a:xfrm>
            <a:off x="2118666" y="226544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A835A89-59A6-FB6A-7C38-5260B2FE7839}"/>
              </a:ext>
            </a:extLst>
          </p:cNvPr>
          <p:cNvCxnSpPr/>
          <p:nvPr/>
        </p:nvCxnSpPr>
        <p:spPr bwMode="auto">
          <a:xfrm>
            <a:off x="2092625" y="220397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2862C5DE-FE32-16B3-EAD3-EA780C657570}"/>
              </a:ext>
            </a:extLst>
          </p:cNvPr>
          <p:cNvCxnSpPr/>
          <p:nvPr/>
        </p:nvCxnSpPr>
        <p:spPr bwMode="auto">
          <a:xfrm>
            <a:off x="2118666" y="233587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5773C92-471D-3363-9644-C5D5A2A8D4B5}"/>
              </a:ext>
            </a:extLst>
          </p:cNvPr>
          <p:cNvCxnSpPr/>
          <p:nvPr/>
        </p:nvCxnSpPr>
        <p:spPr bwMode="auto">
          <a:xfrm>
            <a:off x="2118666" y="240630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AFFEB30-1E03-BC22-3B45-EF0179C89D55}"/>
              </a:ext>
            </a:extLst>
          </p:cNvPr>
          <p:cNvCxnSpPr/>
          <p:nvPr/>
        </p:nvCxnSpPr>
        <p:spPr bwMode="auto">
          <a:xfrm>
            <a:off x="2118666" y="247673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8F9BF96-D0B7-8A37-AD08-4A4FB5FD0FEF}"/>
              </a:ext>
            </a:extLst>
          </p:cNvPr>
          <p:cNvCxnSpPr/>
          <p:nvPr/>
        </p:nvCxnSpPr>
        <p:spPr bwMode="auto">
          <a:xfrm>
            <a:off x="2092625" y="220397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EE65EB5-C3B8-423C-F1AB-F7635E818678}"/>
              </a:ext>
            </a:extLst>
          </p:cNvPr>
          <p:cNvCxnSpPr/>
          <p:nvPr/>
        </p:nvCxnSpPr>
        <p:spPr bwMode="auto">
          <a:xfrm>
            <a:off x="2118666" y="192609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2AF026F-D2B1-95BF-E2F8-AD0D59F53EAD}"/>
              </a:ext>
            </a:extLst>
          </p:cNvPr>
          <p:cNvCxnSpPr/>
          <p:nvPr/>
        </p:nvCxnSpPr>
        <p:spPr bwMode="auto">
          <a:xfrm>
            <a:off x="2092625" y="186461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7CEAA00-2FB8-4107-202A-92BED0B9A551}"/>
              </a:ext>
            </a:extLst>
          </p:cNvPr>
          <p:cNvCxnSpPr/>
          <p:nvPr/>
        </p:nvCxnSpPr>
        <p:spPr bwMode="auto">
          <a:xfrm>
            <a:off x="2118666" y="1996522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0F91A3D-A785-7A82-E8BE-DE7DE0E37F76}"/>
              </a:ext>
            </a:extLst>
          </p:cNvPr>
          <p:cNvCxnSpPr/>
          <p:nvPr/>
        </p:nvCxnSpPr>
        <p:spPr bwMode="auto">
          <a:xfrm>
            <a:off x="2118666" y="206695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72075E08-056F-1B5B-2B1D-47C9D06F58C8}"/>
              </a:ext>
            </a:extLst>
          </p:cNvPr>
          <p:cNvCxnSpPr/>
          <p:nvPr/>
        </p:nvCxnSpPr>
        <p:spPr bwMode="auto">
          <a:xfrm>
            <a:off x="2118666" y="213738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sp>
        <p:nvSpPr>
          <p:cNvPr id="127" name="Rounded Rectangle 561">
            <a:extLst>
              <a:ext uri="{FF2B5EF4-FFF2-40B4-BE49-F238E27FC236}">
                <a16:creationId xmlns:a16="http://schemas.microsoft.com/office/drawing/2014/main" id="{B5AA754F-53F9-EAA8-61D6-6C57B2665B88}"/>
              </a:ext>
            </a:extLst>
          </p:cNvPr>
          <p:cNvSpPr/>
          <p:nvPr/>
        </p:nvSpPr>
        <p:spPr bwMode="auto">
          <a:xfrm>
            <a:off x="2209800" y="1371600"/>
            <a:ext cx="412902" cy="37136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4B4AAA32-1767-083E-CFFB-6B7C1CD42597}"/>
              </a:ext>
            </a:extLst>
          </p:cNvPr>
          <p:cNvSpPr/>
          <p:nvPr/>
        </p:nvSpPr>
        <p:spPr bwMode="auto">
          <a:xfrm>
            <a:off x="2116302" y="3892405"/>
            <a:ext cx="597534" cy="597534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77800" sx="108000" sy="108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ea typeface="ヒラギノ明朝 ProN W3" pitchFamily="1" charset="-128"/>
                <a:sym typeface="Times New Roman" pitchFamily="18" charset="0"/>
              </a:rPr>
              <a:t>23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B7855E06-65CE-F8C0-88A5-B8A93A399BE6}"/>
              </a:ext>
            </a:extLst>
          </p:cNvPr>
          <p:cNvCxnSpPr/>
          <p:nvPr/>
        </p:nvCxnSpPr>
        <p:spPr bwMode="auto">
          <a:xfrm>
            <a:off x="3204349" y="186461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0A03B29-50A7-2F61-FCA2-F41CA8696F26}"/>
              </a:ext>
            </a:extLst>
          </p:cNvPr>
          <p:cNvCxnSpPr/>
          <p:nvPr/>
        </p:nvCxnSpPr>
        <p:spPr bwMode="auto">
          <a:xfrm>
            <a:off x="3230389" y="158673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B9812631-3819-0295-53A6-F9B5953C2E94}"/>
              </a:ext>
            </a:extLst>
          </p:cNvPr>
          <p:cNvCxnSpPr/>
          <p:nvPr/>
        </p:nvCxnSpPr>
        <p:spPr bwMode="auto">
          <a:xfrm>
            <a:off x="3204349" y="152526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E9A977DA-1986-6089-F672-07F6E05E3844}"/>
              </a:ext>
            </a:extLst>
          </p:cNvPr>
          <p:cNvCxnSpPr/>
          <p:nvPr/>
        </p:nvCxnSpPr>
        <p:spPr bwMode="auto">
          <a:xfrm>
            <a:off x="3230389" y="165716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7B188470-16F3-9330-6E01-7FA000C776AD}"/>
              </a:ext>
            </a:extLst>
          </p:cNvPr>
          <p:cNvCxnSpPr/>
          <p:nvPr/>
        </p:nvCxnSpPr>
        <p:spPr bwMode="auto">
          <a:xfrm>
            <a:off x="3230389" y="172759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CBE85574-0C6A-2B79-D823-23E85B7391DC}"/>
              </a:ext>
            </a:extLst>
          </p:cNvPr>
          <p:cNvCxnSpPr/>
          <p:nvPr/>
        </p:nvCxnSpPr>
        <p:spPr bwMode="auto">
          <a:xfrm>
            <a:off x="3230389" y="179803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66364D14-6363-CCE4-EA4B-BE559BF31843}"/>
              </a:ext>
            </a:extLst>
          </p:cNvPr>
          <p:cNvCxnSpPr/>
          <p:nvPr/>
        </p:nvCxnSpPr>
        <p:spPr bwMode="auto">
          <a:xfrm>
            <a:off x="3204349" y="4918792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9FB76E89-6B95-4D3D-7689-AD4D364658E5}"/>
              </a:ext>
            </a:extLst>
          </p:cNvPr>
          <p:cNvCxnSpPr/>
          <p:nvPr/>
        </p:nvCxnSpPr>
        <p:spPr bwMode="auto">
          <a:xfrm>
            <a:off x="3230389" y="464090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F2B954F-8B89-E612-4468-9E6628C0DB46}"/>
              </a:ext>
            </a:extLst>
          </p:cNvPr>
          <p:cNvCxnSpPr/>
          <p:nvPr/>
        </p:nvCxnSpPr>
        <p:spPr bwMode="auto">
          <a:xfrm>
            <a:off x="3204349" y="457943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85687E5-A073-CD1D-07B8-7CAB91B9005A}"/>
              </a:ext>
            </a:extLst>
          </p:cNvPr>
          <p:cNvCxnSpPr/>
          <p:nvPr/>
        </p:nvCxnSpPr>
        <p:spPr bwMode="auto">
          <a:xfrm>
            <a:off x="3230389" y="4711341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66CF23E4-D46A-14B4-0790-932719351F46}"/>
              </a:ext>
            </a:extLst>
          </p:cNvPr>
          <p:cNvCxnSpPr/>
          <p:nvPr/>
        </p:nvCxnSpPr>
        <p:spPr bwMode="auto">
          <a:xfrm>
            <a:off x="3230389" y="478177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3ABF26AB-7902-2429-6FF8-C5897CA89D5E}"/>
              </a:ext>
            </a:extLst>
          </p:cNvPr>
          <p:cNvCxnSpPr/>
          <p:nvPr/>
        </p:nvCxnSpPr>
        <p:spPr bwMode="auto">
          <a:xfrm>
            <a:off x="3230389" y="485220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6DE8312-5E17-E6FD-09E7-F20B92F13F1F}"/>
              </a:ext>
            </a:extLst>
          </p:cNvPr>
          <p:cNvCxnSpPr/>
          <p:nvPr/>
        </p:nvCxnSpPr>
        <p:spPr bwMode="auto">
          <a:xfrm>
            <a:off x="3204349" y="457943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DE08B18C-8EF9-36DF-90C6-A96BD26F9B8F}"/>
              </a:ext>
            </a:extLst>
          </p:cNvPr>
          <p:cNvCxnSpPr/>
          <p:nvPr/>
        </p:nvCxnSpPr>
        <p:spPr bwMode="auto">
          <a:xfrm>
            <a:off x="3230389" y="430155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33DF7D95-A42C-1C0E-2CD5-5CC4EB33136B}"/>
              </a:ext>
            </a:extLst>
          </p:cNvPr>
          <p:cNvCxnSpPr/>
          <p:nvPr/>
        </p:nvCxnSpPr>
        <p:spPr bwMode="auto">
          <a:xfrm>
            <a:off x="3204349" y="424008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995AF754-3785-B7F9-B841-3805892AB5BA}"/>
              </a:ext>
            </a:extLst>
          </p:cNvPr>
          <p:cNvCxnSpPr/>
          <p:nvPr/>
        </p:nvCxnSpPr>
        <p:spPr bwMode="auto">
          <a:xfrm>
            <a:off x="3230389" y="4371988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BC41902-B806-1C47-385B-428D9C16FC26}"/>
              </a:ext>
            </a:extLst>
          </p:cNvPr>
          <p:cNvCxnSpPr/>
          <p:nvPr/>
        </p:nvCxnSpPr>
        <p:spPr bwMode="auto">
          <a:xfrm>
            <a:off x="3230389" y="444242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6A2E5A8B-1AB6-8E99-AD82-93D352C53120}"/>
              </a:ext>
            </a:extLst>
          </p:cNvPr>
          <p:cNvCxnSpPr/>
          <p:nvPr/>
        </p:nvCxnSpPr>
        <p:spPr bwMode="auto">
          <a:xfrm>
            <a:off x="3230389" y="451285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865B10E-751C-3E59-ACD4-9EAEA669FFD0}"/>
              </a:ext>
            </a:extLst>
          </p:cNvPr>
          <p:cNvCxnSpPr/>
          <p:nvPr/>
        </p:nvCxnSpPr>
        <p:spPr bwMode="auto">
          <a:xfrm>
            <a:off x="3204349" y="424008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41E1770B-3329-06E7-364E-6B3D1EB60E67}"/>
              </a:ext>
            </a:extLst>
          </p:cNvPr>
          <p:cNvCxnSpPr/>
          <p:nvPr/>
        </p:nvCxnSpPr>
        <p:spPr bwMode="auto">
          <a:xfrm>
            <a:off x="3230389" y="396220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26D241DE-7CAD-F355-8C5D-DDAE175FF8E2}"/>
              </a:ext>
            </a:extLst>
          </p:cNvPr>
          <p:cNvCxnSpPr/>
          <p:nvPr/>
        </p:nvCxnSpPr>
        <p:spPr bwMode="auto">
          <a:xfrm>
            <a:off x="3204349" y="390073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F209B8A-CB5C-0F6B-2018-E74463A4FB6C}"/>
              </a:ext>
            </a:extLst>
          </p:cNvPr>
          <p:cNvCxnSpPr/>
          <p:nvPr/>
        </p:nvCxnSpPr>
        <p:spPr bwMode="auto">
          <a:xfrm>
            <a:off x="3230389" y="403263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16FB9A8-D9C1-2EC4-0CAB-32DF914D9C0D}"/>
              </a:ext>
            </a:extLst>
          </p:cNvPr>
          <p:cNvCxnSpPr/>
          <p:nvPr/>
        </p:nvCxnSpPr>
        <p:spPr bwMode="auto">
          <a:xfrm>
            <a:off x="3230389" y="410306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62F8C72-582F-A65F-694C-18E1480BA060}"/>
              </a:ext>
            </a:extLst>
          </p:cNvPr>
          <p:cNvCxnSpPr/>
          <p:nvPr/>
        </p:nvCxnSpPr>
        <p:spPr bwMode="auto">
          <a:xfrm>
            <a:off x="3230389" y="417350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5E717918-42EB-1F24-FAC2-2D6AE61DD11D}"/>
              </a:ext>
            </a:extLst>
          </p:cNvPr>
          <p:cNvCxnSpPr/>
          <p:nvPr/>
        </p:nvCxnSpPr>
        <p:spPr bwMode="auto">
          <a:xfrm>
            <a:off x="3204349" y="390073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128EA0E-8991-1104-8C02-5BCD1B16BF71}"/>
              </a:ext>
            </a:extLst>
          </p:cNvPr>
          <p:cNvCxnSpPr/>
          <p:nvPr/>
        </p:nvCxnSpPr>
        <p:spPr bwMode="auto">
          <a:xfrm>
            <a:off x="3230389" y="362285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FCEA0C7-29CA-1D61-E663-576C27167E22}"/>
              </a:ext>
            </a:extLst>
          </p:cNvPr>
          <p:cNvCxnSpPr/>
          <p:nvPr/>
        </p:nvCxnSpPr>
        <p:spPr bwMode="auto">
          <a:xfrm>
            <a:off x="3204349" y="356138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DF9FB39-F8C5-59D3-CEDE-98499C157958}"/>
              </a:ext>
            </a:extLst>
          </p:cNvPr>
          <p:cNvCxnSpPr/>
          <p:nvPr/>
        </p:nvCxnSpPr>
        <p:spPr bwMode="auto">
          <a:xfrm>
            <a:off x="3230389" y="369328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5975532D-2D79-6927-78F6-E8917B797A1C}"/>
              </a:ext>
            </a:extLst>
          </p:cNvPr>
          <p:cNvCxnSpPr/>
          <p:nvPr/>
        </p:nvCxnSpPr>
        <p:spPr bwMode="auto">
          <a:xfrm>
            <a:off x="3230389" y="376371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DFAB8B88-B70E-569C-E03A-D0C1DF2C6597}"/>
              </a:ext>
            </a:extLst>
          </p:cNvPr>
          <p:cNvCxnSpPr/>
          <p:nvPr/>
        </p:nvCxnSpPr>
        <p:spPr bwMode="auto">
          <a:xfrm>
            <a:off x="3230389" y="383415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85145BA7-0A04-E83F-32CD-BECD5B241EFF}"/>
              </a:ext>
            </a:extLst>
          </p:cNvPr>
          <p:cNvCxnSpPr/>
          <p:nvPr/>
        </p:nvCxnSpPr>
        <p:spPr bwMode="auto">
          <a:xfrm>
            <a:off x="3204349" y="3561385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858A574E-AE39-9CB6-0D03-1FDFCD0D4105}"/>
              </a:ext>
            </a:extLst>
          </p:cNvPr>
          <p:cNvCxnSpPr/>
          <p:nvPr/>
        </p:nvCxnSpPr>
        <p:spPr bwMode="auto">
          <a:xfrm>
            <a:off x="3230389" y="3283501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9BE5F9D-949F-7310-656F-D8DDD18A4733}"/>
              </a:ext>
            </a:extLst>
          </p:cNvPr>
          <p:cNvCxnSpPr/>
          <p:nvPr/>
        </p:nvCxnSpPr>
        <p:spPr bwMode="auto">
          <a:xfrm>
            <a:off x="3204349" y="3222031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22F039B5-2F25-1F03-C375-F93D382A0857}"/>
              </a:ext>
            </a:extLst>
          </p:cNvPr>
          <p:cNvCxnSpPr/>
          <p:nvPr/>
        </p:nvCxnSpPr>
        <p:spPr bwMode="auto">
          <a:xfrm>
            <a:off x="3230389" y="335393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C63E6888-B433-44E9-9007-E709987B333C}"/>
              </a:ext>
            </a:extLst>
          </p:cNvPr>
          <p:cNvCxnSpPr/>
          <p:nvPr/>
        </p:nvCxnSpPr>
        <p:spPr bwMode="auto">
          <a:xfrm>
            <a:off x="3230389" y="342436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D5C27C02-EA53-8183-BB58-CEFF31201D6A}"/>
              </a:ext>
            </a:extLst>
          </p:cNvPr>
          <p:cNvCxnSpPr/>
          <p:nvPr/>
        </p:nvCxnSpPr>
        <p:spPr bwMode="auto">
          <a:xfrm>
            <a:off x="3230389" y="349479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4D1BCF5-3EF5-4F9A-0E2E-11BAAA2EC601}"/>
              </a:ext>
            </a:extLst>
          </p:cNvPr>
          <p:cNvCxnSpPr/>
          <p:nvPr/>
        </p:nvCxnSpPr>
        <p:spPr bwMode="auto">
          <a:xfrm>
            <a:off x="3204349" y="3222031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A0246E8F-FA0A-8918-D2A4-4279D766E732}"/>
              </a:ext>
            </a:extLst>
          </p:cNvPr>
          <p:cNvCxnSpPr/>
          <p:nvPr/>
        </p:nvCxnSpPr>
        <p:spPr bwMode="auto">
          <a:xfrm>
            <a:off x="3230389" y="2944148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16584A31-7333-3741-4E41-8770292C9ACA}"/>
              </a:ext>
            </a:extLst>
          </p:cNvPr>
          <p:cNvCxnSpPr/>
          <p:nvPr/>
        </p:nvCxnSpPr>
        <p:spPr bwMode="auto">
          <a:xfrm>
            <a:off x="3204349" y="2882678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B5451B29-0C9A-675A-A3ED-AF9064C1B90C}"/>
              </a:ext>
            </a:extLst>
          </p:cNvPr>
          <p:cNvCxnSpPr/>
          <p:nvPr/>
        </p:nvCxnSpPr>
        <p:spPr bwMode="auto">
          <a:xfrm>
            <a:off x="3230389" y="301458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DFABCCB6-8ABB-8C1C-EA1C-79AFCEA3E008}"/>
              </a:ext>
            </a:extLst>
          </p:cNvPr>
          <p:cNvCxnSpPr/>
          <p:nvPr/>
        </p:nvCxnSpPr>
        <p:spPr bwMode="auto">
          <a:xfrm>
            <a:off x="3230389" y="308501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CEE5B0E9-8470-5798-06AD-79AA6907AFD3}"/>
              </a:ext>
            </a:extLst>
          </p:cNvPr>
          <p:cNvCxnSpPr/>
          <p:nvPr/>
        </p:nvCxnSpPr>
        <p:spPr bwMode="auto">
          <a:xfrm>
            <a:off x="3230389" y="315544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5B020D12-0DC6-A420-F88E-E8042EA4BAA3}"/>
              </a:ext>
            </a:extLst>
          </p:cNvPr>
          <p:cNvCxnSpPr/>
          <p:nvPr/>
        </p:nvCxnSpPr>
        <p:spPr bwMode="auto">
          <a:xfrm>
            <a:off x="3204349" y="2882678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05EF0239-3F49-3649-3851-4FA783FEEA5F}"/>
              </a:ext>
            </a:extLst>
          </p:cNvPr>
          <p:cNvCxnSpPr/>
          <p:nvPr/>
        </p:nvCxnSpPr>
        <p:spPr bwMode="auto">
          <a:xfrm>
            <a:off x="3230389" y="260479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9602E433-120F-91F2-200F-8B14F8F9A03E}"/>
              </a:ext>
            </a:extLst>
          </p:cNvPr>
          <p:cNvCxnSpPr/>
          <p:nvPr/>
        </p:nvCxnSpPr>
        <p:spPr bwMode="auto">
          <a:xfrm>
            <a:off x="3204349" y="2543325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9369D909-C337-F932-9CF8-C65CD0342F72}"/>
              </a:ext>
            </a:extLst>
          </p:cNvPr>
          <p:cNvCxnSpPr/>
          <p:nvPr/>
        </p:nvCxnSpPr>
        <p:spPr bwMode="auto">
          <a:xfrm>
            <a:off x="3230389" y="267522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77D00CE9-C51B-A120-30B6-B4F0024C9E64}"/>
              </a:ext>
            </a:extLst>
          </p:cNvPr>
          <p:cNvCxnSpPr/>
          <p:nvPr/>
        </p:nvCxnSpPr>
        <p:spPr bwMode="auto">
          <a:xfrm>
            <a:off x="3230389" y="274565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1A730D2A-71D2-4F56-0230-4066C1B28853}"/>
              </a:ext>
            </a:extLst>
          </p:cNvPr>
          <p:cNvCxnSpPr/>
          <p:nvPr/>
        </p:nvCxnSpPr>
        <p:spPr bwMode="auto">
          <a:xfrm>
            <a:off x="3230389" y="2816092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A17337A6-4ACE-F83F-8EC4-181CAB12C90F}"/>
              </a:ext>
            </a:extLst>
          </p:cNvPr>
          <p:cNvCxnSpPr/>
          <p:nvPr/>
        </p:nvCxnSpPr>
        <p:spPr bwMode="auto">
          <a:xfrm>
            <a:off x="3204349" y="254332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159B3AAF-AEC8-E640-C8C6-D60AA59EA794}"/>
              </a:ext>
            </a:extLst>
          </p:cNvPr>
          <p:cNvCxnSpPr/>
          <p:nvPr/>
        </p:nvCxnSpPr>
        <p:spPr bwMode="auto">
          <a:xfrm>
            <a:off x="3230389" y="226544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CAE45070-ABE8-3549-B619-6921311BD44F}"/>
              </a:ext>
            </a:extLst>
          </p:cNvPr>
          <p:cNvCxnSpPr/>
          <p:nvPr/>
        </p:nvCxnSpPr>
        <p:spPr bwMode="auto">
          <a:xfrm>
            <a:off x="3204349" y="220397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75B64998-CAD1-725B-2E95-EB8348F8BE4E}"/>
              </a:ext>
            </a:extLst>
          </p:cNvPr>
          <p:cNvCxnSpPr/>
          <p:nvPr/>
        </p:nvCxnSpPr>
        <p:spPr bwMode="auto">
          <a:xfrm>
            <a:off x="3230389" y="233587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03D8500-71ED-4FCC-C349-3E1E3488C35F}"/>
              </a:ext>
            </a:extLst>
          </p:cNvPr>
          <p:cNvCxnSpPr/>
          <p:nvPr/>
        </p:nvCxnSpPr>
        <p:spPr bwMode="auto">
          <a:xfrm>
            <a:off x="3230389" y="240630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81511E5A-CCA0-1BA2-69CA-66219F70F65D}"/>
              </a:ext>
            </a:extLst>
          </p:cNvPr>
          <p:cNvCxnSpPr/>
          <p:nvPr/>
        </p:nvCxnSpPr>
        <p:spPr bwMode="auto">
          <a:xfrm>
            <a:off x="3230389" y="247673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AA836F32-6100-00B8-F4E4-66DBF12B22A9}"/>
              </a:ext>
            </a:extLst>
          </p:cNvPr>
          <p:cNvCxnSpPr/>
          <p:nvPr/>
        </p:nvCxnSpPr>
        <p:spPr bwMode="auto">
          <a:xfrm>
            <a:off x="3204349" y="220397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18F60C3-42E2-91DA-17D6-830ED31267CD}"/>
              </a:ext>
            </a:extLst>
          </p:cNvPr>
          <p:cNvCxnSpPr/>
          <p:nvPr/>
        </p:nvCxnSpPr>
        <p:spPr bwMode="auto">
          <a:xfrm>
            <a:off x="3230389" y="192609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45EE6030-6F55-F360-74C0-DD26FBE9841D}"/>
              </a:ext>
            </a:extLst>
          </p:cNvPr>
          <p:cNvCxnSpPr/>
          <p:nvPr/>
        </p:nvCxnSpPr>
        <p:spPr bwMode="auto">
          <a:xfrm>
            <a:off x="3204349" y="186461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6338E25E-F11F-1EC7-DDB1-475B0506B6BB}"/>
              </a:ext>
            </a:extLst>
          </p:cNvPr>
          <p:cNvCxnSpPr/>
          <p:nvPr/>
        </p:nvCxnSpPr>
        <p:spPr bwMode="auto">
          <a:xfrm>
            <a:off x="3230389" y="1996522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F9532AA0-8134-D81C-3B1C-54EB8923144D}"/>
              </a:ext>
            </a:extLst>
          </p:cNvPr>
          <p:cNvCxnSpPr/>
          <p:nvPr/>
        </p:nvCxnSpPr>
        <p:spPr bwMode="auto">
          <a:xfrm>
            <a:off x="3230389" y="206695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59B58AF6-E91C-8D79-C016-78767262460F}"/>
              </a:ext>
            </a:extLst>
          </p:cNvPr>
          <p:cNvCxnSpPr/>
          <p:nvPr/>
        </p:nvCxnSpPr>
        <p:spPr bwMode="auto">
          <a:xfrm>
            <a:off x="3230389" y="213738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sp>
        <p:nvSpPr>
          <p:cNvPr id="189" name="Rounded Rectangle 624">
            <a:extLst>
              <a:ext uri="{FF2B5EF4-FFF2-40B4-BE49-F238E27FC236}">
                <a16:creationId xmlns:a16="http://schemas.microsoft.com/office/drawing/2014/main" id="{ADE6BC90-1FCA-BEED-7C8E-D2D5D317B444}"/>
              </a:ext>
            </a:extLst>
          </p:cNvPr>
          <p:cNvSpPr/>
          <p:nvPr/>
        </p:nvSpPr>
        <p:spPr bwMode="auto">
          <a:xfrm>
            <a:off x="3321523" y="1371600"/>
            <a:ext cx="412902" cy="371367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F5C5972B-8A24-384A-3DBB-E09D8F8B96D9}"/>
              </a:ext>
            </a:extLst>
          </p:cNvPr>
          <p:cNvSpPr/>
          <p:nvPr/>
        </p:nvSpPr>
        <p:spPr bwMode="auto">
          <a:xfrm>
            <a:off x="3228025" y="1851491"/>
            <a:ext cx="597534" cy="597534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>
            <a:outerShdw blurRad="177800" sx="108000" sy="108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ea typeface="ヒラギノ明朝 ProN W3" pitchFamily="1" charset="-128"/>
                <a:sym typeface="Times New Roman" pitchFamily="18" charset="0"/>
              </a:rPr>
              <a:t>81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D7E4D84B-D313-7C70-ABC4-95A2A819141F}"/>
              </a:ext>
            </a:extLst>
          </p:cNvPr>
          <p:cNvCxnSpPr/>
          <p:nvPr/>
        </p:nvCxnSpPr>
        <p:spPr bwMode="auto">
          <a:xfrm>
            <a:off x="4316071" y="186461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2BF2D8A9-9256-7DD9-AA04-A1F646487EF0}"/>
              </a:ext>
            </a:extLst>
          </p:cNvPr>
          <p:cNvCxnSpPr/>
          <p:nvPr/>
        </p:nvCxnSpPr>
        <p:spPr bwMode="auto">
          <a:xfrm>
            <a:off x="4342111" y="158673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7D4110BC-1F0B-889D-1955-CE43AD7E7DA6}"/>
              </a:ext>
            </a:extLst>
          </p:cNvPr>
          <p:cNvCxnSpPr/>
          <p:nvPr/>
        </p:nvCxnSpPr>
        <p:spPr bwMode="auto">
          <a:xfrm>
            <a:off x="4316071" y="152526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0F94A163-EF32-5BD9-EB1C-F7FA19802058}"/>
              </a:ext>
            </a:extLst>
          </p:cNvPr>
          <p:cNvCxnSpPr/>
          <p:nvPr/>
        </p:nvCxnSpPr>
        <p:spPr bwMode="auto">
          <a:xfrm>
            <a:off x="4342111" y="165716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90450FC1-54FF-F1A7-C83A-FB047D28824B}"/>
              </a:ext>
            </a:extLst>
          </p:cNvPr>
          <p:cNvCxnSpPr/>
          <p:nvPr/>
        </p:nvCxnSpPr>
        <p:spPr bwMode="auto">
          <a:xfrm>
            <a:off x="4342111" y="172759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0ECAABB6-0F08-5F17-B581-A3AA1AF196EB}"/>
              </a:ext>
            </a:extLst>
          </p:cNvPr>
          <p:cNvCxnSpPr/>
          <p:nvPr/>
        </p:nvCxnSpPr>
        <p:spPr bwMode="auto">
          <a:xfrm>
            <a:off x="4342111" y="179803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C3D3F91E-E1AF-D6AB-F6D8-A90DEE257B48}"/>
              </a:ext>
            </a:extLst>
          </p:cNvPr>
          <p:cNvCxnSpPr/>
          <p:nvPr/>
        </p:nvCxnSpPr>
        <p:spPr bwMode="auto">
          <a:xfrm>
            <a:off x="4316071" y="4918792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7FA6515-9D87-D373-B817-9C12D320E6FF}"/>
              </a:ext>
            </a:extLst>
          </p:cNvPr>
          <p:cNvCxnSpPr/>
          <p:nvPr/>
        </p:nvCxnSpPr>
        <p:spPr bwMode="auto">
          <a:xfrm>
            <a:off x="4342111" y="464090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157CDB87-B3A4-C17B-8949-BF3A5EE73CCF}"/>
              </a:ext>
            </a:extLst>
          </p:cNvPr>
          <p:cNvCxnSpPr/>
          <p:nvPr/>
        </p:nvCxnSpPr>
        <p:spPr bwMode="auto">
          <a:xfrm>
            <a:off x="4316071" y="457943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D5AA38A-4CE3-2FCB-AF73-ED736CC76F97}"/>
              </a:ext>
            </a:extLst>
          </p:cNvPr>
          <p:cNvCxnSpPr/>
          <p:nvPr/>
        </p:nvCxnSpPr>
        <p:spPr bwMode="auto">
          <a:xfrm>
            <a:off x="4342111" y="4711341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2169B3DB-650E-0098-A6D8-285107F92765}"/>
              </a:ext>
            </a:extLst>
          </p:cNvPr>
          <p:cNvCxnSpPr/>
          <p:nvPr/>
        </p:nvCxnSpPr>
        <p:spPr bwMode="auto">
          <a:xfrm>
            <a:off x="4342111" y="478177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DD8E7C61-097F-22D3-19BF-95C97BEB1400}"/>
              </a:ext>
            </a:extLst>
          </p:cNvPr>
          <p:cNvCxnSpPr/>
          <p:nvPr/>
        </p:nvCxnSpPr>
        <p:spPr bwMode="auto">
          <a:xfrm>
            <a:off x="4342111" y="485220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58D1855A-D06B-E0B1-95E9-801A137C1707}"/>
              </a:ext>
            </a:extLst>
          </p:cNvPr>
          <p:cNvCxnSpPr/>
          <p:nvPr/>
        </p:nvCxnSpPr>
        <p:spPr bwMode="auto">
          <a:xfrm>
            <a:off x="4316071" y="457943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4280597C-3762-46DA-2A8D-FE314F12A9E9}"/>
              </a:ext>
            </a:extLst>
          </p:cNvPr>
          <p:cNvCxnSpPr/>
          <p:nvPr/>
        </p:nvCxnSpPr>
        <p:spPr bwMode="auto">
          <a:xfrm>
            <a:off x="4342111" y="430155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DB494B46-5A6E-BC53-1CF7-121941825CBB}"/>
              </a:ext>
            </a:extLst>
          </p:cNvPr>
          <p:cNvCxnSpPr/>
          <p:nvPr/>
        </p:nvCxnSpPr>
        <p:spPr bwMode="auto">
          <a:xfrm>
            <a:off x="4316071" y="424008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43865BF2-304C-4A9E-4243-52A3FE8D8782}"/>
              </a:ext>
            </a:extLst>
          </p:cNvPr>
          <p:cNvCxnSpPr/>
          <p:nvPr/>
        </p:nvCxnSpPr>
        <p:spPr bwMode="auto">
          <a:xfrm>
            <a:off x="4342111" y="4371988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257E8F04-FC3D-FE1A-5B80-89365BDEC513}"/>
              </a:ext>
            </a:extLst>
          </p:cNvPr>
          <p:cNvCxnSpPr/>
          <p:nvPr/>
        </p:nvCxnSpPr>
        <p:spPr bwMode="auto">
          <a:xfrm>
            <a:off x="4342111" y="444242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116D0B10-ADD3-ECED-0720-575A5985D634}"/>
              </a:ext>
            </a:extLst>
          </p:cNvPr>
          <p:cNvCxnSpPr/>
          <p:nvPr/>
        </p:nvCxnSpPr>
        <p:spPr bwMode="auto">
          <a:xfrm>
            <a:off x="4342111" y="451285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1605F0F5-51C2-28F3-21A0-638472D93336}"/>
              </a:ext>
            </a:extLst>
          </p:cNvPr>
          <p:cNvCxnSpPr/>
          <p:nvPr/>
        </p:nvCxnSpPr>
        <p:spPr bwMode="auto">
          <a:xfrm>
            <a:off x="4316071" y="424008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FEDB9FC1-711E-E48A-46B2-7FE269780250}"/>
              </a:ext>
            </a:extLst>
          </p:cNvPr>
          <p:cNvCxnSpPr/>
          <p:nvPr/>
        </p:nvCxnSpPr>
        <p:spPr bwMode="auto">
          <a:xfrm>
            <a:off x="4342111" y="396220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8602613C-8FD0-3418-634B-F6284D272F01}"/>
              </a:ext>
            </a:extLst>
          </p:cNvPr>
          <p:cNvCxnSpPr/>
          <p:nvPr/>
        </p:nvCxnSpPr>
        <p:spPr bwMode="auto">
          <a:xfrm>
            <a:off x="4316071" y="390073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08D90C7C-7200-4551-4A1B-A46FA4C1F16C}"/>
              </a:ext>
            </a:extLst>
          </p:cNvPr>
          <p:cNvCxnSpPr/>
          <p:nvPr/>
        </p:nvCxnSpPr>
        <p:spPr bwMode="auto">
          <a:xfrm>
            <a:off x="4342111" y="403263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CBC1AEFB-CA3D-F536-3656-79408FE04612}"/>
              </a:ext>
            </a:extLst>
          </p:cNvPr>
          <p:cNvCxnSpPr/>
          <p:nvPr/>
        </p:nvCxnSpPr>
        <p:spPr bwMode="auto">
          <a:xfrm>
            <a:off x="4342111" y="410306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BA6E23A8-109E-E22C-705F-E0DEEC18AA82}"/>
              </a:ext>
            </a:extLst>
          </p:cNvPr>
          <p:cNvCxnSpPr/>
          <p:nvPr/>
        </p:nvCxnSpPr>
        <p:spPr bwMode="auto">
          <a:xfrm>
            <a:off x="4342111" y="417350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BC656573-749E-15DB-C82D-C1F038C2E524}"/>
              </a:ext>
            </a:extLst>
          </p:cNvPr>
          <p:cNvCxnSpPr/>
          <p:nvPr/>
        </p:nvCxnSpPr>
        <p:spPr bwMode="auto">
          <a:xfrm>
            <a:off x="4316071" y="390073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DEA2A1CE-3F1E-722F-5D51-4ACF554C1538}"/>
              </a:ext>
            </a:extLst>
          </p:cNvPr>
          <p:cNvCxnSpPr/>
          <p:nvPr/>
        </p:nvCxnSpPr>
        <p:spPr bwMode="auto">
          <a:xfrm>
            <a:off x="4342111" y="362285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9363B8D4-220F-9C8E-8AF6-462129840487}"/>
              </a:ext>
            </a:extLst>
          </p:cNvPr>
          <p:cNvCxnSpPr/>
          <p:nvPr/>
        </p:nvCxnSpPr>
        <p:spPr bwMode="auto">
          <a:xfrm>
            <a:off x="4316071" y="356138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221DF0B0-E146-038B-56D3-8F5BDF65D0AB}"/>
              </a:ext>
            </a:extLst>
          </p:cNvPr>
          <p:cNvCxnSpPr/>
          <p:nvPr/>
        </p:nvCxnSpPr>
        <p:spPr bwMode="auto">
          <a:xfrm>
            <a:off x="4342111" y="369328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17630C61-75A6-F289-5A69-10E05E5B2C80}"/>
              </a:ext>
            </a:extLst>
          </p:cNvPr>
          <p:cNvCxnSpPr/>
          <p:nvPr/>
        </p:nvCxnSpPr>
        <p:spPr bwMode="auto">
          <a:xfrm>
            <a:off x="4342111" y="376371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798C8604-E18A-88B4-1B7C-1E4E10CBDBDB}"/>
              </a:ext>
            </a:extLst>
          </p:cNvPr>
          <p:cNvCxnSpPr/>
          <p:nvPr/>
        </p:nvCxnSpPr>
        <p:spPr bwMode="auto">
          <a:xfrm>
            <a:off x="4342111" y="383415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CF4B9D61-1FD3-C461-6353-5ED606313657}"/>
              </a:ext>
            </a:extLst>
          </p:cNvPr>
          <p:cNvCxnSpPr/>
          <p:nvPr/>
        </p:nvCxnSpPr>
        <p:spPr bwMode="auto">
          <a:xfrm>
            <a:off x="4316071" y="3561385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D5392BA6-337A-0A37-994F-61019C1C6B0E}"/>
              </a:ext>
            </a:extLst>
          </p:cNvPr>
          <p:cNvCxnSpPr/>
          <p:nvPr/>
        </p:nvCxnSpPr>
        <p:spPr bwMode="auto">
          <a:xfrm>
            <a:off x="4342111" y="3283501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358D3B63-8BA0-92F4-52B7-A1CBA0C9A77E}"/>
              </a:ext>
            </a:extLst>
          </p:cNvPr>
          <p:cNvCxnSpPr/>
          <p:nvPr/>
        </p:nvCxnSpPr>
        <p:spPr bwMode="auto">
          <a:xfrm>
            <a:off x="4316071" y="3222031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D52D4507-A4F4-4592-9433-98FD6E1EF729}"/>
              </a:ext>
            </a:extLst>
          </p:cNvPr>
          <p:cNvCxnSpPr/>
          <p:nvPr/>
        </p:nvCxnSpPr>
        <p:spPr bwMode="auto">
          <a:xfrm>
            <a:off x="4342111" y="335393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E1C5233C-D29D-F66B-858B-989F02986358}"/>
              </a:ext>
            </a:extLst>
          </p:cNvPr>
          <p:cNvCxnSpPr/>
          <p:nvPr/>
        </p:nvCxnSpPr>
        <p:spPr bwMode="auto">
          <a:xfrm>
            <a:off x="4342111" y="342436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830C13E5-6A50-9116-5F3B-E9C78BF4D212}"/>
              </a:ext>
            </a:extLst>
          </p:cNvPr>
          <p:cNvCxnSpPr/>
          <p:nvPr/>
        </p:nvCxnSpPr>
        <p:spPr bwMode="auto">
          <a:xfrm>
            <a:off x="4342111" y="349479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D1C2123B-1BCB-2549-5359-72A0DFAC241D}"/>
              </a:ext>
            </a:extLst>
          </p:cNvPr>
          <p:cNvCxnSpPr/>
          <p:nvPr/>
        </p:nvCxnSpPr>
        <p:spPr bwMode="auto">
          <a:xfrm>
            <a:off x="4316071" y="3222031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EF26F2CB-6ACD-6B45-9747-5C3E86DE3BD5}"/>
              </a:ext>
            </a:extLst>
          </p:cNvPr>
          <p:cNvCxnSpPr/>
          <p:nvPr/>
        </p:nvCxnSpPr>
        <p:spPr bwMode="auto">
          <a:xfrm>
            <a:off x="4342111" y="2944148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A2E716B9-8EF3-AAD5-870C-FFA2766F83C5}"/>
              </a:ext>
            </a:extLst>
          </p:cNvPr>
          <p:cNvCxnSpPr/>
          <p:nvPr/>
        </p:nvCxnSpPr>
        <p:spPr bwMode="auto">
          <a:xfrm>
            <a:off x="4316071" y="2882678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B6123C06-388A-243F-2BC1-B0613F103EC0}"/>
              </a:ext>
            </a:extLst>
          </p:cNvPr>
          <p:cNvCxnSpPr/>
          <p:nvPr/>
        </p:nvCxnSpPr>
        <p:spPr bwMode="auto">
          <a:xfrm>
            <a:off x="4342111" y="301458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FF16F4E-248E-20F5-F4DD-53D065873FE1}"/>
              </a:ext>
            </a:extLst>
          </p:cNvPr>
          <p:cNvCxnSpPr/>
          <p:nvPr/>
        </p:nvCxnSpPr>
        <p:spPr bwMode="auto">
          <a:xfrm>
            <a:off x="4342111" y="308501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EB18B03F-80DF-1C68-7B25-45F346A593AC}"/>
              </a:ext>
            </a:extLst>
          </p:cNvPr>
          <p:cNvCxnSpPr/>
          <p:nvPr/>
        </p:nvCxnSpPr>
        <p:spPr bwMode="auto">
          <a:xfrm>
            <a:off x="4342111" y="315544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6905F775-9354-5DEE-2F75-1BEC1A0173B7}"/>
              </a:ext>
            </a:extLst>
          </p:cNvPr>
          <p:cNvCxnSpPr/>
          <p:nvPr/>
        </p:nvCxnSpPr>
        <p:spPr bwMode="auto">
          <a:xfrm>
            <a:off x="4316071" y="2882678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57E3AB5E-29EF-DC30-790D-B740E8703E3D}"/>
              </a:ext>
            </a:extLst>
          </p:cNvPr>
          <p:cNvCxnSpPr/>
          <p:nvPr/>
        </p:nvCxnSpPr>
        <p:spPr bwMode="auto">
          <a:xfrm>
            <a:off x="4342111" y="260479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75F1305-2CE4-CD35-C859-E657C5508DA0}"/>
              </a:ext>
            </a:extLst>
          </p:cNvPr>
          <p:cNvCxnSpPr/>
          <p:nvPr/>
        </p:nvCxnSpPr>
        <p:spPr bwMode="auto">
          <a:xfrm>
            <a:off x="4316071" y="2543325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E39AC529-6358-7261-63FC-4215F7CC20C0}"/>
              </a:ext>
            </a:extLst>
          </p:cNvPr>
          <p:cNvCxnSpPr/>
          <p:nvPr/>
        </p:nvCxnSpPr>
        <p:spPr bwMode="auto">
          <a:xfrm>
            <a:off x="4342111" y="267522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DF29390B-EB90-8B19-2B3A-E3C27FA5A406}"/>
              </a:ext>
            </a:extLst>
          </p:cNvPr>
          <p:cNvCxnSpPr/>
          <p:nvPr/>
        </p:nvCxnSpPr>
        <p:spPr bwMode="auto">
          <a:xfrm>
            <a:off x="4342111" y="274565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75940B17-F85E-8E6D-C15F-74B3BE090B60}"/>
              </a:ext>
            </a:extLst>
          </p:cNvPr>
          <p:cNvCxnSpPr/>
          <p:nvPr/>
        </p:nvCxnSpPr>
        <p:spPr bwMode="auto">
          <a:xfrm>
            <a:off x="4342111" y="2816092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B35C2F95-0317-E654-2EBF-8BA3A07F8954}"/>
              </a:ext>
            </a:extLst>
          </p:cNvPr>
          <p:cNvCxnSpPr/>
          <p:nvPr/>
        </p:nvCxnSpPr>
        <p:spPr bwMode="auto">
          <a:xfrm>
            <a:off x="4316071" y="2543326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831B9DA8-F4AE-7494-9315-760F7C24AC57}"/>
              </a:ext>
            </a:extLst>
          </p:cNvPr>
          <p:cNvCxnSpPr/>
          <p:nvPr/>
        </p:nvCxnSpPr>
        <p:spPr bwMode="auto">
          <a:xfrm>
            <a:off x="4342111" y="2265443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C4CE7A51-2573-6B93-8793-34463CB26901}"/>
              </a:ext>
            </a:extLst>
          </p:cNvPr>
          <p:cNvCxnSpPr/>
          <p:nvPr/>
        </p:nvCxnSpPr>
        <p:spPr bwMode="auto">
          <a:xfrm>
            <a:off x="4316071" y="220397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99B0C138-13E5-577E-7DCF-EF9456CBA98C}"/>
              </a:ext>
            </a:extLst>
          </p:cNvPr>
          <p:cNvCxnSpPr/>
          <p:nvPr/>
        </p:nvCxnSpPr>
        <p:spPr bwMode="auto">
          <a:xfrm>
            <a:off x="4342111" y="2335875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DA2D06A2-057F-3246-D22B-47EC66E3AFC3}"/>
              </a:ext>
            </a:extLst>
          </p:cNvPr>
          <p:cNvCxnSpPr/>
          <p:nvPr/>
        </p:nvCxnSpPr>
        <p:spPr bwMode="auto">
          <a:xfrm>
            <a:off x="4342111" y="2406307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FFE9F0EC-EDD9-102E-C7EF-11B847A8B570}"/>
              </a:ext>
            </a:extLst>
          </p:cNvPr>
          <p:cNvCxnSpPr/>
          <p:nvPr/>
        </p:nvCxnSpPr>
        <p:spPr bwMode="auto">
          <a:xfrm>
            <a:off x="4342111" y="2476739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C0A7163C-461A-E813-F338-5F75854CDCF3}"/>
              </a:ext>
            </a:extLst>
          </p:cNvPr>
          <p:cNvCxnSpPr/>
          <p:nvPr/>
        </p:nvCxnSpPr>
        <p:spPr bwMode="auto">
          <a:xfrm>
            <a:off x="4316071" y="2203973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CE41D72F-51CD-DB1E-636D-F917206FB8B8}"/>
              </a:ext>
            </a:extLst>
          </p:cNvPr>
          <p:cNvCxnSpPr/>
          <p:nvPr/>
        </p:nvCxnSpPr>
        <p:spPr bwMode="auto">
          <a:xfrm>
            <a:off x="4342111" y="1926090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6D5E15F6-007D-D90B-01BF-E7B85CB40F52}"/>
              </a:ext>
            </a:extLst>
          </p:cNvPr>
          <p:cNvCxnSpPr/>
          <p:nvPr/>
        </p:nvCxnSpPr>
        <p:spPr bwMode="auto">
          <a:xfrm>
            <a:off x="4316071" y="1864619"/>
            <a:ext cx="64725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63B73176-97D4-F70D-D013-5FD5B9F45E32}"/>
              </a:ext>
            </a:extLst>
          </p:cNvPr>
          <p:cNvCxnSpPr/>
          <p:nvPr/>
        </p:nvCxnSpPr>
        <p:spPr bwMode="auto">
          <a:xfrm>
            <a:off x="4342111" y="1996522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F00DFCC1-73C3-FFC1-491F-85EAAC02E361}"/>
              </a:ext>
            </a:extLst>
          </p:cNvPr>
          <p:cNvCxnSpPr/>
          <p:nvPr/>
        </p:nvCxnSpPr>
        <p:spPr bwMode="auto">
          <a:xfrm>
            <a:off x="4342111" y="2066954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ED89EEE4-CF46-4F9A-FD1D-A5CE56A37630}"/>
              </a:ext>
            </a:extLst>
          </p:cNvPr>
          <p:cNvCxnSpPr/>
          <p:nvPr/>
        </p:nvCxnSpPr>
        <p:spPr bwMode="auto">
          <a:xfrm>
            <a:off x="4342111" y="2137386"/>
            <a:ext cx="595170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D5E3E1"/>
                  </a:outerShdw>
                </a:effectLst>
              </a14:hiddenEffects>
            </a:ext>
          </a:extLst>
        </p:spPr>
      </p:cxnSp>
      <p:sp>
        <p:nvSpPr>
          <p:cNvPr id="251" name="Rounded Rectangle 687">
            <a:extLst>
              <a:ext uri="{FF2B5EF4-FFF2-40B4-BE49-F238E27FC236}">
                <a16:creationId xmlns:a16="http://schemas.microsoft.com/office/drawing/2014/main" id="{D3E780F0-EF52-683F-CB44-F6677807D130}"/>
              </a:ext>
            </a:extLst>
          </p:cNvPr>
          <p:cNvSpPr/>
          <p:nvPr/>
        </p:nvSpPr>
        <p:spPr bwMode="auto">
          <a:xfrm>
            <a:off x="4433246" y="1371600"/>
            <a:ext cx="412902" cy="371367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tx2"/>
              </a:solidFill>
              <a:latin typeface="Arial" charset="0"/>
              <a:ea typeface="ヒラギノ明朝 ProN W3" pitchFamily="1" charset="-128"/>
              <a:sym typeface="Times New Roman" pitchFamily="18" charset="0"/>
            </a:endParaRP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5777110A-113A-A062-F871-420F39B947B5}"/>
              </a:ext>
            </a:extLst>
          </p:cNvPr>
          <p:cNvSpPr/>
          <p:nvPr/>
        </p:nvSpPr>
        <p:spPr bwMode="auto">
          <a:xfrm>
            <a:off x="4339748" y="2816092"/>
            <a:ext cx="597534" cy="597534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>
            <a:outerShdw blurRad="177800" sx="108000" sy="108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ea typeface="ヒラギノ明朝 ProN W3" pitchFamily="1" charset="-128"/>
                <a:sym typeface="Times New Roman" pitchFamily="18" charset="0"/>
              </a:rPr>
              <a:t>53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37A5491D-E617-9544-3959-83235A3C4FB0}"/>
              </a:ext>
            </a:extLst>
          </p:cNvPr>
          <p:cNvSpPr txBox="1"/>
          <p:nvPr/>
        </p:nvSpPr>
        <p:spPr>
          <a:xfrm>
            <a:off x="968812" y="5132257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TEXT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3DD3012-2FA1-9BAA-AFDC-C6B149F0AB62}"/>
              </a:ext>
            </a:extLst>
          </p:cNvPr>
          <p:cNvSpPr txBox="1"/>
          <p:nvPr/>
        </p:nvSpPr>
        <p:spPr>
          <a:xfrm>
            <a:off x="2102450" y="5132257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TEXT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37F0CD8B-FC3E-3E24-0B5E-880B3A2AA9DC}"/>
              </a:ext>
            </a:extLst>
          </p:cNvPr>
          <p:cNvSpPr txBox="1"/>
          <p:nvPr/>
        </p:nvSpPr>
        <p:spPr>
          <a:xfrm>
            <a:off x="3219642" y="5132257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TEXT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CBE87A9-D8BB-1267-06BA-F5EEF7063E8F}"/>
              </a:ext>
            </a:extLst>
          </p:cNvPr>
          <p:cNvSpPr txBox="1"/>
          <p:nvPr/>
        </p:nvSpPr>
        <p:spPr>
          <a:xfrm>
            <a:off x="4321814" y="5132257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TEXT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45915BA2-6859-F7EC-3D4D-31E05B03420C}"/>
              </a:ext>
            </a:extLst>
          </p:cNvPr>
          <p:cNvSpPr/>
          <p:nvPr/>
        </p:nvSpPr>
        <p:spPr>
          <a:xfrm>
            <a:off x="10159968" y="4617880"/>
            <a:ext cx="934795" cy="934793"/>
          </a:xfrm>
          <a:prstGeom prst="ellipse">
            <a:avLst/>
          </a:prstGeom>
          <a:solidFill>
            <a:schemeClr val="accent4">
              <a:lumMod val="60000"/>
              <a:lumOff val="4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03199F1A-9F78-4AD9-262F-193613428CC4}"/>
              </a:ext>
            </a:extLst>
          </p:cNvPr>
          <p:cNvGrpSpPr/>
          <p:nvPr/>
        </p:nvGrpSpPr>
        <p:grpSpPr>
          <a:xfrm>
            <a:off x="10298505" y="1221019"/>
            <a:ext cx="1216971" cy="4193118"/>
            <a:chOff x="10298505" y="1221019"/>
            <a:chExt cx="1216971" cy="4193118"/>
          </a:xfrm>
        </p:grpSpPr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663620D4-33A8-F6A5-D143-BEE459550CA1}"/>
                </a:ext>
              </a:extLst>
            </p:cNvPr>
            <p:cNvSpPr/>
            <p:nvPr/>
          </p:nvSpPr>
          <p:spPr>
            <a:xfrm>
              <a:off x="10525745" y="2814549"/>
              <a:ext cx="203240" cy="20375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ounded Rectangle 74">
              <a:extLst>
                <a:ext uri="{FF2B5EF4-FFF2-40B4-BE49-F238E27FC236}">
                  <a16:creationId xmlns:a16="http://schemas.microsoft.com/office/drawing/2014/main" id="{765F611F-4D70-DD44-6F8F-7ACBCC0965E8}"/>
                </a:ext>
              </a:extLst>
            </p:cNvPr>
            <p:cNvSpPr/>
            <p:nvPr/>
          </p:nvSpPr>
          <p:spPr>
            <a:xfrm rot="5400000">
              <a:off x="8687791" y="3058974"/>
              <a:ext cx="3879149" cy="20324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Isosceles Triangle 275">
              <a:extLst>
                <a:ext uri="{FF2B5EF4-FFF2-40B4-BE49-F238E27FC236}">
                  <a16:creationId xmlns:a16="http://schemas.microsoft.com/office/drawing/2014/main" id="{77881133-FCF7-D107-598F-4CCDDC9A1E46}"/>
                </a:ext>
              </a:extLst>
            </p:cNvPr>
            <p:cNvSpPr/>
            <p:nvPr/>
          </p:nvSpPr>
          <p:spPr>
            <a:xfrm rot="5400000">
              <a:off x="10740191" y="2769867"/>
              <a:ext cx="207334" cy="89368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38A3F652-1D97-E626-5ED1-998F0FDF479E}"/>
                </a:ext>
              </a:extLst>
            </p:cNvPr>
            <p:cNvSpPr txBox="1"/>
            <p:nvPr/>
          </p:nvSpPr>
          <p:spPr>
            <a:xfrm>
              <a:off x="10920441" y="2639108"/>
              <a:ext cx="59503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cs typeface="Times New Roman" panose="02020603050405020304" pitchFamily="18" charset="0"/>
                </a:rPr>
                <a:t>60%</a:t>
              </a:r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63757C3E-07A2-CFE9-FAF7-4B7C858CCFE2}"/>
                </a:ext>
              </a:extLst>
            </p:cNvPr>
            <p:cNvSpPr/>
            <p:nvPr/>
          </p:nvSpPr>
          <p:spPr>
            <a:xfrm>
              <a:off x="10298505" y="4756418"/>
              <a:ext cx="657721" cy="657719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8AF85340-B88B-8200-36B5-0A9A22AC57E8}"/>
              </a:ext>
            </a:extLst>
          </p:cNvPr>
          <p:cNvGrpSpPr/>
          <p:nvPr/>
        </p:nvGrpSpPr>
        <p:grpSpPr>
          <a:xfrm>
            <a:off x="9012730" y="1221019"/>
            <a:ext cx="1468458" cy="4331654"/>
            <a:chOff x="9012730" y="1221019"/>
            <a:chExt cx="1468458" cy="4331654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4AAF0609-4434-734F-DD64-B644518710B5}"/>
                </a:ext>
              </a:extLst>
            </p:cNvPr>
            <p:cNvSpPr/>
            <p:nvPr/>
          </p:nvSpPr>
          <p:spPr>
            <a:xfrm>
              <a:off x="9378507" y="1825724"/>
              <a:ext cx="203240" cy="30263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ounded Rectangle 58">
              <a:extLst>
                <a:ext uri="{FF2B5EF4-FFF2-40B4-BE49-F238E27FC236}">
                  <a16:creationId xmlns:a16="http://schemas.microsoft.com/office/drawing/2014/main" id="{6C154A30-D417-0977-A7D0-CE725B51D277}"/>
                </a:ext>
              </a:extLst>
            </p:cNvPr>
            <p:cNvSpPr/>
            <p:nvPr/>
          </p:nvSpPr>
          <p:spPr>
            <a:xfrm rot="5400000">
              <a:off x="7540555" y="3058974"/>
              <a:ext cx="3879149" cy="20324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Isosceles Triangle 270">
              <a:extLst>
                <a:ext uri="{FF2B5EF4-FFF2-40B4-BE49-F238E27FC236}">
                  <a16:creationId xmlns:a16="http://schemas.microsoft.com/office/drawing/2014/main" id="{9ACAE517-9836-2FAC-03A1-A095A1E49668}"/>
                </a:ext>
              </a:extLst>
            </p:cNvPr>
            <p:cNvSpPr/>
            <p:nvPr/>
          </p:nvSpPr>
          <p:spPr>
            <a:xfrm rot="5400000">
              <a:off x="9588884" y="1780470"/>
              <a:ext cx="207334" cy="8936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67BC6C3B-4BFA-6E4D-2756-1D86A81982CE}"/>
                </a:ext>
              </a:extLst>
            </p:cNvPr>
            <p:cNvSpPr txBox="1"/>
            <p:nvPr/>
          </p:nvSpPr>
          <p:spPr>
            <a:xfrm>
              <a:off x="9769134" y="1655877"/>
              <a:ext cx="71205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600" dirty="0">
                  <a:cs typeface="Times New Roman" panose="02020603050405020304" pitchFamily="18" charset="0"/>
                </a:rPr>
                <a:t>90%</a:t>
              </a:r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8B21A8E2-44D0-3AC5-80F5-86ED5BA19AA2}"/>
                </a:ext>
              </a:extLst>
            </p:cNvPr>
            <p:cNvSpPr/>
            <p:nvPr/>
          </p:nvSpPr>
          <p:spPr>
            <a:xfrm>
              <a:off x="9012730" y="4617880"/>
              <a:ext cx="934795" cy="934793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955EEA7-1FAC-246C-8A9E-C0C5B3F6753E}"/>
                </a:ext>
              </a:extLst>
            </p:cNvPr>
            <p:cNvSpPr/>
            <p:nvPr/>
          </p:nvSpPr>
          <p:spPr>
            <a:xfrm>
              <a:off x="9151267" y="4756418"/>
              <a:ext cx="657721" cy="657719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27768E4D-E3DE-BAC4-5BD3-44DA6C41E6C2}"/>
              </a:ext>
            </a:extLst>
          </p:cNvPr>
          <p:cNvGrpSpPr/>
          <p:nvPr/>
        </p:nvGrpSpPr>
        <p:grpSpPr>
          <a:xfrm>
            <a:off x="7716527" y="1221020"/>
            <a:ext cx="1370099" cy="4331653"/>
            <a:chOff x="7716527" y="1221020"/>
            <a:chExt cx="1370099" cy="4331653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374FFAF1-6283-4E40-1BCC-758387F4C150}"/>
                </a:ext>
              </a:extLst>
            </p:cNvPr>
            <p:cNvSpPr/>
            <p:nvPr/>
          </p:nvSpPr>
          <p:spPr>
            <a:xfrm>
              <a:off x="8082304" y="3473769"/>
              <a:ext cx="203240" cy="13782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ounded Rectangle 42">
              <a:extLst>
                <a:ext uri="{FF2B5EF4-FFF2-40B4-BE49-F238E27FC236}">
                  <a16:creationId xmlns:a16="http://schemas.microsoft.com/office/drawing/2014/main" id="{61902264-65F2-7F01-CAC1-983F722EA5E2}"/>
                </a:ext>
              </a:extLst>
            </p:cNvPr>
            <p:cNvSpPr/>
            <p:nvPr/>
          </p:nvSpPr>
          <p:spPr>
            <a:xfrm rot="5400000">
              <a:off x="6244350" y="3058975"/>
              <a:ext cx="3879149" cy="20324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Isosceles Triangle 265">
              <a:extLst>
                <a:ext uri="{FF2B5EF4-FFF2-40B4-BE49-F238E27FC236}">
                  <a16:creationId xmlns:a16="http://schemas.microsoft.com/office/drawing/2014/main" id="{ADBA9911-BBD7-C58C-2E0C-6E4DF82B3CBF}"/>
                </a:ext>
              </a:extLst>
            </p:cNvPr>
            <p:cNvSpPr/>
            <p:nvPr/>
          </p:nvSpPr>
          <p:spPr>
            <a:xfrm rot="5400000">
              <a:off x="8311341" y="3443256"/>
              <a:ext cx="207334" cy="8936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EF4B978-20D7-E0D0-1D62-D9A115BA11AB}"/>
                </a:ext>
              </a:extLst>
            </p:cNvPr>
            <p:cNvSpPr txBox="1"/>
            <p:nvPr/>
          </p:nvSpPr>
          <p:spPr>
            <a:xfrm>
              <a:off x="8491591" y="3318661"/>
              <a:ext cx="59503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cs typeface="Times New Roman" panose="02020603050405020304" pitchFamily="18" charset="0"/>
                </a:rPr>
                <a:t>40%</a:t>
              </a: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C51439EB-E668-8D6D-579A-847119E92761}"/>
                </a:ext>
              </a:extLst>
            </p:cNvPr>
            <p:cNvSpPr/>
            <p:nvPr/>
          </p:nvSpPr>
          <p:spPr>
            <a:xfrm>
              <a:off x="7716527" y="4617880"/>
              <a:ext cx="934795" cy="934793"/>
            </a:xfrm>
            <a:prstGeom prst="ellipse">
              <a:avLst/>
            </a:prstGeom>
            <a:solidFill>
              <a:schemeClr val="accent2">
                <a:lumMod val="50000"/>
                <a:lumOff val="50000"/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31BFF0F7-A775-91AD-D238-6ACCEEE36FCE}"/>
                </a:ext>
              </a:extLst>
            </p:cNvPr>
            <p:cNvSpPr/>
            <p:nvPr/>
          </p:nvSpPr>
          <p:spPr>
            <a:xfrm>
              <a:off x="7855064" y="4756418"/>
              <a:ext cx="657721" cy="657719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38B7205-429E-49DB-33D6-1C4C015857C2}"/>
              </a:ext>
            </a:extLst>
          </p:cNvPr>
          <p:cNvGrpSpPr/>
          <p:nvPr/>
        </p:nvGrpSpPr>
        <p:grpSpPr>
          <a:xfrm>
            <a:off x="6447502" y="1221019"/>
            <a:ext cx="1473180" cy="4331654"/>
            <a:chOff x="6447502" y="1221019"/>
            <a:chExt cx="1473180" cy="4331654"/>
          </a:xfrm>
        </p:grpSpPr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D63AF65B-DD3C-403E-A53F-AD2CD2674092}"/>
                </a:ext>
              </a:extLst>
            </p:cNvPr>
            <p:cNvSpPr/>
            <p:nvPr/>
          </p:nvSpPr>
          <p:spPr>
            <a:xfrm>
              <a:off x="6813279" y="2016166"/>
              <a:ext cx="203240" cy="2835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ounded Rectangle 6">
              <a:extLst>
                <a:ext uri="{FF2B5EF4-FFF2-40B4-BE49-F238E27FC236}">
                  <a16:creationId xmlns:a16="http://schemas.microsoft.com/office/drawing/2014/main" id="{AF8277C3-1321-147E-B3DF-5223D4926A51}"/>
                </a:ext>
              </a:extLst>
            </p:cNvPr>
            <p:cNvSpPr/>
            <p:nvPr/>
          </p:nvSpPr>
          <p:spPr>
            <a:xfrm rot="5400000">
              <a:off x="4975325" y="3058974"/>
              <a:ext cx="3879149" cy="20324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Isosceles Triangle 259">
              <a:extLst>
                <a:ext uri="{FF2B5EF4-FFF2-40B4-BE49-F238E27FC236}">
                  <a16:creationId xmlns:a16="http://schemas.microsoft.com/office/drawing/2014/main" id="{775D92C0-DB46-FC0E-1DF0-7AB4FBA6BCEC}"/>
                </a:ext>
              </a:extLst>
            </p:cNvPr>
            <p:cNvSpPr/>
            <p:nvPr/>
          </p:nvSpPr>
          <p:spPr>
            <a:xfrm rot="5400000">
              <a:off x="7028378" y="2109711"/>
              <a:ext cx="207334" cy="8936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04095728-EEC5-8DFC-19E2-5FA417D8074E}"/>
                </a:ext>
              </a:extLst>
            </p:cNvPr>
            <p:cNvSpPr txBox="1"/>
            <p:nvPr/>
          </p:nvSpPr>
          <p:spPr>
            <a:xfrm>
              <a:off x="7208628" y="1980981"/>
              <a:ext cx="71205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600" dirty="0">
                  <a:cs typeface="Times New Roman" panose="02020603050405020304" pitchFamily="18" charset="0"/>
                </a:rPr>
                <a:t>80%</a:t>
              </a: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26F490C0-B943-1014-6AD0-645847C55FF0}"/>
                </a:ext>
              </a:extLst>
            </p:cNvPr>
            <p:cNvSpPr/>
            <p:nvPr/>
          </p:nvSpPr>
          <p:spPr>
            <a:xfrm>
              <a:off x="6447502" y="4617880"/>
              <a:ext cx="934795" cy="93479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F8AB412C-D674-5EAF-42E8-4D71AD0D2798}"/>
                </a:ext>
              </a:extLst>
            </p:cNvPr>
            <p:cNvSpPr/>
            <p:nvPr/>
          </p:nvSpPr>
          <p:spPr>
            <a:xfrm>
              <a:off x="6586039" y="4756418"/>
              <a:ext cx="657721" cy="65771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27998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70109-864E-DA2D-E05E-1E217AD5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BFF35-49E4-F883-5DE9-2888BEDE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A2D85-EFE1-8493-C769-A8584823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57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81" name="Group 110">
            <a:extLst>
              <a:ext uri="{FF2B5EF4-FFF2-40B4-BE49-F238E27FC236}">
                <a16:creationId xmlns:a16="http://schemas.microsoft.com/office/drawing/2014/main" id="{917B5E47-BB48-0799-7FE5-720E3CDA1990}"/>
              </a:ext>
            </a:extLst>
          </p:cNvPr>
          <p:cNvGrpSpPr>
            <a:grpSpLocks noChangeAspect="1"/>
          </p:cNvGrpSpPr>
          <p:nvPr/>
        </p:nvGrpSpPr>
        <p:grpSpPr>
          <a:xfrm>
            <a:off x="1450023" y="555772"/>
            <a:ext cx="9291954" cy="5746456"/>
            <a:chOff x="812374" y="1547444"/>
            <a:chExt cx="4367012" cy="2700705"/>
          </a:xfrm>
          <a:solidFill>
            <a:schemeClr val="accent1"/>
          </a:solidFill>
        </p:grpSpPr>
        <p:grpSp>
          <p:nvGrpSpPr>
            <p:cNvPr id="82" name="Group 126">
              <a:extLst>
                <a:ext uri="{FF2B5EF4-FFF2-40B4-BE49-F238E27FC236}">
                  <a16:creationId xmlns:a16="http://schemas.microsoft.com/office/drawing/2014/main" id="{D1A9140E-BF85-8360-0092-814528550B13}"/>
                </a:ext>
              </a:extLst>
            </p:cNvPr>
            <p:cNvGrpSpPr/>
            <p:nvPr/>
          </p:nvGrpSpPr>
          <p:grpSpPr>
            <a:xfrm>
              <a:off x="871406" y="1642700"/>
              <a:ext cx="4192599" cy="2562517"/>
              <a:chOff x="871406" y="1642700"/>
              <a:chExt cx="4192599" cy="2562517"/>
            </a:xfrm>
            <a:grpFill/>
          </p:grpSpPr>
          <p:sp>
            <p:nvSpPr>
              <p:cNvPr id="99" name="Freeform 5">
                <a:extLst>
                  <a:ext uri="{FF2B5EF4-FFF2-40B4-BE49-F238E27FC236}">
                    <a16:creationId xmlns:a16="http://schemas.microsoft.com/office/drawing/2014/main" id="{1DFAF46F-1F8A-D724-02E1-204A346B4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871" y="2140445"/>
                <a:ext cx="578244" cy="487013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44" y="36"/>
                  </a:cxn>
                  <a:cxn ang="0">
                    <a:pos x="44" y="0"/>
                  </a:cxn>
                  <a:cxn ang="0">
                    <a:pos x="53" y="0"/>
                  </a:cxn>
                  <a:cxn ang="0">
                    <a:pos x="149" y="9"/>
                  </a:cxn>
                  <a:cxn ang="0">
                    <a:pos x="246" y="27"/>
                  </a:cxn>
                  <a:cxn ang="0">
                    <a:pos x="361" y="36"/>
                  </a:cxn>
                  <a:cxn ang="0">
                    <a:pos x="431" y="44"/>
                  </a:cxn>
                  <a:cxn ang="0">
                    <a:pos x="422" y="204"/>
                  </a:cxn>
                  <a:cxn ang="0">
                    <a:pos x="413" y="363"/>
                  </a:cxn>
                  <a:cxn ang="0">
                    <a:pos x="317" y="354"/>
                  </a:cxn>
                  <a:cxn ang="0">
                    <a:pos x="273" y="345"/>
                  </a:cxn>
                  <a:cxn ang="0">
                    <a:pos x="176" y="336"/>
                  </a:cxn>
                  <a:cxn ang="0">
                    <a:pos x="114" y="327"/>
                  </a:cxn>
                  <a:cxn ang="0">
                    <a:pos x="0" y="310"/>
                  </a:cxn>
                  <a:cxn ang="0">
                    <a:pos x="9" y="230"/>
                  </a:cxn>
                </a:cxnLst>
                <a:rect l="0" t="0" r="r" b="b"/>
                <a:pathLst>
                  <a:path w="431" h="363">
                    <a:moveTo>
                      <a:pt x="9" y="230"/>
                    </a:moveTo>
                    <a:lnTo>
                      <a:pt x="44" y="36"/>
                    </a:lnTo>
                    <a:lnTo>
                      <a:pt x="44" y="0"/>
                    </a:lnTo>
                    <a:lnTo>
                      <a:pt x="53" y="0"/>
                    </a:lnTo>
                    <a:lnTo>
                      <a:pt x="149" y="9"/>
                    </a:lnTo>
                    <a:lnTo>
                      <a:pt x="246" y="27"/>
                    </a:lnTo>
                    <a:lnTo>
                      <a:pt x="361" y="36"/>
                    </a:lnTo>
                    <a:lnTo>
                      <a:pt x="431" y="44"/>
                    </a:lnTo>
                    <a:lnTo>
                      <a:pt x="422" y="204"/>
                    </a:lnTo>
                    <a:lnTo>
                      <a:pt x="413" y="363"/>
                    </a:lnTo>
                    <a:lnTo>
                      <a:pt x="317" y="354"/>
                    </a:lnTo>
                    <a:lnTo>
                      <a:pt x="273" y="345"/>
                    </a:lnTo>
                    <a:lnTo>
                      <a:pt x="176" y="336"/>
                    </a:lnTo>
                    <a:lnTo>
                      <a:pt x="114" y="327"/>
                    </a:lnTo>
                    <a:lnTo>
                      <a:pt x="0" y="310"/>
                    </a:lnTo>
                    <a:lnTo>
                      <a:pt x="9" y="23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0" name="Freeform 6">
                <a:extLst>
                  <a:ext uri="{FF2B5EF4-FFF2-40B4-BE49-F238E27FC236}">
                    <a16:creationId xmlns:a16="http://schemas.microsoft.com/office/drawing/2014/main" id="{9459D52C-97E9-49FC-E929-08D71DA56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871" y="2140445"/>
                <a:ext cx="578244" cy="487013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44" y="36"/>
                  </a:cxn>
                  <a:cxn ang="0">
                    <a:pos x="44" y="0"/>
                  </a:cxn>
                  <a:cxn ang="0">
                    <a:pos x="53" y="0"/>
                  </a:cxn>
                  <a:cxn ang="0">
                    <a:pos x="149" y="9"/>
                  </a:cxn>
                  <a:cxn ang="0">
                    <a:pos x="246" y="27"/>
                  </a:cxn>
                  <a:cxn ang="0">
                    <a:pos x="361" y="36"/>
                  </a:cxn>
                  <a:cxn ang="0">
                    <a:pos x="431" y="44"/>
                  </a:cxn>
                  <a:cxn ang="0">
                    <a:pos x="422" y="204"/>
                  </a:cxn>
                  <a:cxn ang="0">
                    <a:pos x="413" y="363"/>
                  </a:cxn>
                  <a:cxn ang="0">
                    <a:pos x="317" y="354"/>
                  </a:cxn>
                  <a:cxn ang="0">
                    <a:pos x="273" y="345"/>
                  </a:cxn>
                  <a:cxn ang="0">
                    <a:pos x="176" y="336"/>
                  </a:cxn>
                  <a:cxn ang="0">
                    <a:pos x="114" y="327"/>
                  </a:cxn>
                  <a:cxn ang="0">
                    <a:pos x="0" y="310"/>
                  </a:cxn>
                  <a:cxn ang="0">
                    <a:pos x="9" y="230"/>
                  </a:cxn>
                </a:cxnLst>
                <a:rect l="0" t="0" r="r" b="b"/>
                <a:pathLst>
                  <a:path w="431" h="363">
                    <a:moveTo>
                      <a:pt x="9" y="230"/>
                    </a:moveTo>
                    <a:lnTo>
                      <a:pt x="44" y="36"/>
                    </a:lnTo>
                    <a:lnTo>
                      <a:pt x="44" y="0"/>
                    </a:lnTo>
                    <a:lnTo>
                      <a:pt x="53" y="0"/>
                    </a:lnTo>
                    <a:lnTo>
                      <a:pt x="149" y="9"/>
                    </a:lnTo>
                    <a:lnTo>
                      <a:pt x="246" y="27"/>
                    </a:lnTo>
                    <a:lnTo>
                      <a:pt x="361" y="36"/>
                    </a:lnTo>
                    <a:lnTo>
                      <a:pt x="431" y="44"/>
                    </a:lnTo>
                    <a:lnTo>
                      <a:pt x="422" y="204"/>
                    </a:lnTo>
                    <a:lnTo>
                      <a:pt x="413" y="363"/>
                    </a:lnTo>
                    <a:lnTo>
                      <a:pt x="317" y="354"/>
                    </a:lnTo>
                    <a:lnTo>
                      <a:pt x="273" y="345"/>
                    </a:lnTo>
                    <a:lnTo>
                      <a:pt x="176" y="336"/>
                    </a:lnTo>
                    <a:lnTo>
                      <a:pt x="114" y="327"/>
                    </a:lnTo>
                    <a:lnTo>
                      <a:pt x="0" y="310"/>
                    </a:lnTo>
                    <a:lnTo>
                      <a:pt x="9" y="23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1" name="Freeform 9">
                <a:extLst>
                  <a:ext uri="{FF2B5EF4-FFF2-40B4-BE49-F238E27FC236}">
                    <a16:creationId xmlns:a16="http://schemas.microsoft.com/office/drawing/2014/main" id="{B87CFE06-A151-BD19-DA54-B8A11169E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037" y="2567084"/>
                <a:ext cx="364924" cy="379682"/>
              </a:xfrm>
              <a:custGeom>
                <a:avLst/>
                <a:gdLst/>
                <a:ahLst/>
                <a:cxnLst>
                  <a:cxn ang="0">
                    <a:pos x="0" y="195"/>
                  </a:cxn>
                  <a:cxn ang="0">
                    <a:pos x="9" y="177"/>
                  </a:cxn>
                  <a:cxn ang="0">
                    <a:pos x="17" y="168"/>
                  </a:cxn>
                  <a:cxn ang="0">
                    <a:pos x="17" y="151"/>
                  </a:cxn>
                  <a:cxn ang="0">
                    <a:pos x="26" y="142"/>
                  </a:cxn>
                  <a:cxn ang="0">
                    <a:pos x="35" y="142"/>
                  </a:cxn>
                  <a:cxn ang="0">
                    <a:pos x="35" y="124"/>
                  </a:cxn>
                  <a:cxn ang="0">
                    <a:pos x="44" y="115"/>
                  </a:cxn>
                  <a:cxn ang="0">
                    <a:pos x="70" y="98"/>
                  </a:cxn>
                  <a:cxn ang="0">
                    <a:pos x="88" y="71"/>
                  </a:cxn>
                  <a:cxn ang="0">
                    <a:pos x="88" y="62"/>
                  </a:cxn>
                  <a:cxn ang="0">
                    <a:pos x="88" y="45"/>
                  </a:cxn>
                  <a:cxn ang="0">
                    <a:pos x="88" y="9"/>
                  </a:cxn>
                  <a:cxn ang="0">
                    <a:pos x="88" y="0"/>
                  </a:cxn>
                  <a:cxn ang="0">
                    <a:pos x="167" y="62"/>
                  </a:cxn>
                  <a:cxn ang="0">
                    <a:pos x="185" y="89"/>
                  </a:cxn>
                  <a:cxn ang="0">
                    <a:pos x="193" y="80"/>
                  </a:cxn>
                  <a:cxn ang="0">
                    <a:pos x="211" y="62"/>
                  </a:cxn>
                  <a:cxn ang="0">
                    <a:pos x="211" y="62"/>
                  </a:cxn>
                  <a:cxn ang="0">
                    <a:pos x="228" y="62"/>
                  </a:cxn>
                  <a:cxn ang="0">
                    <a:pos x="237" y="54"/>
                  </a:cxn>
                  <a:cxn ang="0">
                    <a:pos x="255" y="54"/>
                  </a:cxn>
                  <a:cxn ang="0">
                    <a:pos x="264" y="62"/>
                  </a:cxn>
                  <a:cxn ang="0">
                    <a:pos x="272" y="71"/>
                  </a:cxn>
                  <a:cxn ang="0">
                    <a:pos x="272" y="89"/>
                  </a:cxn>
                  <a:cxn ang="0">
                    <a:pos x="237" y="80"/>
                  </a:cxn>
                  <a:cxn ang="0">
                    <a:pos x="228" y="98"/>
                  </a:cxn>
                  <a:cxn ang="0">
                    <a:pos x="220" y="115"/>
                  </a:cxn>
                  <a:cxn ang="0">
                    <a:pos x="202" y="124"/>
                  </a:cxn>
                  <a:cxn ang="0">
                    <a:pos x="202" y="142"/>
                  </a:cxn>
                  <a:cxn ang="0">
                    <a:pos x="193" y="160"/>
                  </a:cxn>
                  <a:cxn ang="0">
                    <a:pos x="176" y="151"/>
                  </a:cxn>
                  <a:cxn ang="0">
                    <a:pos x="167" y="168"/>
                  </a:cxn>
                  <a:cxn ang="0">
                    <a:pos x="158" y="186"/>
                  </a:cxn>
                  <a:cxn ang="0">
                    <a:pos x="149" y="213"/>
                  </a:cxn>
                  <a:cxn ang="0">
                    <a:pos x="149" y="230"/>
                  </a:cxn>
                  <a:cxn ang="0">
                    <a:pos x="149" y="248"/>
                  </a:cxn>
                  <a:cxn ang="0">
                    <a:pos x="123" y="257"/>
                  </a:cxn>
                  <a:cxn ang="0">
                    <a:pos x="114" y="266"/>
                  </a:cxn>
                  <a:cxn ang="0">
                    <a:pos x="88" y="275"/>
                  </a:cxn>
                  <a:cxn ang="0">
                    <a:pos x="70" y="283"/>
                  </a:cxn>
                  <a:cxn ang="0">
                    <a:pos x="53" y="266"/>
                  </a:cxn>
                  <a:cxn ang="0">
                    <a:pos x="35" y="257"/>
                  </a:cxn>
                  <a:cxn ang="0">
                    <a:pos x="9" y="230"/>
                  </a:cxn>
                  <a:cxn ang="0">
                    <a:pos x="0" y="204"/>
                  </a:cxn>
                  <a:cxn ang="0">
                    <a:pos x="0" y="195"/>
                  </a:cxn>
                </a:cxnLst>
                <a:rect l="0" t="0" r="r" b="b"/>
                <a:pathLst>
                  <a:path w="272" h="283">
                    <a:moveTo>
                      <a:pt x="0" y="195"/>
                    </a:moveTo>
                    <a:lnTo>
                      <a:pt x="0" y="195"/>
                    </a:lnTo>
                    <a:lnTo>
                      <a:pt x="0" y="195"/>
                    </a:lnTo>
                    <a:lnTo>
                      <a:pt x="9" y="195"/>
                    </a:lnTo>
                    <a:lnTo>
                      <a:pt x="9" y="186"/>
                    </a:lnTo>
                    <a:lnTo>
                      <a:pt x="9" y="177"/>
                    </a:lnTo>
                    <a:lnTo>
                      <a:pt x="17" y="177"/>
                    </a:lnTo>
                    <a:lnTo>
                      <a:pt x="17" y="168"/>
                    </a:lnTo>
                    <a:lnTo>
                      <a:pt x="17" y="168"/>
                    </a:lnTo>
                    <a:lnTo>
                      <a:pt x="17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51"/>
                    </a:lnTo>
                    <a:lnTo>
                      <a:pt x="26" y="142"/>
                    </a:lnTo>
                    <a:lnTo>
                      <a:pt x="26" y="142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42"/>
                    </a:lnTo>
                    <a:lnTo>
                      <a:pt x="35" y="133"/>
                    </a:lnTo>
                    <a:lnTo>
                      <a:pt x="35" y="133"/>
                    </a:lnTo>
                    <a:lnTo>
                      <a:pt x="35" y="124"/>
                    </a:lnTo>
                    <a:lnTo>
                      <a:pt x="44" y="124"/>
                    </a:lnTo>
                    <a:lnTo>
                      <a:pt x="44" y="115"/>
                    </a:lnTo>
                    <a:lnTo>
                      <a:pt x="44" y="115"/>
                    </a:lnTo>
                    <a:lnTo>
                      <a:pt x="53" y="107"/>
                    </a:lnTo>
                    <a:lnTo>
                      <a:pt x="61" y="107"/>
                    </a:lnTo>
                    <a:lnTo>
                      <a:pt x="70" y="98"/>
                    </a:lnTo>
                    <a:lnTo>
                      <a:pt x="79" y="89"/>
                    </a:lnTo>
                    <a:lnTo>
                      <a:pt x="79" y="89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54"/>
                    </a:lnTo>
                    <a:lnTo>
                      <a:pt x="88" y="45"/>
                    </a:lnTo>
                    <a:lnTo>
                      <a:pt x="88" y="36"/>
                    </a:lnTo>
                    <a:lnTo>
                      <a:pt x="88" y="27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105" y="71"/>
                    </a:lnTo>
                    <a:lnTo>
                      <a:pt x="167" y="62"/>
                    </a:lnTo>
                    <a:lnTo>
                      <a:pt x="176" y="107"/>
                    </a:lnTo>
                    <a:lnTo>
                      <a:pt x="176" y="98"/>
                    </a:lnTo>
                    <a:lnTo>
                      <a:pt x="185" y="89"/>
                    </a:lnTo>
                    <a:lnTo>
                      <a:pt x="185" y="89"/>
                    </a:lnTo>
                    <a:lnTo>
                      <a:pt x="193" y="80"/>
                    </a:lnTo>
                    <a:lnTo>
                      <a:pt x="193" y="80"/>
                    </a:lnTo>
                    <a:lnTo>
                      <a:pt x="193" y="71"/>
                    </a:lnTo>
                    <a:lnTo>
                      <a:pt x="202" y="80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62"/>
                    </a:lnTo>
                    <a:lnTo>
                      <a:pt x="228" y="62"/>
                    </a:lnTo>
                    <a:lnTo>
                      <a:pt x="228" y="62"/>
                    </a:lnTo>
                    <a:lnTo>
                      <a:pt x="228" y="54"/>
                    </a:lnTo>
                    <a:lnTo>
                      <a:pt x="237" y="54"/>
                    </a:lnTo>
                    <a:lnTo>
                      <a:pt x="237" y="54"/>
                    </a:lnTo>
                    <a:lnTo>
                      <a:pt x="246" y="45"/>
                    </a:lnTo>
                    <a:lnTo>
                      <a:pt x="246" y="54"/>
                    </a:lnTo>
                    <a:lnTo>
                      <a:pt x="255" y="54"/>
                    </a:lnTo>
                    <a:lnTo>
                      <a:pt x="264" y="54"/>
                    </a:lnTo>
                    <a:lnTo>
                      <a:pt x="264" y="54"/>
                    </a:lnTo>
                    <a:lnTo>
                      <a:pt x="264" y="62"/>
                    </a:lnTo>
                    <a:lnTo>
                      <a:pt x="272" y="62"/>
                    </a:lnTo>
                    <a:lnTo>
                      <a:pt x="272" y="62"/>
                    </a:lnTo>
                    <a:lnTo>
                      <a:pt x="272" y="71"/>
                    </a:lnTo>
                    <a:lnTo>
                      <a:pt x="272" y="71"/>
                    </a:lnTo>
                    <a:lnTo>
                      <a:pt x="272" y="80"/>
                    </a:lnTo>
                    <a:lnTo>
                      <a:pt x="272" y="89"/>
                    </a:lnTo>
                    <a:lnTo>
                      <a:pt x="237" y="71"/>
                    </a:lnTo>
                    <a:lnTo>
                      <a:pt x="237" y="71"/>
                    </a:lnTo>
                    <a:lnTo>
                      <a:pt x="237" y="80"/>
                    </a:lnTo>
                    <a:lnTo>
                      <a:pt x="237" y="80"/>
                    </a:lnTo>
                    <a:lnTo>
                      <a:pt x="237" y="98"/>
                    </a:lnTo>
                    <a:lnTo>
                      <a:pt x="228" y="98"/>
                    </a:lnTo>
                    <a:lnTo>
                      <a:pt x="228" y="107"/>
                    </a:lnTo>
                    <a:lnTo>
                      <a:pt x="228" y="115"/>
                    </a:lnTo>
                    <a:lnTo>
                      <a:pt x="220" y="115"/>
                    </a:lnTo>
                    <a:lnTo>
                      <a:pt x="220" y="124"/>
                    </a:lnTo>
                    <a:lnTo>
                      <a:pt x="211" y="124"/>
                    </a:lnTo>
                    <a:lnTo>
                      <a:pt x="202" y="124"/>
                    </a:lnTo>
                    <a:lnTo>
                      <a:pt x="202" y="133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51"/>
                    </a:lnTo>
                    <a:lnTo>
                      <a:pt x="193" y="160"/>
                    </a:lnTo>
                    <a:lnTo>
                      <a:pt x="193" y="16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76" y="151"/>
                    </a:lnTo>
                    <a:lnTo>
                      <a:pt x="167" y="151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86"/>
                    </a:lnTo>
                    <a:lnTo>
                      <a:pt x="158" y="186"/>
                    </a:lnTo>
                    <a:lnTo>
                      <a:pt x="158" y="195"/>
                    </a:lnTo>
                    <a:lnTo>
                      <a:pt x="158" y="204"/>
                    </a:lnTo>
                    <a:lnTo>
                      <a:pt x="149" y="213"/>
                    </a:lnTo>
                    <a:lnTo>
                      <a:pt x="149" y="222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9" y="239"/>
                    </a:lnTo>
                    <a:lnTo>
                      <a:pt x="149" y="248"/>
                    </a:lnTo>
                    <a:lnTo>
                      <a:pt x="149" y="248"/>
                    </a:lnTo>
                    <a:lnTo>
                      <a:pt x="141" y="248"/>
                    </a:lnTo>
                    <a:lnTo>
                      <a:pt x="132" y="248"/>
                    </a:lnTo>
                    <a:lnTo>
                      <a:pt x="123" y="257"/>
                    </a:lnTo>
                    <a:lnTo>
                      <a:pt x="114" y="257"/>
                    </a:lnTo>
                    <a:lnTo>
                      <a:pt x="114" y="266"/>
                    </a:lnTo>
                    <a:lnTo>
                      <a:pt x="114" y="266"/>
                    </a:lnTo>
                    <a:lnTo>
                      <a:pt x="105" y="266"/>
                    </a:lnTo>
                    <a:lnTo>
                      <a:pt x="97" y="275"/>
                    </a:lnTo>
                    <a:lnTo>
                      <a:pt x="88" y="275"/>
                    </a:lnTo>
                    <a:lnTo>
                      <a:pt x="88" y="266"/>
                    </a:lnTo>
                    <a:lnTo>
                      <a:pt x="79" y="275"/>
                    </a:lnTo>
                    <a:lnTo>
                      <a:pt x="70" y="283"/>
                    </a:lnTo>
                    <a:lnTo>
                      <a:pt x="61" y="283"/>
                    </a:lnTo>
                    <a:lnTo>
                      <a:pt x="53" y="275"/>
                    </a:lnTo>
                    <a:lnTo>
                      <a:pt x="53" y="266"/>
                    </a:lnTo>
                    <a:lnTo>
                      <a:pt x="44" y="266"/>
                    </a:lnTo>
                    <a:lnTo>
                      <a:pt x="44" y="257"/>
                    </a:lnTo>
                    <a:lnTo>
                      <a:pt x="35" y="257"/>
                    </a:lnTo>
                    <a:lnTo>
                      <a:pt x="26" y="248"/>
                    </a:lnTo>
                    <a:lnTo>
                      <a:pt x="17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0" y="213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195"/>
                    </a:lnTo>
                    <a:lnTo>
                      <a:pt x="0" y="195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2" name="Freeform 10">
                <a:extLst>
                  <a:ext uri="{FF2B5EF4-FFF2-40B4-BE49-F238E27FC236}">
                    <a16:creationId xmlns:a16="http://schemas.microsoft.com/office/drawing/2014/main" id="{CFE05AD5-92FA-FCBD-AEF2-D070E6E61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037" y="2567084"/>
                <a:ext cx="364924" cy="379682"/>
              </a:xfrm>
              <a:custGeom>
                <a:avLst/>
                <a:gdLst/>
                <a:ahLst/>
                <a:cxnLst>
                  <a:cxn ang="0">
                    <a:pos x="0" y="195"/>
                  </a:cxn>
                  <a:cxn ang="0">
                    <a:pos x="9" y="177"/>
                  </a:cxn>
                  <a:cxn ang="0">
                    <a:pos x="17" y="168"/>
                  </a:cxn>
                  <a:cxn ang="0">
                    <a:pos x="17" y="151"/>
                  </a:cxn>
                  <a:cxn ang="0">
                    <a:pos x="26" y="142"/>
                  </a:cxn>
                  <a:cxn ang="0">
                    <a:pos x="35" y="142"/>
                  </a:cxn>
                  <a:cxn ang="0">
                    <a:pos x="35" y="124"/>
                  </a:cxn>
                  <a:cxn ang="0">
                    <a:pos x="44" y="115"/>
                  </a:cxn>
                  <a:cxn ang="0">
                    <a:pos x="70" y="98"/>
                  </a:cxn>
                  <a:cxn ang="0">
                    <a:pos x="88" y="71"/>
                  </a:cxn>
                  <a:cxn ang="0">
                    <a:pos x="88" y="62"/>
                  </a:cxn>
                  <a:cxn ang="0">
                    <a:pos x="88" y="45"/>
                  </a:cxn>
                  <a:cxn ang="0">
                    <a:pos x="88" y="9"/>
                  </a:cxn>
                  <a:cxn ang="0">
                    <a:pos x="88" y="0"/>
                  </a:cxn>
                  <a:cxn ang="0">
                    <a:pos x="167" y="62"/>
                  </a:cxn>
                  <a:cxn ang="0">
                    <a:pos x="185" y="89"/>
                  </a:cxn>
                  <a:cxn ang="0">
                    <a:pos x="193" y="80"/>
                  </a:cxn>
                  <a:cxn ang="0">
                    <a:pos x="211" y="62"/>
                  </a:cxn>
                  <a:cxn ang="0">
                    <a:pos x="211" y="62"/>
                  </a:cxn>
                  <a:cxn ang="0">
                    <a:pos x="228" y="62"/>
                  </a:cxn>
                  <a:cxn ang="0">
                    <a:pos x="237" y="54"/>
                  </a:cxn>
                  <a:cxn ang="0">
                    <a:pos x="255" y="54"/>
                  </a:cxn>
                  <a:cxn ang="0">
                    <a:pos x="264" y="62"/>
                  </a:cxn>
                  <a:cxn ang="0">
                    <a:pos x="272" y="71"/>
                  </a:cxn>
                  <a:cxn ang="0">
                    <a:pos x="272" y="89"/>
                  </a:cxn>
                  <a:cxn ang="0">
                    <a:pos x="237" y="80"/>
                  </a:cxn>
                  <a:cxn ang="0">
                    <a:pos x="228" y="98"/>
                  </a:cxn>
                  <a:cxn ang="0">
                    <a:pos x="220" y="115"/>
                  </a:cxn>
                  <a:cxn ang="0">
                    <a:pos x="202" y="124"/>
                  </a:cxn>
                  <a:cxn ang="0">
                    <a:pos x="202" y="142"/>
                  </a:cxn>
                  <a:cxn ang="0">
                    <a:pos x="193" y="160"/>
                  </a:cxn>
                  <a:cxn ang="0">
                    <a:pos x="176" y="151"/>
                  </a:cxn>
                  <a:cxn ang="0">
                    <a:pos x="167" y="168"/>
                  </a:cxn>
                  <a:cxn ang="0">
                    <a:pos x="158" y="186"/>
                  </a:cxn>
                  <a:cxn ang="0">
                    <a:pos x="149" y="213"/>
                  </a:cxn>
                  <a:cxn ang="0">
                    <a:pos x="149" y="230"/>
                  </a:cxn>
                  <a:cxn ang="0">
                    <a:pos x="149" y="248"/>
                  </a:cxn>
                  <a:cxn ang="0">
                    <a:pos x="123" y="257"/>
                  </a:cxn>
                  <a:cxn ang="0">
                    <a:pos x="114" y="266"/>
                  </a:cxn>
                  <a:cxn ang="0">
                    <a:pos x="88" y="275"/>
                  </a:cxn>
                  <a:cxn ang="0">
                    <a:pos x="70" y="283"/>
                  </a:cxn>
                  <a:cxn ang="0">
                    <a:pos x="53" y="266"/>
                  </a:cxn>
                  <a:cxn ang="0">
                    <a:pos x="35" y="257"/>
                  </a:cxn>
                  <a:cxn ang="0">
                    <a:pos x="9" y="230"/>
                  </a:cxn>
                  <a:cxn ang="0">
                    <a:pos x="0" y="204"/>
                  </a:cxn>
                  <a:cxn ang="0">
                    <a:pos x="0" y="195"/>
                  </a:cxn>
                </a:cxnLst>
                <a:rect l="0" t="0" r="r" b="b"/>
                <a:pathLst>
                  <a:path w="272" h="283">
                    <a:moveTo>
                      <a:pt x="0" y="195"/>
                    </a:moveTo>
                    <a:lnTo>
                      <a:pt x="0" y="195"/>
                    </a:lnTo>
                    <a:lnTo>
                      <a:pt x="0" y="195"/>
                    </a:lnTo>
                    <a:lnTo>
                      <a:pt x="9" y="195"/>
                    </a:lnTo>
                    <a:lnTo>
                      <a:pt x="9" y="186"/>
                    </a:lnTo>
                    <a:lnTo>
                      <a:pt x="9" y="177"/>
                    </a:lnTo>
                    <a:lnTo>
                      <a:pt x="17" y="177"/>
                    </a:lnTo>
                    <a:lnTo>
                      <a:pt x="17" y="168"/>
                    </a:lnTo>
                    <a:lnTo>
                      <a:pt x="17" y="168"/>
                    </a:lnTo>
                    <a:lnTo>
                      <a:pt x="17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51"/>
                    </a:lnTo>
                    <a:lnTo>
                      <a:pt x="26" y="142"/>
                    </a:lnTo>
                    <a:lnTo>
                      <a:pt x="26" y="142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42"/>
                    </a:lnTo>
                    <a:lnTo>
                      <a:pt x="35" y="133"/>
                    </a:lnTo>
                    <a:lnTo>
                      <a:pt x="35" y="133"/>
                    </a:lnTo>
                    <a:lnTo>
                      <a:pt x="35" y="124"/>
                    </a:lnTo>
                    <a:lnTo>
                      <a:pt x="44" y="124"/>
                    </a:lnTo>
                    <a:lnTo>
                      <a:pt x="44" y="115"/>
                    </a:lnTo>
                    <a:lnTo>
                      <a:pt x="44" y="115"/>
                    </a:lnTo>
                    <a:lnTo>
                      <a:pt x="53" y="107"/>
                    </a:lnTo>
                    <a:lnTo>
                      <a:pt x="61" y="107"/>
                    </a:lnTo>
                    <a:lnTo>
                      <a:pt x="70" y="98"/>
                    </a:lnTo>
                    <a:lnTo>
                      <a:pt x="79" y="89"/>
                    </a:lnTo>
                    <a:lnTo>
                      <a:pt x="79" y="89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54"/>
                    </a:lnTo>
                    <a:lnTo>
                      <a:pt x="88" y="45"/>
                    </a:lnTo>
                    <a:lnTo>
                      <a:pt x="88" y="36"/>
                    </a:lnTo>
                    <a:lnTo>
                      <a:pt x="88" y="27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105" y="71"/>
                    </a:lnTo>
                    <a:lnTo>
                      <a:pt x="167" y="62"/>
                    </a:lnTo>
                    <a:lnTo>
                      <a:pt x="176" y="107"/>
                    </a:lnTo>
                    <a:lnTo>
                      <a:pt x="176" y="98"/>
                    </a:lnTo>
                    <a:lnTo>
                      <a:pt x="185" y="89"/>
                    </a:lnTo>
                    <a:lnTo>
                      <a:pt x="185" y="89"/>
                    </a:lnTo>
                    <a:lnTo>
                      <a:pt x="193" y="80"/>
                    </a:lnTo>
                    <a:lnTo>
                      <a:pt x="193" y="80"/>
                    </a:lnTo>
                    <a:lnTo>
                      <a:pt x="193" y="71"/>
                    </a:lnTo>
                    <a:lnTo>
                      <a:pt x="202" y="80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62"/>
                    </a:lnTo>
                    <a:lnTo>
                      <a:pt x="228" y="62"/>
                    </a:lnTo>
                    <a:lnTo>
                      <a:pt x="228" y="62"/>
                    </a:lnTo>
                    <a:lnTo>
                      <a:pt x="228" y="54"/>
                    </a:lnTo>
                    <a:lnTo>
                      <a:pt x="237" y="54"/>
                    </a:lnTo>
                    <a:lnTo>
                      <a:pt x="237" y="54"/>
                    </a:lnTo>
                    <a:lnTo>
                      <a:pt x="246" y="45"/>
                    </a:lnTo>
                    <a:lnTo>
                      <a:pt x="246" y="54"/>
                    </a:lnTo>
                    <a:lnTo>
                      <a:pt x="255" y="54"/>
                    </a:lnTo>
                    <a:lnTo>
                      <a:pt x="264" y="54"/>
                    </a:lnTo>
                    <a:lnTo>
                      <a:pt x="264" y="54"/>
                    </a:lnTo>
                    <a:lnTo>
                      <a:pt x="264" y="62"/>
                    </a:lnTo>
                    <a:lnTo>
                      <a:pt x="272" y="62"/>
                    </a:lnTo>
                    <a:lnTo>
                      <a:pt x="272" y="62"/>
                    </a:lnTo>
                    <a:lnTo>
                      <a:pt x="272" y="71"/>
                    </a:lnTo>
                    <a:lnTo>
                      <a:pt x="272" y="71"/>
                    </a:lnTo>
                    <a:lnTo>
                      <a:pt x="272" y="80"/>
                    </a:lnTo>
                    <a:lnTo>
                      <a:pt x="272" y="89"/>
                    </a:lnTo>
                    <a:lnTo>
                      <a:pt x="237" y="71"/>
                    </a:lnTo>
                    <a:lnTo>
                      <a:pt x="237" y="71"/>
                    </a:lnTo>
                    <a:lnTo>
                      <a:pt x="237" y="80"/>
                    </a:lnTo>
                    <a:lnTo>
                      <a:pt x="237" y="80"/>
                    </a:lnTo>
                    <a:lnTo>
                      <a:pt x="237" y="98"/>
                    </a:lnTo>
                    <a:lnTo>
                      <a:pt x="228" y="98"/>
                    </a:lnTo>
                    <a:lnTo>
                      <a:pt x="228" y="107"/>
                    </a:lnTo>
                    <a:lnTo>
                      <a:pt x="228" y="115"/>
                    </a:lnTo>
                    <a:lnTo>
                      <a:pt x="220" y="115"/>
                    </a:lnTo>
                    <a:lnTo>
                      <a:pt x="220" y="124"/>
                    </a:lnTo>
                    <a:lnTo>
                      <a:pt x="211" y="124"/>
                    </a:lnTo>
                    <a:lnTo>
                      <a:pt x="202" y="124"/>
                    </a:lnTo>
                    <a:lnTo>
                      <a:pt x="202" y="133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51"/>
                    </a:lnTo>
                    <a:lnTo>
                      <a:pt x="193" y="160"/>
                    </a:lnTo>
                    <a:lnTo>
                      <a:pt x="193" y="16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76" y="151"/>
                    </a:lnTo>
                    <a:lnTo>
                      <a:pt x="167" y="151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86"/>
                    </a:lnTo>
                    <a:lnTo>
                      <a:pt x="158" y="186"/>
                    </a:lnTo>
                    <a:lnTo>
                      <a:pt x="158" y="195"/>
                    </a:lnTo>
                    <a:lnTo>
                      <a:pt x="158" y="204"/>
                    </a:lnTo>
                    <a:lnTo>
                      <a:pt x="149" y="213"/>
                    </a:lnTo>
                    <a:lnTo>
                      <a:pt x="149" y="222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9" y="239"/>
                    </a:lnTo>
                    <a:lnTo>
                      <a:pt x="149" y="248"/>
                    </a:lnTo>
                    <a:lnTo>
                      <a:pt x="149" y="248"/>
                    </a:lnTo>
                    <a:lnTo>
                      <a:pt x="141" y="248"/>
                    </a:lnTo>
                    <a:lnTo>
                      <a:pt x="132" y="248"/>
                    </a:lnTo>
                    <a:lnTo>
                      <a:pt x="123" y="257"/>
                    </a:lnTo>
                    <a:lnTo>
                      <a:pt x="114" y="257"/>
                    </a:lnTo>
                    <a:lnTo>
                      <a:pt x="114" y="266"/>
                    </a:lnTo>
                    <a:lnTo>
                      <a:pt x="114" y="266"/>
                    </a:lnTo>
                    <a:lnTo>
                      <a:pt x="105" y="266"/>
                    </a:lnTo>
                    <a:lnTo>
                      <a:pt x="97" y="275"/>
                    </a:lnTo>
                    <a:lnTo>
                      <a:pt x="88" y="275"/>
                    </a:lnTo>
                    <a:lnTo>
                      <a:pt x="88" y="266"/>
                    </a:lnTo>
                    <a:lnTo>
                      <a:pt x="79" y="275"/>
                    </a:lnTo>
                    <a:lnTo>
                      <a:pt x="70" y="283"/>
                    </a:lnTo>
                    <a:lnTo>
                      <a:pt x="61" y="283"/>
                    </a:lnTo>
                    <a:lnTo>
                      <a:pt x="53" y="275"/>
                    </a:lnTo>
                    <a:lnTo>
                      <a:pt x="53" y="266"/>
                    </a:lnTo>
                    <a:lnTo>
                      <a:pt x="44" y="266"/>
                    </a:lnTo>
                    <a:lnTo>
                      <a:pt x="44" y="257"/>
                    </a:lnTo>
                    <a:lnTo>
                      <a:pt x="35" y="257"/>
                    </a:lnTo>
                    <a:lnTo>
                      <a:pt x="26" y="248"/>
                    </a:lnTo>
                    <a:lnTo>
                      <a:pt x="17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0" y="213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195"/>
                    </a:lnTo>
                    <a:lnTo>
                      <a:pt x="0" y="195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19784D2D-FE7B-A5CE-D9EF-89757CDF4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930" y="2662340"/>
                <a:ext cx="649350" cy="367607"/>
              </a:xfrm>
              <a:custGeom>
                <a:avLst/>
                <a:gdLst/>
                <a:ahLst/>
                <a:cxnLst>
                  <a:cxn ang="0">
                    <a:pos x="26" y="265"/>
                  </a:cxn>
                  <a:cxn ang="0">
                    <a:pos x="44" y="248"/>
                  </a:cxn>
                  <a:cxn ang="0">
                    <a:pos x="62" y="230"/>
                  </a:cxn>
                  <a:cxn ang="0">
                    <a:pos x="97" y="195"/>
                  </a:cxn>
                  <a:cxn ang="0">
                    <a:pos x="123" y="212"/>
                  </a:cxn>
                  <a:cxn ang="0">
                    <a:pos x="150" y="204"/>
                  </a:cxn>
                  <a:cxn ang="0">
                    <a:pos x="167" y="186"/>
                  </a:cxn>
                  <a:cxn ang="0">
                    <a:pos x="202" y="177"/>
                  </a:cxn>
                  <a:cxn ang="0">
                    <a:pos x="202" y="159"/>
                  </a:cxn>
                  <a:cxn ang="0">
                    <a:pos x="211" y="124"/>
                  </a:cxn>
                  <a:cxn ang="0">
                    <a:pos x="220" y="97"/>
                  </a:cxn>
                  <a:cxn ang="0">
                    <a:pos x="238" y="89"/>
                  </a:cxn>
                  <a:cxn ang="0">
                    <a:pos x="255" y="80"/>
                  </a:cxn>
                  <a:cxn ang="0">
                    <a:pos x="255" y="53"/>
                  </a:cxn>
                  <a:cxn ang="0">
                    <a:pos x="281" y="44"/>
                  </a:cxn>
                  <a:cxn ang="0">
                    <a:pos x="290" y="9"/>
                  </a:cxn>
                  <a:cxn ang="0">
                    <a:pos x="325" y="18"/>
                  </a:cxn>
                  <a:cxn ang="0">
                    <a:pos x="343" y="0"/>
                  </a:cxn>
                  <a:cxn ang="0">
                    <a:pos x="352" y="18"/>
                  </a:cxn>
                  <a:cxn ang="0">
                    <a:pos x="378" y="27"/>
                  </a:cxn>
                  <a:cxn ang="0">
                    <a:pos x="369" y="44"/>
                  </a:cxn>
                  <a:cxn ang="0">
                    <a:pos x="369" y="44"/>
                  </a:cxn>
                  <a:cxn ang="0">
                    <a:pos x="369" y="71"/>
                  </a:cxn>
                  <a:cxn ang="0">
                    <a:pos x="387" y="71"/>
                  </a:cxn>
                  <a:cxn ang="0">
                    <a:pos x="405" y="80"/>
                  </a:cxn>
                  <a:cxn ang="0">
                    <a:pos x="422" y="89"/>
                  </a:cxn>
                  <a:cxn ang="0">
                    <a:pos x="431" y="89"/>
                  </a:cxn>
                  <a:cxn ang="0">
                    <a:pos x="440" y="106"/>
                  </a:cxn>
                  <a:cxn ang="0">
                    <a:pos x="431" y="115"/>
                  </a:cxn>
                  <a:cxn ang="0">
                    <a:pos x="405" y="97"/>
                  </a:cxn>
                  <a:cxn ang="0">
                    <a:pos x="387" y="89"/>
                  </a:cxn>
                  <a:cxn ang="0">
                    <a:pos x="396" y="97"/>
                  </a:cxn>
                  <a:cxn ang="0">
                    <a:pos x="422" y="115"/>
                  </a:cxn>
                  <a:cxn ang="0">
                    <a:pos x="440" y="124"/>
                  </a:cxn>
                  <a:cxn ang="0">
                    <a:pos x="449" y="133"/>
                  </a:cxn>
                  <a:cxn ang="0">
                    <a:pos x="440" y="133"/>
                  </a:cxn>
                  <a:cxn ang="0">
                    <a:pos x="422" y="133"/>
                  </a:cxn>
                  <a:cxn ang="0">
                    <a:pos x="440" y="151"/>
                  </a:cxn>
                  <a:cxn ang="0">
                    <a:pos x="449" y="159"/>
                  </a:cxn>
                  <a:cxn ang="0">
                    <a:pos x="440" y="159"/>
                  </a:cxn>
                  <a:cxn ang="0">
                    <a:pos x="422" y="159"/>
                  </a:cxn>
                  <a:cxn ang="0">
                    <a:pos x="405" y="151"/>
                  </a:cxn>
                  <a:cxn ang="0">
                    <a:pos x="387" y="151"/>
                  </a:cxn>
                  <a:cxn ang="0">
                    <a:pos x="422" y="159"/>
                  </a:cxn>
                  <a:cxn ang="0">
                    <a:pos x="431" y="168"/>
                  </a:cxn>
                  <a:cxn ang="0">
                    <a:pos x="449" y="177"/>
                  </a:cxn>
                  <a:cxn ang="0">
                    <a:pos x="457" y="168"/>
                  </a:cxn>
                  <a:cxn ang="0">
                    <a:pos x="484" y="195"/>
                  </a:cxn>
                  <a:cxn ang="0">
                    <a:pos x="475" y="195"/>
                  </a:cxn>
                  <a:cxn ang="0">
                    <a:pos x="475" y="195"/>
                  </a:cxn>
                  <a:cxn ang="0">
                    <a:pos x="158" y="257"/>
                  </a:cxn>
                  <a:cxn ang="0">
                    <a:pos x="106" y="265"/>
                  </a:cxn>
                  <a:cxn ang="0">
                    <a:pos x="0" y="274"/>
                  </a:cxn>
                </a:cxnLst>
                <a:rect l="0" t="0" r="r" b="b"/>
                <a:pathLst>
                  <a:path w="484" h="274">
                    <a:moveTo>
                      <a:pt x="0" y="274"/>
                    </a:moveTo>
                    <a:lnTo>
                      <a:pt x="18" y="274"/>
                    </a:lnTo>
                    <a:lnTo>
                      <a:pt x="18" y="265"/>
                    </a:lnTo>
                    <a:lnTo>
                      <a:pt x="26" y="265"/>
                    </a:lnTo>
                    <a:lnTo>
                      <a:pt x="35" y="257"/>
                    </a:lnTo>
                    <a:lnTo>
                      <a:pt x="35" y="257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53" y="248"/>
                    </a:lnTo>
                    <a:lnTo>
                      <a:pt x="53" y="239"/>
                    </a:lnTo>
                    <a:lnTo>
                      <a:pt x="62" y="239"/>
                    </a:lnTo>
                    <a:lnTo>
                      <a:pt x="62" y="230"/>
                    </a:lnTo>
                    <a:lnTo>
                      <a:pt x="62" y="221"/>
                    </a:lnTo>
                    <a:lnTo>
                      <a:pt x="79" y="212"/>
                    </a:lnTo>
                    <a:lnTo>
                      <a:pt x="97" y="186"/>
                    </a:lnTo>
                    <a:lnTo>
                      <a:pt x="97" y="195"/>
                    </a:lnTo>
                    <a:lnTo>
                      <a:pt x="106" y="195"/>
                    </a:lnTo>
                    <a:lnTo>
                      <a:pt x="106" y="204"/>
                    </a:lnTo>
                    <a:lnTo>
                      <a:pt x="114" y="212"/>
                    </a:lnTo>
                    <a:lnTo>
                      <a:pt x="123" y="212"/>
                    </a:lnTo>
                    <a:lnTo>
                      <a:pt x="132" y="204"/>
                    </a:lnTo>
                    <a:lnTo>
                      <a:pt x="141" y="195"/>
                    </a:lnTo>
                    <a:lnTo>
                      <a:pt x="141" y="204"/>
                    </a:lnTo>
                    <a:lnTo>
                      <a:pt x="150" y="204"/>
                    </a:lnTo>
                    <a:lnTo>
                      <a:pt x="158" y="195"/>
                    </a:lnTo>
                    <a:lnTo>
                      <a:pt x="167" y="195"/>
                    </a:lnTo>
                    <a:lnTo>
                      <a:pt x="167" y="195"/>
                    </a:lnTo>
                    <a:lnTo>
                      <a:pt x="167" y="186"/>
                    </a:lnTo>
                    <a:lnTo>
                      <a:pt x="176" y="186"/>
                    </a:lnTo>
                    <a:lnTo>
                      <a:pt x="185" y="177"/>
                    </a:lnTo>
                    <a:lnTo>
                      <a:pt x="194" y="177"/>
                    </a:lnTo>
                    <a:lnTo>
                      <a:pt x="202" y="177"/>
                    </a:lnTo>
                    <a:lnTo>
                      <a:pt x="202" y="177"/>
                    </a:lnTo>
                    <a:lnTo>
                      <a:pt x="202" y="168"/>
                    </a:lnTo>
                    <a:lnTo>
                      <a:pt x="202" y="159"/>
                    </a:lnTo>
                    <a:lnTo>
                      <a:pt x="202" y="159"/>
                    </a:lnTo>
                    <a:lnTo>
                      <a:pt x="202" y="151"/>
                    </a:lnTo>
                    <a:lnTo>
                      <a:pt x="202" y="142"/>
                    </a:lnTo>
                    <a:lnTo>
                      <a:pt x="211" y="133"/>
                    </a:lnTo>
                    <a:lnTo>
                      <a:pt x="211" y="124"/>
                    </a:lnTo>
                    <a:lnTo>
                      <a:pt x="211" y="115"/>
                    </a:lnTo>
                    <a:lnTo>
                      <a:pt x="220" y="115"/>
                    </a:lnTo>
                    <a:lnTo>
                      <a:pt x="220" y="97"/>
                    </a:lnTo>
                    <a:lnTo>
                      <a:pt x="220" y="97"/>
                    </a:lnTo>
                    <a:lnTo>
                      <a:pt x="220" y="97"/>
                    </a:lnTo>
                    <a:lnTo>
                      <a:pt x="220" y="80"/>
                    </a:lnTo>
                    <a:lnTo>
                      <a:pt x="229" y="80"/>
                    </a:lnTo>
                    <a:lnTo>
                      <a:pt x="238" y="89"/>
                    </a:lnTo>
                    <a:lnTo>
                      <a:pt x="238" y="89"/>
                    </a:lnTo>
                    <a:lnTo>
                      <a:pt x="246" y="89"/>
                    </a:lnTo>
                    <a:lnTo>
                      <a:pt x="246" y="89"/>
                    </a:lnTo>
                    <a:lnTo>
                      <a:pt x="255" y="80"/>
                    </a:lnTo>
                    <a:lnTo>
                      <a:pt x="255" y="71"/>
                    </a:lnTo>
                    <a:lnTo>
                      <a:pt x="255" y="71"/>
                    </a:lnTo>
                    <a:lnTo>
                      <a:pt x="255" y="62"/>
                    </a:lnTo>
                    <a:lnTo>
                      <a:pt x="255" y="53"/>
                    </a:lnTo>
                    <a:lnTo>
                      <a:pt x="264" y="53"/>
                    </a:lnTo>
                    <a:lnTo>
                      <a:pt x="273" y="53"/>
                    </a:lnTo>
                    <a:lnTo>
                      <a:pt x="273" y="44"/>
                    </a:lnTo>
                    <a:lnTo>
                      <a:pt x="281" y="44"/>
                    </a:lnTo>
                    <a:lnTo>
                      <a:pt x="281" y="36"/>
                    </a:lnTo>
                    <a:lnTo>
                      <a:pt x="281" y="27"/>
                    </a:lnTo>
                    <a:lnTo>
                      <a:pt x="290" y="27"/>
                    </a:lnTo>
                    <a:lnTo>
                      <a:pt x="290" y="9"/>
                    </a:lnTo>
                    <a:lnTo>
                      <a:pt x="290" y="9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25" y="18"/>
                    </a:lnTo>
                    <a:lnTo>
                      <a:pt x="325" y="9"/>
                    </a:lnTo>
                    <a:lnTo>
                      <a:pt x="325" y="0"/>
                    </a:lnTo>
                    <a:lnTo>
                      <a:pt x="334" y="0"/>
                    </a:lnTo>
                    <a:lnTo>
                      <a:pt x="343" y="0"/>
                    </a:lnTo>
                    <a:lnTo>
                      <a:pt x="343" y="9"/>
                    </a:lnTo>
                    <a:lnTo>
                      <a:pt x="343" y="18"/>
                    </a:lnTo>
                    <a:lnTo>
                      <a:pt x="352" y="18"/>
                    </a:lnTo>
                    <a:lnTo>
                      <a:pt x="352" y="18"/>
                    </a:lnTo>
                    <a:lnTo>
                      <a:pt x="361" y="18"/>
                    </a:lnTo>
                    <a:lnTo>
                      <a:pt x="369" y="27"/>
                    </a:lnTo>
                    <a:lnTo>
                      <a:pt x="369" y="27"/>
                    </a:lnTo>
                    <a:lnTo>
                      <a:pt x="378" y="27"/>
                    </a:lnTo>
                    <a:lnTo>
                      <a:pt x="378" y="36"/>
                    </a:lnTo>
                    <a:lnTo>
                      <a:pt x="378" y="36"/>
                    </a:lnTo>
                    <a:lnTo>
                      <a:pt x="378" y="36"/>
                    </a:lnTo>
                    <a:lnTo>
                      <a:pt x="369" y="44"/>
                    </a:lnTo>
                    <a:lnTo>
                      <a:pt x="378" y="44"/>
                    </a:lnTo>
                    <a:lnTo>
                      <a:pt x="369" y="53"/>
                    </a:lnTo>
                    <a:lnTo>
                      <a:pt x="369" y="53"/>
                    </a:lnTo>
                    <a:lnTo>
                      <a:pt x="369" y="44"/>
                    </a:lnTo>
                    <a:lnTo>
                      <a:pt x="369" y="62"/>
                    </a:lnTo>
                    <a:lnTo>
                      <a:pt x="369" y="71"/>
                    </a:lnTo>
                    <a:lnTo>
                      <a:pt x="369" y="71"/>
                    </a:lnTo>
                    <a:lnTo>
                      <a:pt x="369" y="71"/>
                    </a:lnTo>
                    <a:lnTo>
                      <a:pt x="369" y="71"/>
                    </a:lnTo>
                    <a:lnTo>
                      <a:pt x="378" y="71"/>
                    </a:lnTo>
                    <a:lnTo>
                      <a:pt x="378" y="71"/>
                    </a:lnTo>
                    <a:lnTo>
                      <a:pt x="387" y="71"/>
                    </a:lnTo>
                    <a:lnTo>
                      <a:pt x="387" y="71"/>
                    </a:lnTo>
                    <a:lnTo>
                      <a:pt x="396" y="80"/>
                    </a:lnTo>
                    <a:lnTo>
                      <a:pt x="396" y="80"/>
                    </a:lnTo>
                    <a:lnTo>
                      <a:pt x="405" y="80"/>
                    </a:lnTo>
                    <a:lnTo>
                      <a:pt x="405" y="80"/>
                    </a:lnTo>
                    <a:lnTo>
                      <a:pt x="413" y="80"/>
                    </a:lnTo>
                    <a:lnTo>
                      <a:pt x="413" y="80"/>
                    </a:lnTo>
                    <a:lnTo>
                      <a:pt x="422" y="89"/>
                    </a:lnTo>
                    <a:lnTo>
                      <a:pt x="422" y="89"/>
                    </a:lnTo>
                    <a:lnTo>
                      <a:pt x="422" y="89"/>
                    </a:lnTo>
                    <a:lnTo>
                      <a:pt x="422" y="89"/>
                    </a:lnTo>
                    <a:lnTo>
                      <a:pt x="431" y="89"/>
                    </a:lnTo>
                    <a:lnTo>
                      <a:pt x="440" y="97"/>
                    </a:lnTo>
                    <a:lnTo>
                      <a:pt x="440" y="97"/>
                    </a:lnTo>
                    <a:lnTo>
                      <a:pt x="440" y="97"/>
                    </a:lnTo>
                    <a:lnTo>
                      <a:pt x="440" y="106"/>
                    </a:lnTo>
                    <a:lnTo>
                      <a:pt x="440" y="106"/>
                    </a:lnTo>
                    <a:lnTo>
                      <a:pt x="440" y="115"/>
                    </a:lnTo>
                    <a:lnTo>
                      <a:pt x="431" y="115"/>
                    </a:lnTo>
                    <a:lnTo>
                      <a:pt x="431" y="115"/>
                    </a:lnTo>
                    <a:lnTo>
                      <a:pt x="422" y="115"/>
                    </a:lnTo>
                    <a:lnTo>
                      <a:pt x="413" y="106"/>
                    </a:lnTo>
                    <a:lnTo>
                      <a:pt x="413" y="106"/>
                    </a:lnTo>
                    <a:lnTo>
                      <a:pt x="405" y="97"/>
                    </a:lnTo>
                    <a:lnTo>
                      <a:pt x="405" y="97"/>
                    </a:lnTo>
                    <a:lnTo>
                      <a:pt x="396" y="89"/>
                    </a:lnTo>
                    <a:lnTo>
                      <a:pt x="396" y="89"/>
                    </a:lnTo>
                    <a:lnTo>
                      <a:pt x="387" y="89"/>
                    </a:lnTo>
                    <a:lnTo>
                      <a:pt x="378" y="89"/>
                    </a:lnTo>
                    <a:lnTo>
                      <a:pt x="387" y="89"/>
                    </a:lnTo>
                    <a:lnTo>
                      <a:pt x="396" y="89"/>
                    </a:lnTo>
                    <a:lnTo>
                      <a:pt x="396" y="97"/>
                    </a:lnTo>
                    <a:lnTo>
                      <a:pt x="405" y="97"/>
                    </a:lnTo>
                    <a:lnTo>
                      <a:pt x="405" y="106"/>
                    </a:lnTo>
                    <a:lnTo>
                      <a:pt x="413" y="106"/>
                    </a:lnTo>
                    <a:lnTo>
                      <a:pt x="422" y="115"/>
                    </a:lnTo>
                    <a:lnTo>
                      <a:pt x="422" y="115"/>
                    </a:lnTo>
                    <a:lnTo>
                      <a:pt x="431" y="115"/>
                    </a:lnTo>
                    <a:lnTo>
                      <a:pt x="431" y="115"/>
                    </a:lnTo>
                    <a:lnTo>
                      <a:pt x="440" y="124"/>
                    </a:lnTo>
                    <a:lnTo>
                      <a:pt x="440" y="124"/>
                    </a:lnTo>
                    <a:lnTo>
                      <a:pt x="440" y="124"/>
                    </a:lnTo>
                    <a:lnTo>
                      <a:pt x="449" y="124"/>
                    </a:lnTo>
                    <a:lnTo>
                      <a:pt x="449" y="133"/>
                    </a:lnTo>
                    <a:lnTo>
                      <a:pt x="449" y="142"/>
                    </a:lnTo>
                    <a:lnTo>
                      <a:pt x="440" y="133"/>
                    </a:lnTo>
                    <a:lnTo>
                      <a:pt x="440" y="133"/>
                    </a:lnTo>
                    <a:lnTo>
                      <a:pt x="440" y="133"/>
                    </a:lnTo>
                    <a:lnTo>
                      <a:pt x="440" y="142"/>
                    </a:lnTo>
                    <a:lnTo>
                      <a:pt x="440" y="151"/>
                    </a:lnTo>
                    <a:lnTo>
                      <a:pt x="431" y="142"/>
                    </a:lnTo>
                    <a:lnTo>
                      <a:pt x="422" y="133"/>
                    </a:lnTo>
                    <a:lnTo>
                      <a:pt x="413" y="133"/>
                    </a:lnTo>
                    <a:lnTo>
                      <a:pt x="422" y="142"/>
                    </a:lnTo>
                    <a:lnTo>
                      <a:pt x="431" y="142"/>
                    </a:lnTo>
                    <a:lnTo>
                      <a:pt x="440" y="151"/>
                    </a:lnTo>
                    <a:lnTo>
                      <a:pt x="440" y="151"/>
                    </a:lnTo>
                    <a:lnTo>
                      <a:pt x="449" y="151"/>
                    </a:lnTo>
                    <a:lnTo>
                      <a:pt x="449" y="151"/>
                    </a:lnTo>
                    <a:lnTo>
                      <a:pt x="449" y="159"/>
                    </a:lnTo>
                    <a:lnTo>
                      <a:pt x="449" y="168"/>
                    </a:lnTo>
                    <a:lnTo>
                      <a:pt x="449" y="168"/>
                    </a:lnTo>
                    <a:lnTo>
                      <a:pt x="449" y="168"/>
                    </a:lnTo>
                    <a:lnTo>
                      <a:pt x="440" y="159"/>
                    </a:lnTo>
                    <a:lnTo>
                      <a:pt x="431" y="159"/>
                    </a:lnTo>
                    <a:lnTo>
                      <a:pt x="431" y="159"/>
                    </a:lnTo>
                    <a:lnTo>
                      <a:pt x="422" y="151"/>
                    </a:lnTo>
                    <a:lnTo>
                      <a:pt x="422" y="159"/>
                    </a:lnTo>
                    <a:lnTo>
                      <a:pt x="413" y="151"/>
                    </a:lnTo>
                    <a:lnTo>
                      <a:pt x="413" y="151"/>
                    </a:lnTo>
                    <a:lnTo>
                      <a:pt x="413" y="151"/>
                    </a:lnTo>
                    <a:lnTo>
                      <a:pt x="405" y="151"/>
                    </a:lnTo>
                    <a:lnTo>
                      <a:pt x="405" y="151"/>
                    </a:lnTo>
                    <a:lnTo>
                      <a:pt x="396" y="151"/>
                    </a:lnTo>
                    <a:lnTo>
                      <a:pt x="387" y="151"/>
                    </a:lnTo>
                    <a:lnTo>
                      <a:pt x="387" y="151"/>
                    </a:lnTo>
                    <a:lnTo>
                      <a:pt x="405" y="151"/>
                    </a:lnTo>
                    <a:lnTo>
                      <a:pt x="413" y="159"/>
                    </a:lnTo>
                    <a:lnTo>
                      <a:pt x="413" y="159"/>
                    </a:lnTo>
                    <a:lnTo>
                      <a:pt x="422" y="159"/>
                    </a:lnTo>
                    <a:lnTo>
                      <a:pt x="422" y="159"/>
                    </a:lnTo>
                    <a:lnTo>
                      <a:pt x="431" y="159"/>
                    </a:lnTo>
                    <a:lnTo>
                      <a:pt x="431" y="168"/>
                    </a:lnTo>
                    <a:lnTo>
                      <a:pt x="431" y="168"/>
                    </a:lnTo>
                    <a:lnTo>
                      <a:pt x="440" y="168"/>
                    </a:lnTo>
                    <a:lnTo>
                      <a:pt x="440" y="177"/>
                    </a:lnTo>
                    <a:lnTo>
                      <a:pt x="440" y="177"/>
                    </a:lnTo>
                    <a:lnTo>
                      <a:pt x="449" y="177"/>
                    </a:lnTo>
                    <a:lnTo>
                      <a:pt x="449" y="177"/>
                    </a:lnTo>
                    <a:lnTo>
                      <a:pt x="457" y="177"/>
                    </a:lnTo>
                    <a:lnTo>
                      <a:pt x="449" y="177"/>
                    </a:lnTo>
                    <a:lnTo>
                      <a:pt x="457" y="168"/>
                    </a:lnTo>
                    <a:lnTo>
                      <a:pt x="457" y="168"/>
                    </a:lnTo>
                    <a:lnTo>
                      <a:pt x="475" y="168"/>
                    </a:lnTo>
                    <a:lnTo>
                      <a:pt x="475" y="177"/>
                    </a:lnTo>
                    <a:lnTo>
                      <a:pt x="484" y="195"/>
                    </a:lnTo>
                    <a:lnTo>
                      <a:pt x="484" y="195"/>
                    </a:lnTo>
                    <a:lnTo>
                      <a:pt x="484" y="186"/>
                    </a:lnTo>
                    <a:lnTo>
                      <a:pt x="475" y="186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13" y="212"/>
                    </a:lnTo>
                    <a:lnTo>
                      <a:pt x="343" y="221"/>
                    </a:lnTo>
                    <a:lnTo>
                      <a:pt x="211" y="248"/>
                    </a:lnTo>
                    <a:lnTo>
                      <a:pt x="158" y="257"/>
                    </a:lnTo>
                    <a:lnTo>
                      <a:pt x="141" y="257"/>
                    </a:lnTo>
                    <a:lnTo>
                      <a:pt x="132" y="257"/>
                    </a:lnTo>
                    <a:lnTo>
                      <a:pt x="123" y="257"/>
                    </a:lnTo>
                    <a:lnTo>
                      <a:pt x="106" y="265"/>
                    </a:lnTo>
                    <a:lnTo>
                      <a:pt x="79" y="265"/>
                    </a:lnTo>
                    <a:lnTo>
                      <a:pt x="35" y="274"/>
                    </a:lnTo>
                    <a:lnTo>
                      <a:pt x="26" y="274"/>
                    </a:lnTo>
                    <a:lnTo>
                      <a:pt x="0" y="27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4" name="Freeform 23">
                <a:extLst>
                  <a:ext uri="{FF2B5EF4-FFF2-40B4-BE49-F238E27FC236}">
                    <a16:creationId xmlns:a16="http://schemas.microsoft.com/office/drawing/2014/main" id="{0C9662C8-864F-D8B9-4061-E52C2743F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1963350"/>
                <a:ext cx="142213" cy="260277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18" y="17"/>
                  </a:cxn>
                  <a:cxn ang="0">
                    <a:pos x="97" y="0"/>
                  </a:cxn>
                  <a:cxn ang="0">
                    <a:pos x="97" y="0"/>
                  </a:cxn>
                  <a:cxn ang="0">
                    <a:pos x="106" y="8"/>
                  </a:cxn>
                  <a:cxn ang="0">
                    <a:pos x="97" y="17"/>
                  </a:cxn>
                  <a:cxn ang="0">
                    <a:pos x="97" y="26"/>
                  </a:cxn>
                  <a:cxn ang="0">
                    <a:pos x="106" y="26"/>
                  </a:cxn>
                  <a:cxn ang="0">
                    <a:pos x="106" y="35"/>
                  </a:cxn>
                  <a:cxn ang="0">
                    <a:pos x="106" y="35"/>
                  </a:cxn>
                  <a:cxn ang="0">
                    <a:pos x="106" y="44"/>
                  </a:cxn>
                  <a:cxn ang="0">
                    <a:pos x="97" y="53"/>
                  </a:cxn>
                  <a:cxn ang="0">
                    <a:pos x="88" y="53"/>
                  </a:cxn>
                  <a:cxn ang="0">
                    <a:pos x="88" y="61"/>
                  </a:cxn>
                  <a:cxn ang="0">
                    <a:pos x="88" y="70"/>
                  </a:cxn>
                  <a:cxn ang="0">
                    <a:pos x="88" y="79"/>
                  </a:cxn>
                  <a:cxn ang="0">
                    <a:pos x="88" y="88"/>
                  </a:cxn>
                  <a:cxn ang="0">
                    <a:pos x="88" y="88"/>
                  </a:cxn>
                  <a:cxn ang="0">
                    <a:pos x="88" y="97"/>
                  </a:cxn>
                  <a:cxn ang="0">
                    <a:pos x="88" y="97"/>
                  </a:cxn>
                  <a:cxn ang="0">
                    <a:pos x="88" y="106"/>
                  </a:cxn>
                  <a:cxn ang="0">
                    <a:pos x="79" y="114"/>
                  </a:cxn>
                  <a:cxn ang="0">
                    <a:pos x="88" y="114"/>
                  </a:cxn>
                  <a:cxn ang="0">
                    <a:pos x="79" y="123"/>
                  </a:cxn>
                  <a:cxn ang="0">
                    <a:pos x="88" y="141"/>
                  </a:cxn>
                  <a:cxn ang="0">
                    <a:pos x="88" y="150"/>
                  </a:cxn>
                  <a:cxn ang="0">
                    <a:pos x="88" y="168"/>
                  </a:cxn>
                  <a:cxn ang="0">
                    <a:pos x="88" y="168"/>
                  </a:cxn>
                  <a:cxn ang="0">
                    <a:pos x="88" y="176"/>
                  </a:cxn>
                  <a:cxn ang="0">
                    <a:pos x="88" y="185"/>
                  </a:cxn>
                  <a:cxn ang="0">
                    <a:pos x="97" y="185"/>
                  </a:cxn>
                  <a:cxn ang="0">
                    <a:pos x="53" y="194"/>
                  </a:cxn>
                  <a:cxn ang="0">
                    <a:pos x="44" y="194"/>
                  </a:cxn>
                  <a:cxn ang="0">
                    <a:pos x="44" y="185"/>
                  </a:cxn>
                  <a:cxn ang="0">
                    <a:pos x="35" y="141"/>
                  </a:cxn>
                  <a:cxn ang="0">
                    <a:pos x="26" y="132"/>
                  </a:cxn>
                  <a:cxn ang="0">
                    <a:pos x="26" y="141"/>
                  </a:cxn>
                  <a:cxn ang="0">
                    <a:pos x="26" y="132"/>
                  </a:cxn>
                  <a:cxn ang="0">
                    <a:pos x="26" y="123"/>
                  </a:cxn>
                  <a:cxn ang="0">
                    <a:pos x="18" y="114"/>
                  </a:cxn>
                  <a:cxn ang="0">
                    <a:pos x="18" y="106"/>
                  </a:cxn>
                  <a:cxn ang="0">
                    <a:pos x="18" y="97"/>
                  </a:cxn>
                  <a:cxn ang="0">
                    <a:pos x="18" y="88"/>
                  </a:cxn>
                  <a:cxn ang="0">
                    <a:pos x="18" y="88"/>
                  </a:cxn>
                  <a:cxn ang="0">
                    <a:pos x="18" y="79"/>
                  </a:cxn>
                  <a:cxn ang="0">
                    <a:pos x="18" y="70"/>
                  </a:cxn>
                  <a:cxn ang="0">
                    <a:pos x="18" y="70"/>
                  </a:cxn>
                  <a:cxn ang="0">
                    <a:pos x="18" y="61"/>
                  </a:cxn>
                  <a:cxn ang="0">
                    <a:pos x="9" y="61"/>
                  </a:cxn>
                  <a:cxn ang="0">
                    <a:pos x="9" y="53"/>
                  </a:cxn>
                  <a:cxn ang="0">
                    <a:pos x="9" y="44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6"/>
                  </a:cxn>
                  <a:cxn ang="0">
                    <a:pos x="0" y="26"/>
                  </a:cxn>
                </a:cxnLst>
                <a:rect l="0" t="0" r="r" b="b"/>
                <a:pathLst>
                  <a:path w="106" h="194">
                    <a:moveTo>
                      <a:pt x="0" y="26"/>
                    </a:moveTo>
                    <a:lnTo>
                      <a:pt x="18" y="17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106" y="8"/>
                    </a:lnTo>
                    <a:lnTo>
                      <a:pt x="97" y="17"/>
                    </a:lnTo>
                    <a:lnTo>
                      <a:pt x="97" y="26"/>
                    </a:lnTo>
                    <a:lnTo>
                      <a:pt x="106" y="26"/>
                    </a:lnTo>
                    <a:lnTo>
                      <a:pt x="106" y="35"/>
                    </a:lnTo>
                    <a:lnTo>
                      <a:pt x="106" y="35"/>
                    </a:lnTo>
                    <a:lnTo>
                      <a:pt x="106" y="44"/>
                    </a:lnTo>
                    <a:lnTo>
                      <a:pt x="97" y="53"/>
                    </a:lnTo>
                    <a:lnTo>
                      <a:pt x="88" y="53"/>
                    </a:lnTo>
                    <a:lnTo>
                      <a:pt x="88" y="61"/>
                    </a:lnTo>
                    <a:lnTo>
                      <a:pt x="88" y="70"/>
                    </a:lnTo>
                    <a:lnTo>
                      <a:pt x="88" y="79"/>
                    </a:lnTo>
                    <a:lnTo>
                      <a:pt x="88" y="88"/>
                    </a:lnTo>
                    <a:lnTo>
                      <a:pt x="88" y="88"/>
                    </a:lnTo>
                    <a:lnTo>
                      <a:pt x="88" y="97"/>
                    </a:lnTo>
                    <a:lnTo>
                      <a:pt x="88" y="97"/>
                    </a:lnTo>
                    <a:lnTo>
                      <a:pt x="88" y="106"/>
                    </a:lnTo>
                    <a:lnTo>
                      <a:pt x="79" y="114"/>
                    </a:lnTo>
                    <a:lnTo>
                      <a:pt x="88" y="114"/>
                    </a:lnTo>
                    <a:lnTo>
                      <a:pt x="79" y="123"/>
                    </a:lnTo>
                    <a:lnTo>
                      <a:pt x="88" y="141"/>
                    </a:lnTo>
                    <a:lnTo>
                      <a:pt x="88" y="150"/>
                    </a:lnTo>
                    <a:lnTo>
                      <a:pt x="88" y="168"/>
                    </a:lnTo>
                    <a:lnTo>
                      <a:pt x="88" y="168"/>
                    </a:lnTo>
                    <a:lnTo>
                      <a:pt x="88" y="176"/>
                    </a:lnTo>
                    <a:lnTo>
                      <a:pt x="88" y="185"/>
                    </a:lnTo>
                    <a:lnTo>
                      <a:pt x="97" y="185"/>
                    </a:lnTo>
                    <a:lnTo>
                      <a:pt x="53" y="194"/>
                    </a:lnTo>
                    <a:lnTo>
                      <a:pt x="44" y="194"/>
                    </a:lnTo>
                    <a:lnTo>
                      <a:pt x="44" y="185"/>
                    </a:lnTo>
                    <a:lnTo>
                      <a:pt x="35" y="141"/>
                    </a:lnTo>
                    <a:lnTo>
                      <a:pt x="26" y="132"/>
                    </a:lnTo>
                    <a:lnTo>
                      <a:pt x="26" y="141"/>
                    </a:lnTo>
                    <a:lnTo>
                      <a:pt x="26" y="132"/>
                    </a:lnTo>
                    <a:lnTo>
                      <a:pt x="26" y="123"/>
                    </a:lnTo>
                    <a:lnTo>
                      <a:pt x="18" y="114"/>
                    </a:lnTo>
                    <a:lnTo>
                      <a:pt x="18" y="106"/>
                    </a:lnTo>
                    <a:lnTo>
                      <a:pt x="18" y="97"/>
                    </a:lnTo>
                    <a:lnTo>
                      <a:pt x="18" y="88"/>
                    </a:lnTo>
                    <a:lnTo>
                      <a:pt x="18" y="88"/>
                    </a:lnTo>
                    <a:lnTo>
                      <a:pt x="18" y="79"/>
                    </a:lnTo>
                    <a:lnTo>
                      <a:pt x="18" y="70"/>
                    </a:lnTo>
                    <a:lnTo>
                      <a:pt x="18" y="70"/>
                    </a:lnTo>
                    <a:lnTo>
                      <a:pt x="18" y="61"/>
                    </a:lnTo>
                    <a:lnTo>
                      <a:pt x="9" y="61"/>
                    </a:lnTo>
                    <a:lnTo>
                      <a:pt x="9" y="53"/>
                    </a:lnTo>
                    <a:lnTo>
                      <a:pt x="9" y="4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5" name="Freeform 25">
                <a:extLst>
                  <a:ext uri="{FF2B5EF4-FFF2-40B4-BE49-F238E27FC236}">
                    <a16:creationId xmlns:a16="http://schemas.microsoft.com/office/drawing/2014/main" id="{2CEB7F28-2689-5A6F-091E-EA49D0F06D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638" y="2414138"/>
                <a:ext cx="460180" cy="593001"/>
              </a:xfrm>
              <a:custGeom>
                <a:avLst/>
                <a:gdLst/>
                <a:ahLst/>
                <a:cxnLst>
                  <a:cxn ang="0">
                    <a:pos x="0" y="397"/>
                  </a:cxn>
                  <a:cxn ang="0">
                    <a:pos x="70" y="0"/>
                  </a:cxn>
                  <a:cxn ang="0">
                    <a:pos x="88" y="8"/>
                  </a:cxn>
                  <a:cxn ang="0">
                    <a:pos x="176" y="17"/>
                  </a:cxn>
                  <a:cxn ang="0">
                    <a:pos x="238" y="26"/>
                  </a:cxn>
                  <a:cxn ang="0">
                    <a:pos x="229" y="106"/>
                  </a:cxn>
                  <a:cxn ang="0">
                    <a:pos x="343" y="123"/>
                  </a:cxn>
                  <a:cxn ang="0">
                    <a:pos x="308" y="442"/>
                  </a:cxn>
                  <a:cxn ang="0">
                    <a:pos x="220" y="433"/>
                  </a:cxn>
                  <a:cxn ang="0">
                    <a:pos x="141" y="415"/>
                  </a:cxn>
                  <a:cxn ang="0">
                    <a:pos x="53" y="406"/>
                  </a:cxn>
                  <a:cxn ang="0">
                    <a:pos x="0" y="397"/>
                  </a:cxn>
                </a:cxnLst>
                <a:rect l="0" t="0" r="r" b="b"/>
                <a:pathLst>
                  <a:path w="343" h="442">
                    <a:moveTo>
                      <a:pt x="0" y="397"/>
                    </a:moveTo>
                    <a:lnTo>
                      <a:pt x="70" y="0"/>
                    </a:lnTo>
                    <a:lnTo>
                      <a:pt x="88" y="8"/>
                    </a:lnTo>
                    <a:lnTo>
                      <a:pt x="176" y="17"/>
                    </a:lnTo>
                    <a:lnTo>
                      <a:pt x="238" y="26"/>
                    </a:lnTo>
                    <a:lnTo>
                      <a:pt x="229" y="106"/>
                    </a:lnTo>
                    <a:lnTo>
                      <a:pt x="343" y="123"/>
                    </a:lnTo>
                    <a:lnTo>
                      <a:pt x="308" y="442"/>
                    </a:lnTo>
                    <a:lnTo>
                      <a:pt x="220" y="433"/>
                    </a:lnTo>
                    <a:lnTo>
                      <a:pt x="141" y="415"/>
                    </a:lnTo>
                    <a:lnTo>
                      <a:pt x="53" y="406"/>
                    </a:lnTo>
                    <a:lnTo>
                      <a:pt x="0" y="39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6" name="Freeform 26">
                <a:extLst>
                  <a:ext uri="{FF2B5EF4-FFF2-40B4-BE49-F238E27FC236}">
                    <a16:creationId xmlns:a16="http://schemas.microsoft.com/office/drawing/2014/main" id="{7DA192FE-17F2-41C6-65A8-92F0ABF7C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638" y="2414138"/>
                <a:ext cx="460180" cy="593001"/>
              </a:xfrm>
              <a:custGeom>
                <a:avLst/>
                <a:gdLst/>
                <a:ahLst/>
                <a:cxnLst>
                  <a:cxn ang="0">
                    <a:pos x="0" y="397"/>
                  </a:cxn>
                  <a:cxn ang="0">
                    <a:pos x="70" y="0"/>
                  </a:cxn>
                  <a:cxn ang="0">
                    <a:pos x="88" y="8"/>
                  </a:cxn>
                  <a:cxn ang="0">
                    <a:pos x="176" y="17"/>
                  </a:cxn>
                  <a:cxn ang="0">
                    <a:pos x="238" y="26"/>
                  </a:cxn>
                  <a:cxn ang="0">
                    <a:pos x="229" y="106"/>
                  </a:cxn>
                  <a:cxn ang="0">
                    <a:pos x="343" y="123"/>
                  </a:cxn>
                  <a:cxn ang="0">
                    <a:pos x="308" y="442"/>
                  </a:cxn>
                  <a:cxn ang="0">
                    <a:pos x="220" y="433"/>
                  </a:cxn>
                  <a:cxn ang="0">
                    <a:pos x="141" y="415"/>
                  </a:cxn>
                  <a:cxn ang="0">
                    <a:pos x="53" y="406"/>
                  </a:cxn>
                  <a:cxn ang="0">
                    <a:pos x="0" y="397"/>
                  </a:cxn>
                </a:cxnLst>
                <a:rect l="0" t="0" r="r" b="b"/>
                <a:pathLst>
                  <a:path w="343" h="442">
                    <a:moveTo>
                      <a:pt x="0" y="397"/>
                    </a:moveTo>
                    <a:lnTo>
                      <a:pt x="70" y="0"/>
                    </a:lnTo>
                    <a:lnTo>
                      <a:pt x="88" y="8"/>
                    </a:lnTo>
                    <a:lnTo>
                      <a:pt x="176" y="17"/>
                    </a:lnTo>
                    <a:lnTo>
                      <a:pt x="238" y="26"/>
                    </a:lnTo>
                    <a:lnTo>
                      <a:pt x="229" y="106"/>
                    </a:lnTo>
                    <a:lnTo>
                      <a:pt x="343" y="123"/>
                    </a:lnTo>
                    <a:lnTo>
                      <a:pt x="308" y="442"/>
                    </a:lnTo>
                    <a:lnTo>
                      <a:pt x="220" y="433"/>
                    </a:lnTo>
                    <a:lnTo>
                      <a:pt x="141" y="415"/>
                    </a:lnTo>
                    <a:lnTo>
                      <a:pt x="53" y="406"/>
                    </a:lnTo>
                    <a:lnTo>
                      <a:pt x="0" y="39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7" name="Freeform 39">
                <a:extLst>
                  <a:ext uri="{FF2B5EF4-FFF2-40B4-BE49-F238E27FC236}">
                    <a16:creationId xmlns:a16="http://schemas.microsoft.com/office/drawing/2014/main" id="{3DDB381E-C582-BDEB-7A13-67EF91455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570" y="3007139"/>
                <a:ext cx="720457" cy="260277"/>
              </a:xfrm>
              <a:custGeom>
                <a:avLst/>
                <a:gdLst/>
                <a:ahLst/>
                <a:cxnLst>
                  <a:cxn ang="0">
                    <a:pos x="0" y="194"/>
                  </a:cxn>
                  <a:cxn ang="0">
                    <a:pos x="9" y="185"/>
                  </a:cxn>
                  <a:cxn ang="0">
                    <a:pos x="18" y="176"/>
                  </a:cxn>
                  <a:cxn ang="0">
                    <a:pos x="18" y="159"/>
                  </a:cxn>
                  <a:cxn ang="0">
                    <a:pos x="9" y="159"/>
                  </a:cxn>
                  <a:cxn ang="0">
                    <a:pos x="18" y="159"/>
                  </a:cxn>
                  <a:cxn ang="0">
                    <a:pos x="18" y="150"/>
                  </a:cxn>
                  <a:cxn ang="0">
                    <a:pos x="27" y="141"/>
                  </a:cxn>
                  <a:cxn ang="0">
                    <a:pos x="27" y="132"/>
                  </a:cxn>
                  <a:cxn ang="0">
                    <a:pos x="27" y="132"/>
                  </a:cxn>
                  <a:cxn ang="0">
                    <a:pos x="35" y="123"/>
                  </a:cxn>
                  <a:cxn ang="0">
                    <a:pos x="35" y="115"/>
                  </a:cxn>
                  <a:cxn ang="0">
                    <a:pos x="35" y="106"/>
                  </a:cxn>
                  <a:cxn ang="0">
                    <a:pos x="44" y="97"/>
                  </a:cxn>
                  <a:cxn ang="0">
                    <a:pos x="44" y="88"/>
                  </a:cxn>
                  <a:cxn ang="0">
                    <a:pos x="44" y="79"/>
                  </a:cxn>
                  <a:cxn ang="0">
                    <a:pos x="44" y="70"/>
                  </a:cxn>
                  <a:cxn ang="0">
                    <a:pos x="44" y="70"/>
                  </a:cxn>
                  <a:cxn ang="0">
                    <a:pos x="141" y="62"/>
                  </a:cxn>
                  <a:cxn ang="0">
                    <a:pos x="132" y="44"/>
                  </a:cxn>
                  <a:cxn ang="0">
                    <a:pos x="150" y="44"/>
                  </a:cxn>
                  <a:cxn ang="0">
                    <a:pos x="203" y="44"/>
                  </a:cxn>
                  <a:cxn ang="0">
                    <a:pos x="264" y="35"/>
                  </a:cxn>
                  <a:cxn ang="0">
                    <a:pos x="308" y="26"/>
                  </a:cxn>
                  <a:cxn ang="0">
                    <a:pos x="361" y="26"/>
                  </a:cxn>
                  <a:cxn ang="0">
                    <a:pos x="405" y="26"/>
                  </a:cxn>
                  <a:cxn ang="0">
                    <a:pos x="431" y="17"/>
                  </a:cxn>
                  <a:cxn ang="0">
                    <a:pos x="484" y="8"/>
                  </a:cxn>
                  <a:cxn ang="0">
                    <a:pos x="528" y="0"/>
                  </a:cxn>
                  <a:cxn ang="0">
                    <a:pos x="528" y="8"/>
                  </a:cxn>
                  <a:cxn ang="0">
                    <a:pos x="528" y="26"/>
                  </a:cxn>
                  <a:cxn ang="0">
                    <a:pos x="519" y="26"/>
                  </a:cxn>
                  <a:cxn ang="0">
                    <a:pos x="511" y="44"/>
                  </a:cxn>
                  <a:cxn ang="0">
                    <a:pos x="502" y="44"/>
                  </a:cxn>
                  <a:cxn ang="0">
                    <a:pos x="493" y="53"/>
                  </a:cxn>
                  <a:cxn ang="0">
                    <a:pos x="484" y="62"/>
                  </a:cxn>
                  <a:cxn ang="0">
                    <a:pos x="475" y="62"/>
                  </a:cxn>
                  <a:cxn ang="0">
                    <a:pos x="467" y="62"/>
                  </a:cxn>
                  <a:cxn ang="0">
                    <a:pos x="467" y="70"/>
                  </a:cxn>
                  <a:cxn ang="0">
                    <a:pos x="458" y="79"/>
                  </a:cxn>
                  <a:cxn ang="0">
                    <a:pos x="431" y="97"/>
                  </a:cxn>
                  <a:cxn ang="0">
                    <a:pos x="414" y="106"/>
                  </a:cxn>
                  <a:cxn ang="0">
                    <a:pos x="405" y="115"/>
                  </a:cxn>
                  <a:cxn ang="0">
                    <a:pos x="396" y="123"/>
                  </a:cxn>
                  <a:cxn ang="0">
                    <a:pos x="387" y="132"/>
                  </a:cxn>
                  <a:cxn ang="0">
                    <a:pos x="361" y="159"/>
                  </a:cxn>
                  <a:cxn ang="0">
                    <a:pos x="229" y="168"/>
                  </a:cxn>
                  <a:cxn ang="0">
                    <a:pos x="141" y="176"/>
                  </a:cxn>
                  <a:cxn ang="0">
                    <a:pos x="88" y="185"/>
                  </a:cxn>
                </a:cxnLst>
                <a:rect l="0" t="0" r="r" b="b"/>
                <a:pathLst>
                  <a:path w="537" h="194">
                    <a:moveTo>
                      <a:pt x="0" y="194"/>
                    </a:moveTo>
                    <a:lnTo>
                      <a:pt x="0" y="194"/>
                    </a:lnTo>
                    <a:lnTo>
                      <a:pt x="9" y="185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8" y="168"/>
                    </a:lnTo>
                    <a:lnTo>
                      <a:pt x="18" y="159"/>
                    </a:lnTo>
                    <a:lnTo>
                      <a:pt x="9" y="159"/>
                    </a:lnTo>
                    <a:lnTo>
                      <a:pt x="9" y="159"/>
                    </a:lnTo>
                    <a:lnTo>
                      <a:pt x="18" y="150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1"/>
                    </a:lnTo>
                    <a:lnTo>
                      <a:pt x="27" y="141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35" y="123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06"/>
                    </a:lnTo>
                    <a:lnTo>
                      <a:pt x="35" y="97"/>
                    </a:lnTo>
                    <a:lnTo>
                      <a:pt x="44" y="97"/>
                    </a:lnTo>
                    <a:lnTo>
                      <a:pt x="35" y="88"/>
                    </a:lnTo>
                    <a:lnTo>
                      <a:pt x="44" y="88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3" y="70"/>
                    </a:lnTo>
                    <a:lnTo>
                      <a:pt x="141" y="62"/>
                    </a:lnTo>
                    <a:lnTo>
                      <a:pt x="141" y="53"/>
                    </a:lnTo>
                    <a:lnTo>
                      <a:pt x="132" y="44"/>
                    </a:lnTo>
                    <a:lnTo>
                      <a:pt x="141" y="44"/>
                    </a:lnTo>
                    <a:lnTo>
                      <a:pt x="150" y="44"/>
                    </a:lnTo>
                    <a:lnTo>
                      <a:pt x="176" y="44"/>
                    </a:lnTo>
                    <a:lnTo>
                      <a:pt x="203" y="44"/>
                    </a:lnTo>
                    <a:lnTo>
                      <a:pt x="238" y="35"/>
                    </a:lnTo>
                    <a:lnTo>
                      <a:pt x="264" y="35"/>
                    </a:lnTo>
                    <a:lnTo>
                      <a:pt x="299" y="35"/>
                    </a:lnTo>
                    <a:lnTo>
                      <a:pt x="308" y="26"/>
                    </a:lnTo>
                    <a:lnTo>
                      <a:pt x="343" y="26"/>
                    </a:lnTo>
                    <a:lnTo>
                      <a:pt x="361" y="26"/>
                    </a:lnTo>
                    <a:lnTo>
                      <a:pt x="379" y="26"/>
                    </a:lnTo>
                    <a:lnTo>
                      <a:pt x="405" y="26"/>
                    </a:lnTo>
                    <a:lnTo>
                      <a:pt x="405" y="17"/>
                    </a:lnTo>
                    <a:lnTo>
                      <a:pt x="431" y="17"/>
                    </a:lnTo>
                    <a:lnTo>
                      <a:pt x="440" y="17"/>
                    </a:lnTo>
                    <a:lnTo>
                      <a:pt x="484" y="8"/>
                    </a:lnTo>
                    <a:lnTo>
                      <a:pt x="511" y="8"/>
                    </a:lnTo>
                    <a:lnTo>
                      <a:pt x="528" y="0"/>
                    </a:lnTo>
                    <a:lnTo>
                      <a:pt x="537" y="0"/>
                    </a:lnTo>
                    <a:lnTo>
                      <a:pt x="528" y="8"/>
                    </a:lnTo>
                    <a:lnTo>
                      <a:pt x="528" y="17"/>
                    </a:lnTo>
                    <a:lnTo>
                      <a:pt x="528" y="26"/>
                    </a:lnTo>
                    <a:lnTo>
                      <a:pt x="528" y="26"/>
                    </a:lnTo>
                    <a:lnTo>
                      <a:pt x="519" y="26"/>
                    </a:lnTo>
                    <a:lnTo>
                      <a:pt x="519" y="44"/>
                    </a:lnTo>
                    <a:lnTo>
                      <a:pt x="511" y="44"/>
                    </a:lnTo>
                    <a:lnTo>
                      <a:pt x="511" y="44"/>
                    </a:lnTo>
                    <a:lnTo>
                      <a:pt x="502" y="44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484" y="62"/>
                    </a:lnTo>
                    <a:lnTo>
                      <a:pt x="484" y="62"/>
                    </a:lnTo>
                    <a:lnTo>
                      <a:pt x="475" y="53"/>
                    </a:lnTo>
                    <a:lnTo>
                      <a:pt x="475" y="62"/>
                    </a:lnTo>
                    <a:lnTo>
                      <a:pt x="475" y="62"/>
                    </a:lnTo>
                    <a:lnTo>
                      <a:pt x="467" y="62"/>
                    </a:lnTo>
                    <a:lnTo>
                      <a:pt x="467" y="62"/>
                    </a:lnTo>
                    <a:lnTo>
                      <a:pt x="467" y="70"/>
                    </a:lnTo>
                    <a:lnTo>
                      <a:pt x="458" y="79"/>
                    </a:lnTo>
                    <a:lnTo>
                      <a:pt x="458" y="79"/>
                    </a:lnTo>
                    <a:lnTo>
                      <a:pt x="449" y="88"/>
                    </a:lnTo>
                    <a:lnTo>
                      <a:pt x="431" y="97"/>
                    </a:lnTo>
                    <a:lnTo>
                      <a:pt x="431" y="106"/>
                    </a:lnTo>
                    <a:lnTo>
                      <a:pt x="414" y="106"/>
                    </a:lnTo>
                    <a:lnTo>
                      <a:pt x="405" y="106"/>
                    </a:lnTo>
                    <a:lnTo>
                      <a:pt x="405" y="115"/>
                    </a:lnTo>
                    <a:lnTo>
                      <a:pt x="405" y="115"/>
                    </a:lnTo>
                    <a:lnTo>
                      <a:pt x="396" y="123"/>
                    </a:lnTo>
                    <a:lnTo>
                      <a:pt x="396" y="132"/>
                    </a:lnTo>
                    <a:lnTo>
                      <a:pt x="387" y="132"/>
                    </a:lnTo>
                    <a:lnTo>
                      <a:pt x="387" y="150"/>
                    </a:lnTo>
                    <a:lnTo>
                      <a:pt x="361" y="159"/>
                    </a:lnTo>
                    <a:lnTo>
                      <a:pt x="299" y="159"/>
                    </a:lnTo>
                    <a:lnTo>
                      <a:pt x="229" y="168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88" y="185"/>
                    </a:lnTo>
                    <a:lnTo>
                      <a:pt x="0" y="19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8" name="Freeform 40">
                <a:extLst>
                  <a:ext uri="{FF2B5EF4-FFF2-40B4-BE49-F238E27FC236}">
                    <a16:creationId xmlns:a16="http://schemas.microsoft.com/office/drawing/2014/main" id="{770A8A04-906D-9200-26E1-3E1D31507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570" y="3007139"/>
                <a:ext cx="720457" cy="260277"/>
              </a:xfrm>
              <a:custGeom>
                <a:avLst/>
                <a:gdLst/>
                <a:ahLst/>
                <a:cxnLst>
                  <a:cxn ang="0">
                    <a:pos x="0" y="194"/>
                  </a:cxn>
                  <a:cxn ang="0">
                    <a:pos x="9" y="185"/>
                  </a:cxn>
                  <a:cxn ang="0">
                    <a:pos x="18" y="176"/>
                  </a:cxn>
                  <a:cxn ang="0">
                    <a:pos x="18" y="159"/>
                  </a:cxn>
                  <a:cxn ang="0">
                    <a:pos x="9" y="159"/>
                  </a:cxn>
                  <a:cxn ang="0">
                    <a:pos x="18" y="159"/>
                  </a:cxn>
                  <a:cxn ang="0">
                    <a:pos x="18" y="150"/>
                  </a:cxn>
                  <a:cxn ang="0">
                    <a:pos x="27" y="141"/>
                  </a:cxn>
                  <a:cxn ang="0">
                    <a:pos x="27" y="132"/>
                  </a:cxn>
                  <a:cxn ang="0">
                    <a:pos x="27" y="132"/>
                  </a:cxn>
                  <a:cxn ang="0">
                    <a:pos x="35" y="123"/>
                  </a:cxn>
                  <a:cxn ang="0">
                    <a:pos x="35" y="115"/>
                  </a:cxn>
                  <a:cxn ang="0">
                    <a:pos x="35" y="106"/>
                  </a:cxn>
                  <a:cxn ang="0">
                    <a:pos x="44" y="97"/>
                  </a:cxn>
                  <a:cxn ang="0">
                    <a:pos x="44" y="88"/>
                  </a:cxn>
                  <a:cxn ang="0">
                    <a:pos x="44" y="79"/>
                  </a:cxn>
                  <a:cxn ang="0">
                    <a:pos x="44" y="70"/>
                  </a:cxn>
                  <a:cxn ang="0">
                    <a:pos x="44" y="70"/>
                  </a:cxn>
                  <a:cxn ang="0">
                    <a:pos x="141" y="62"/>
                  </a:cxn>
                  <a:cxn ang="0">
                    <a:pos x="132" y="44"/>
                  </a:cxn>
                  <a:cxn ang="0">
                    <a:pos x="150" y="44"/>
                  </a:cxn>
                  <a:cxn ang="0">
                    <a:pos x="203" y="44"/>
                  </a:cxn>
                  <a:cxn ang="0">
                    <a:pos x="264" y="35"/>
                  </a:cxn>
                  <a:cxn ang="0">
                    <a:pos x="308" y="26"/>
                  </a:cxn>
                  <a:cxn ang="0">
                    <a:pos x="361" y="26"/>
                  </a:cxn>
                  <a:cxn ang="0">
                    <a:pos x="405" y="26"/>
                  </a:cxn>
                  <a:cxn ang="0">
                    <a:pos x="431" y="17"/>
                  </a:cxn>
                  <a:cxn ang="0">
                    <a:pos x="484" y="8"/>
                  </a:cxn>
                  <a:cxn ang="0">
                    <a:pos x="528" y="0"/>
                  </a:cxn>
                  <a:cxn ang="0">
                    <a:pos x="528" y="8"/>
                  </a:cxn>
                  <a:cxn ang="0">
                    <a:pos x="528" y="26"/>
                  </a:cxn>
                  <a:cxn ang="0">
                    <a:pos x="519" y="26"/>
                  </a:cxn>
                  <a:cxn ang="0">
                    <a:pos x="511" y="44"/>
                  </a:cxn>
                  <a:cxn ang="0">
                    <a:pos x="502" y="44"/>
                  </a:cxn>
                  <a:cxn ang="0">
                    <a:pos x="493" y="53"/>
                  </a:cxn>
                  <a:cxn ang="0">
                    <a:pos x="484" y="62"/>
                  </a:cxn>
                  <a:cxn ang="0">
                    <a:pos x="475" y="62"/>
                  </a:cxn>
                  <a:cxn ang="0">
                    <a:pos x="467" y="62"/>
                  </a:cxn>
                  <a:cxn ang="0">
                    <a:pos x="467" y="70"/>
                  </a:cxn>
                  <a:cxn ang="0">
                    <a:pos x="458" y="79"/>
                  </a:cxn>
                  <a:cxn ang="0">
                    <a:pos x="431" y="97"/>
                  </a:cxn>
                  <a:cxn ang="0">
                    <a:pos x="414" y="106"/>
                  </a:cxn>
                  <a:cxn ang="0">
                    <a:pos x="405" y="115"/>
                  </a:cxn>
                  <a:cxn ang="0">
                    <a:pos x="396" y="123"/>
                  </a:cxn>
                  <a:cxn ang="0">
                    <a:pos x="387" y="132"/>
                  </a:cxn>
                  <a:cxn ang="0">
                    <a:pos x="361" y="159"/>
                  </a:cxn>
                  <a:cxn ang="0">
                    <a:pos x="229" y="168"/>
                  </a:cxn>
                  <a:cxn ang="0">
                    <a:pos x="141" y="176"/>
                  </a:cxn>
                  <a:cxn ang="0">
                    <a:pos x="88" y="185"/>
                  </a:cxn>
                </a:cxnLst>
                <a:rect l="0" t="0" r="r" b="b"/>
                <a:pathLst>
                  <a:path w="537" h="194">
                    <a:moveTo>
                      <a:pt x="0" y="194"/>
                    </a:moveTo>
                    <a:lnTo>
                      <a:pt x="0" y="194"/>
                    </a:lnTo>
                    <a:lnTo>
                      <a:pt x="9" y="185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8" y="168"/>
                    </a:lnTo>
                    <a:lnTo>
                      <a:pt x="18" y="159"/>
                    </a:lnTo>
                    <a:lnTo>
                      <a:pt x="9" y="159"/>
                    </a:lnTo>
                    <a:lnTo>
                      <a:pt x="9" y="159"/>
                    </a:lnTo>
                    <a:lnTo>
                      <a:pt x="18" y="150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1"/>
                    </a:lnTo>
                    <a:lnTo>
                      <a:pt x="27" y="141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35" y="123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06"/>
                    </a:lnTo>
                    <a:lnTo>
                      <a:pt x="35" y="97"/>
                    </a:lnTo>
                    <a:lnTo>
                      <a:pt x="44" y="97"/>
                    </a:lnTo>
                    <a:lnTo>
                      <a:pt x="35" y="88"/>
                    </a:lnTo>
                    <a:lnTo>
                      <a:pt x="44" y="88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3" y="70"/>
                    </a:lnTo>
                    <a:lnTo>
                      <a:pt x="141" y="62"/>
                    </a:lnTo>
                    <a:lnTo>
                      <a:pt x="141" y="53"/>
                    </a:lnTo>
                    <a:lnTo>
                      <a:pt x="132" y="44"/>
                    </a:lnTo>
                    <a:lnTo>
                      <a:pt x="141" y="44"/>
                    </a:lnTo>
                    <a:lnTo>
                      <a:pt x="150" y="44"/>
                    </a:lnTo>
                    <a:lnTo>
                      <a:pt x="176" y="44"/>
                    </a:lnTo>
                    <a:lnTo>
                      <a:pt x="203" y="44"/>
                    </a:lnTo>
                    <a:lnTo>
                      <a:pt x="238" y="35"/>
                    </a:lnTo>
                    <a:lnTo>
                      <a:pt x="264" y="35"/>
                    </a:lnTo>
                    <a:lnTo>
                      <a:pt x="299" y="35"/>
                    </a:lnTo>
                    <a:lnTo>
                      <a:pt x="308" y="26"/>
                    </a:lnTo>
                    <a:lnTo>
                      <a:pt x="343" y="26"/>
                    </a:lnTo>
                    <a:lnTo>
                      <a:pt x="361" y="26"/>
                    </a:lnTo>
                    <a:lnTo>
                      <a:pt x="379" y="26"/>
                    </a:lnTo>
                    <a:lnTo>
                      <a:pt x="405" y="26"/>
                    </a:lnTo>
                    <a:lnTo>
                      <a:pt x="405" y="17"/>
                    </a:lnTo>
                    <a:lnTo>
                      <a:pt x="431" y="17"/>
                    </a:lnTo>
                    <a:lnTo>
                      <a:pt x="440" y="17"/>
                    </a:lnTo>
                    <a:lnTo>
                      <a:pt x="484" y="8"/>
                    </a:lnTo>
                    <a:lnTo>
                      <a:pt x="511" y="8"/>
                    </a:lnTo>
                    <a:lnTo>
                      <a:pt x="528" y="0"/>
                    </a:lnTo>
                    <a:lnTo>
                      <a:pt x="537" y="0"/>
                    </a:lnTo>
                    <a:lnTo>
                      <a:pt x="528" y="8"/>
                    </a:lnTo>
                    <a:lnTo>
                      <a:pt x="528" y="17"/>
                    </a:lnTo>
                    <a:lnTo>
                      <a:pt x="528" y="26"/>
                    </a:lnTo>
                    <a:lnTo>
                      <a:pt x="528" y="26"/>
                    </a:lnTo>
                    <a:lnTo>
                      <a:pt x="519" y="26"/>
                    </a:lnTo>
                    <a:lnTo>
                      <a:pt x="519" y="44"/>
                    </a:lnTo>
                    <a:lnTo>
                      <a:pt x="511" y="44"/>
                    </a:lnTo>
                    <a:lnTo>
                      <a:pt x="511" y="44"/>
                    </a:lnTo>
                    <a:lnTo>
                      <a:pt x="502" y="44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484" y="62"/>
                    </a:lnTo>
                    <a:lnTo>
                      <a:pt x="484" y="62"/>
                    </a:lnTo>
                    <a:lnTo>
                      <a:pt x="475" y="53"/>
                    </a:lnTo>
                    <a:lnTo>
                      <a:pt x="475" y="62"/>
                    </a:lnTo>
                    <a:lnTo>
                      <a:pt x="475" y="62"/>
                    </a:lnTo>
                    <a:lnTo>
                      <a:pt x="467" y="62"/>
                    </a:lnTo>
                    <a:lnTo>
                      <a:pt x="467" y="62"/>
                    </a:lnTo>
                    <a:lnTo>
                      <a:pt x="467" y="70"/>
                    </a:lnTo>
                    <a:lnTo>
                      <a:pt x="458" y="79"/>
                    </a:lnTo>
                    <a:lnTo>
                      <a:pt x="458" y="79"/>
                    </a:lnTo>
                    <a:lnTo>
                      <a:pt x="449" y="88"/>
                    </a:lnTo>
                    <a:lnTo>
                      <a:pt x="431" y="97"/>
                    </a:lnTo>
                    <a:lnTo>
                      <a:pt x="431" y="106"/>
                    </a:lnTo>
                    <a:lnTo>
                      <a:pt x="414" y="106"/>
                    </a:lnTo>
                    <a:lnTo>
                      <a:pt x="405" y="106"/>
                    </a:lnTo>
                    <a:lnTo>
                      <a:pt x="405" y="115"/>
                    </a:lnTo>
                    <a:lnTo>
                      <a:pt x="405" y="115"/>
                    </a:lnTo>
                    <a:lnTo>
                      <a:pt x="396" y="123"/>
                    </a:lnTo>
                    <a:lnTo>
                      <a:pt x="396" y="132"/>
                    </a:lnTo>
                    <a:lnTo>
                      <a:pt x="387" y="132"/>
                    </a:lnTo>
                    <a:lnTo>
                      <a:pt x="387" y="150"/>
                    </a:lnTo>
                    <a:lnTo>
                      <a:pt x="361" y="159"/>
                    </a:lnTo>
                    <a:lnTo>
                      <a:pt x="299" y="159"/>
                    </a:lnTo>
                    <a:lnTo>
                      <a:pt x="229" y="168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88" y="185"/>
                    </a:lnTo>
                    <a:lnTo>
                      <a:pt x="0" y="194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9" name="Freeform 41">
                <a:extLst>
                  <a:ext uri="{FF2B5EF4-FFF2-40B4-BE49-F238E27FC236}">
                    <a16:creationId xmlns:a16="http://schemas.microsoft.com/office/drawing/2014/main" id="{4096F828-BDB3-7E62-6E99-98A39082F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962" y="3149352"/>
                <a:ext cx="425298" cy="331383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62" y="17"/>
                  </a:cxn>
                  <a:cxn ang="0">
                    <a:pos x="141" y="0"/>
                  </a:cxn>
                  <a:cxn ang="0">
                    <a:pos x="158" y="17"/>
                  </a:cxn>
                  <a:cxn ang="0">
                    <a:pos x="158" y="26"/>
                  </a:cxn>
                  <a:cxn ang="0">
                    <a:pos x="317" y="70"/>
                  </a:cxn>
                  <a:cxn ang="0">
                    <a:pos x="299" y="88"/>
                  </a:cxn>
                  <a:cxn ang="0">
                    <a:pos x="290" y="132"/>
                  </a:cxn>
                  <a:cxn ang="0">
                    <a:pos x="281" y="115"/>
                  </a:cxn>
                  <a:cxn ang="0">
                    <a:pos x="281" y="132"/>
                  </a:cxn>
                  <a:cxn ang="0">
                    <a:pos x="281" y="141"/>
                  </a:cxn>
                  <a:cxn ang="0">
                    <a:pos x="281" y="150"/>
                  </a:cxn>
                  <a:cxn ang="0">
                    <a:pos x="264" y="150"/>
                  </a:cxn>
                  <a:cxn ang="0">
                    <a:pos x="264" y="168"/>
                  </a:cxn>
                  <a:cxn ang="0">
                    <a:pos x="246" y="177"/>
                  </a:cxn>
                  <a:cxn ang="0">
                    <a:pos x="246" y="177"/>
                  </a:cxn>
                  <a:cxn ang="0">
                    <a:pos x="246" y="185"/>
                  </a:cxn>
                  <a:cxn ang="0">
                    <a:pos x="229" y="194"/>
                  </a:cxn>
                  <a:cxn ang="0">
                    <a:pos x="229" y="203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1" y="221"/>
                  </a:cxn>
                  <a:cxn ang="0">
                    <a:pos x="211" y="221"/>
                  </a:cxn>
                  <a:cxn ang="0">
                    <a:pos x="202" y="221"/>
                  </a:cxn>
                  <a:cxn ang="0">
                    <a:pos x="194" y="212"/>
                  </a:cxn>
                  <a:cxn ang="0">
                    <a:pos x="202" y="230"/>
                  </a:cxn>
                  <a:cxn ang="0">
                    <a:pos x="194" y="238"/>
                  </a:cxn>
                  <a:cxn ang="0">
                    <a:pos x="194" y="247"/>
                  </a:cxn>
                  <a:cxn ang="0">
                    <a:pos x="176" y="247"/>
                  </a:cxn>
                  <a:cxn ang="0">
                    <a:pos x="176" y="230"/>
                  </a:cxn>
                  <a:cxn ang="0">
                    <a:pos x="167" y="212"/>
                  </a:cxn>
                  <a:cxn ang="0">
                    <a:pos x="150" y="203"/>
                  </a:cxn>
                  <a:cxn ang="0">
                    <a:pos x="141" y="185"/>
                  </a:cxn>
                  <a:cxn ang="0">
                    <a:pos x="123" y="168"/>
                  </a:cxn>
                  <a:cxn ang="0">
                    <a:pos x="114" y="159"/>
                  </a:cxn>
                  <a:cxn ang="0">
                    <a:pos x="106" y="150"/>
                  </a:cxn>
                  <a:cxn ang="0">
                    <a:pos x="97" y="141"/>
                  </a:cxn>
                  <a:cxn ang="0">
                    <a:pos x="88" y="124"/>
                  </a:cxn>
                  <a:cxn ang="0">
                    <a:pos x="62" y="115"/>
                  </a:cxn>
                  <a:cxn ang="0">
                    <a:pos x="35" y="88"/>
                  </a:cxn>
                  <a:cxn ang="0">
                    <a:pos x="26" y="79"/>
                  </a:cxn>
                  <a:cxn ang="0">
                    <a:pos x="0" y="62"/>
                  </a:cxn>
                  <a:cxn ang="0">
                    <a:pos x="9" y="44"/>
                  </a:cxn>
                </a:cxnLst>
                <a:rect l="0" t="0" r="r" b="b"/>
                <a:pathLst>
                  <a:path w="317" h="247">
                    <a:moveTo>
                      <a:pt x="18" y="35"/>
                    </a:moveTo>
                    <a:lnTo>
                      <a:pt x="26" y="26"/>
                    </a:lnTo>
                    <a:lnTo>
                      <a:pt x="35" y="26"/>
                    </a:lnTo>
                    <a:lnTo>
                      <a:pt x="44" y="17"/>
                    </a:lnTo>
                    <a:lnTo>
                      <a:pt x="53" y="17"/>
                    </a:lnTo>
                    <a:lnTo>
                      <a:pt x="62" y="17"/>
                    </a:lnTo>
                    <a:lnTo>
                      <a:pt x="62" y="9"/>
                    </a:lnTo>
                    <a:lnTo>
                      <a:pt x="123" y="9"/>
                    </a:lnTo>
                    <a:lnTo>
                      <a:pt x="141" y="0"/>
                    </a:lnTo>
                    <a:lnTo>
                      <a:pt x="150" y="9"/>
                    </a:lnTo>
                    <a:lnTo>
                      <a:pt x="150" y="9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229" y="17"/>
                    </a:lnTo>
                    <a:lnTo>
                      <a:pt x="317" y="70"/>
                    </a:lnTo>
                    <a:lnTo>
                      <a:pt x="317" y="70"/>
                    </a:lnTo>
                    <a:lnTo>
                      <a:pt x="317" y="79"/>
                    </a:lnTo>
                    <a:lnTo>
                      <a:pt x="308" y="79"/>
                    </a:lnTo>
                    <a:lnTo>
                      <a:pt x="299" y="88"/>
                    </a:lnTo>
                    <a:lnTo>
                      <a:pt x="290" y="115"/>
                    </a:lnTo>
                    <a:lnTo>
                      <a:pt x="290" y="115"/>
                    </a:lnTo>
                    <a:lnTo>
                      <a:pt x="290" y="132"/>
                    </a:lnTo>
                    <a:lnTo>
                      <a:pt x="281" y="132"/>
                    </a:lnTo>
                    <a:lnTo>
                      <a:pt x="281" y="124"/>
                    </a:lnTo>
                    <a:lnTo>
                      <a:pt x="281" y="115"/>
                    </a:lnTo>
                    <a:lnTo>
                      <a:pt x="281" y="115"/>
                    </a:lnTo>
                    <a:lnTo>
                      <a:pt x="281" y="124"/>
                    </a:lnTo>
                    <a:lnTo>
                      <a:pt x="281" y="132"/>
                    </a:lnTo>
                    <a:lnTo>
                      <a:pt x="281" y="132"/>
                    </a:lnTo>
                    <a:lnTo>
                      <a:pt x="290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50"/>
                    </a:lnTo>
                    <a:lnTo>
                      <a:pt x="273" y="150"/>
                    </a:lnTo>
                    <a:lnTo>
                      <a:pt x="273" y="159"/>
                    </a:lnTo>
                    <a:lnTo>
                      <a:pt x="264" y="150"/>
                    </a:lnTo>
                    <a:lnTo>
                      <a:pt x="264" y="159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255" y="168"/>
                    </a:lnTo>
                    <a:lnTo>
                      <a:pt x="255" y="177"/>
                    </a:lnTo>
                    <a:lnTo>
                      <a:pt x="246" y="177"/>
                    </a:lnTo>
                    <a:lnTo>
                      <a:pt x="246" y="168"/>
                    </a:lnTo>
                    <a:lnTo>
                      <a:pt x="246" y="168"/>
                    </a:lnTo>
                    <a:lnTo>
                      <a:pt x="246" y="177"/>
                    </a:lnTo>
                    <a:lnTo>
                      <a:pt x="246" y="177"/>
                    </a:lnTo>
                    <a:lnTo>
                      <a:pt x="246" y="185"/>
                    </a:lnTo>
                    <a:lnTo>
                      <a:pt x="246" y="185"/>
                    </a:lnTo>
                    <a:lnTo>
                      <a:pt x="246" y="194"/>
                    </a:lnTo>
                    <a:lnTo>
                      <a:pt x="237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203"/>
                    </a:lnTo>
                    <a:lnTo>
                      <a:pt x="220" y="203"/>
                    </a:lnTo>
                    <a:lnTo>
                      <a:pt x="220" y="203"/>
                    </a:lnTo>
                    <a:lnTo>
                      <a:pt x="211" y="203"/>
                    </a:lnTo>
                    <a:lnTo>
                      <a:pt x="202" y="212"/>
                    </a:lnTo>
                    <a:lnTo>
                      <a:pt x="202" y="203"/>
                    </a:lnTo>
                    <a:lnTo>
                      <a:pt x="211" y="212"/>
                    </a:lnTo>
                    <a:lnTo>
                      <a:pt x="211" y="212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11" y="221"/>
                    </a:lnTo>
                    <a:lnTo>
                      <a:pt x="202" y="221"/>
                    </a:lnTo>
                    <a:lnTo>
                      <a:pt x="202" y="212"/>
                    </a:lnTo>
                    <a:lnTo>
                      <a:pt x="202" y="221"/>
                    </a:lnTo>
                    <a:lnTo>
                      <a:pt x="194" y="221"/>
                    </a:lnTo>
                    <a:lnTo>
                      <a:pt x="194" y="212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94" y="221"/>
                    </a:lnTo>
                    <a:lnTo>
                      <a:pt x="202" y="230"/>
                    </a:lnTo>
                    <a:lnTo>
                      <a:pt x="202" y="230"/>
                    </a:lnTo>
                    <a:lnTo>
                      <a:pt x="202" y="238"/>
                    </a:lnTo>
                    <a:lnTo>
                      <a:pt x="194" y="238"/>
                    </a:lnTo>
                    <a:lnTo>
                      <a:pt x="194" y="230"/>
                    </a:lnTo>
                    <a:lnTo>
                      <a:pt x="194" y="238"/>
                    </a:lnTo>
                    <a:lnTo>
                      <a:pt x="194" y="247"/>
                    </a:lnTo>
                    <a:lnTo>
                      <a:pt x="194" y="247"/>
                    </a:lnTo>
                    <a:lnTo>
                      <a:pt x="185" y="247"/>
                    </a:lnTo>
                    <a:lnTo>
                      <a:pt x="176" y="247"/>
                    </a:lnTo>
                    <a:lnTo>
                      <a:pt x="176" y="238"/>
                    </a:lnTo>
                    <a:lnTo>
                      <a:pt x="176" y="230"/>
                    </a:lnTo>
                    <a:lnTo>
                      <a:pt x="176" y="230"/>
                    </a:lnTo>
                    <a:lnTo>
                      <a:pt x="167" y="221"/>
                    </a:lnTo>
                    <a:lnTo>
                      <a:pt x="167" y="221"/>
                    </a:lnTo>
                    <a:lnTo>
                      <a:pt x="167" y="212"/>
                    </a:lnTo>
                    <a:lnTo>
                      <a:pt x="158" y="212"/>
                    </a:lnTo>
                    <a:lnTo>
                      <a:pt x="150" y="203"/>
                    </a:lnTo>
                    <a:lnTo>
                      <a:pt x="150" y="203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41" y="185"/>
                    </a:lnTo>
                    <a:lnTo>
                      <a:pt x="141" y="177"/>
                    </a:lnTo>
                    <a:lnTo>
                      <a:pt x="132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14" y="159"/>
                    </a:lnTo>
                    <a:lnTo>
                      <a:pt x="114" y="159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41"/>
                    </a:lnTo>
                    <a:lnTo>
                      <a:pt x="97" y="141"/>
                    </a:lnTo>
                    <a:lnTo>
                      <a:pt x="88" y="132"/>
                    </a:lnTo>
                    <a:lnTo>
                      <a:pt x="88" y="132"/>
                    </a:lnTo>
                    <a:lnTo>
                      <a:pt x="88" y="124"/>
                    </a:lnTo>
                    <a:lnTo>
                      <a:pt x="79" y="124"/>
                    </a:lnTo>
                    <a:lnTo>
                      <a:pt x="70" y="115"/>
                    </a:lnTo>
                    <a:lnTo>
                      <a:pt x="62" y="115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35" y="88"/>
                    </a:lnTo>
                    <a:lnTo>
                      <a:pt x="35" y="79"/>
                    </a:lnTo>
                    <a:lnTo>
                      <a:pt x="35" y="70"/>
                    </a:lnTo>
                    <a:lnTo>
                      <a:pt x="26" y="79"/>
                    </a:lnTo>
                    <a:lnTo>
                      <a:pt x="18" y="70"/>
                    </a:lnTo>
                    <a:lnTo>
                      <a:pt x="9" y="7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9" y="44"/>
                    </a:lnTo>
                    <a:lnTo>
                      <a:pt x="18" y="35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0" name="Freeform 42">
                <a:extLst>
                  <a:ext uri="{FF2B5EF4-FFF2-40B4-BE49-F238E27FC236}">
                    <a16:creationId xmlns:a16="http://schemas.microsoft.com/office/drawing/2014/main" id="{7D3BBC03-9B6F-EC2F-9B7C-B1EBAA155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962" y="3149352"/>
                <a:ext cx="425298" cy="331383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62" y="17"/>
                  </a:cxn>
                  <a:cxn ang="0">
                    <a:pos x="141" y="0"/>
                  </a:cxn>
                  <a:cxn ang="0">
                    <a:pos x="158" y="17"/>
                  </a:cxn>
                  <a:cxn ang="0">
                    <a:pos x="158" y="26"/>
                  </a:cxn>
                  <a:cxn ang="0">
                    <a:pos x="317" y="70"/>
                  </a:cxn>
                  <a:cxn ang="0">
                    <a:pos x="299" y="88"/>
                  </a:cxn>
                  <a:cxn ang="0">
                    <a:pos x="290" y="132"/>
                  </a:cxn>
                  <a:cxn ang="0">
                    <a:pos x="281" y="115"/>
                  </a:cxn>
                  <a:cxn ang="0">
                    <a:pos x="281" y="132"/>
                  </a:cxn>
                  <a:cxn ang="0">
                    <a:pos x="281" y="141"/>
                  </a:cxn>
                  <a:cxn ang="0">
                    <a:pos x="281" y="150"/>
                  </a:cxn>
                  <a:cxn ang="0">
                    <a:pos x="264" y="150"/>
                  </a:cxn>
                  <a:cxn ang="0">
                    <a:pos x="264" y="168"/>
                  </a:cxn>
                  <a:cxn ang="0">
                    <a:pos x="246" y="177"/>
                  </a:cxn>
                  <a:cxn ang="0">
                    <a:pos x="246" y="177"/>
                  </a:cxn>
                  <a:cxn ang="0">
                    <a:pos x="246" y="185"/>
                  </a:cxn>
                  <a:cxn ang="0">
                    <a:pos x="229" y="194"/>
                  </a:cxn>
                  <a:cxn ang="0">
                    <a:pos x="229" y="203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1" y="221"/>
                  </a:cxn>
                  <a:cxn ang="0">
                    <a:pos x="211" y="221"/>
                  </a:cxn>
                  <a:cxn ang="0">
                    <a:pos x="202" y="221"/>
                  </a:cxn>
                  <a:cxn ang="0">
                    <a:pos x="194" y="212"/>
                  </a:cxn>
                  <a:cxn ang="0">
                    <a:pos x="202" y="230"/>
                  </a:cxn>
                  <a:cxn ang="0">
                    <a:pos x="194" y="238"/>
                  </a:cxn>
                  <a:cxn ang="0">
                    <a:pos x="194" y="247"/>
                  </a:cxn>
                  <a:cxn ang="0">
                    <a:pos x="176" y="247"/>
                  </a:cxn>
                  <a:cxn ang="0">
                    <a:pos x="176" y="230"/>
                  </a:cxn>
                  <a:cxn ang="0">
                    <a:pos x="167" y="212"/>
                  </a:cxn>
                  <a:cxn ang="0">
                    <a:pos x="150" y="203"/>
                  </a:cxn>
                  <a:cxn ang="0">
                    <a:pos x="141" y="185"/>
                  </a:cxn>
                  <a:cxn ang="0">
                    <a:pos x="123" y="168"/>
                  </a:cxn>
                  <a:cxn ang="0">
                    <a:pos x="114" y="159"/>
                  </a:cxn>
                  <a:cxn ang="0">
                    <a:pos x="106" y="150"/>
                  </a:cxn>
                  <a:cxn ang="0">
                    <a:pos x="97" y="141"/>
                  </a:cxn>
                  <a:cxn ang="0">
                    <a:pos x="88" y="124"/>
                  </a:cxn>
                  <a:cxn ang="0">
                    <a:pos x="62" y="115"/>
                  </a:cxn>
                  <a:cxn ang="0">
                    <a:pos x="35" y="88"/>
                  </a:cxn>
                  <a:cxn ang="0">
                    <a:pos x="26" y="79"/>
                  </a:cxn>
                  <a:cxn ang="0">
                    <a:pos x="0" y="62"/>
                  </a:cxn>
                  <a:cxn ang="0">
                    <a:pos x="9" y="44"/>
                  </a:cxn>
                </a:cxnLst>
                <a:rect l="0" t="0" r="r" b="b"/>
                <a:pathLst>
                  <a:path w="317" h="247">
                    <a:moveTo>
                      <a:pt x="18" y="35"/>
                    </a:moveTo>
                    <a:lnTo>
                      <a:pt x="26" y="26"/>
                    </a:lnTo>
                    <a:lnTo>
                      <a:pt x="35" y="26"/>
                    </a:lnTo>
                    <a:lnTo>
                      <a:pt x="44" y="17"/>
                    </a:lnTo>
                    <a:lnTo>
                      <a:pt x="53" y="17"/>
                    </a:lnTo>
                    <a:lnTo>
                      <a:pt x="62" y="17"/>
                    </a:lnTo>
                    <a:lnTo>
                      <a:pt x="62" y="9"/>
                    </a:lnTo>
                    <a:lnTo>
                      <a:pt x="123" y="9"/>
                    </a:lnTo>
                    <a:lnTo>
                      <a:pt x="141" y="0"/>
                    </a:lnTo>
                    <a:lnTo>
                      <a:pt x="150" y="9"/>
                    </a:lnTo>
                    <a:lnTo>
                      <a:pt x="150" y="9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229" y="17"/>
                    </a:lnTo>
                    <a:lnTo>
                      <a:pt x="317" y="70"/>
                    </a:lnTo>
                    <a:lnTo>
                      <a:pt x="317" y="70"/>
                    </a:lnTo>
                    <a:lnTo>
                      <a:pt x="317" y="79"/>
                    </a:lnTo>
                    <a:lnTo>
                      <a:pt x="308" y="79"/>
                    </a:lnTo>
                    <a:lnTo>
                      <a:pt x="299" y="88"/>
                    </a:lnTo>
                    <a:lnTo>
                      <a:pt x="290" y="115"/>
                    </a:lnTo>
                    <a:lnTo>
                      <a:pt x="290" y="115"/>
                    </a:lnTo>
                    <a:lnTo>
                      <a:pt x="290" y="132"/>
                    </a:lnTo>
                    <a:lnTo>
                      <a:pt x="281" y="132"/>
                    </a:lnTo>
                    <a:lnTo>
                      <a:pt x="281" y="124"/>
                    </a:lnTo>
                    <a:lnTo>
                      <a:pt x="281" y="115"/>
                    </a:lnTo>
                    <a:lnTo>
                      <a:pt x="281" y="115"/>
                    </a:lnTo>
                    <a:lnTo>
                      <a:pt x="281" y="124"/>
                    </a:lnTo>
                    <a:lnTo>
                      <a:pt x="281" y="132"/>
                    </a:lnTo>
                    <a:lnTo>
                      <a:pt x="281" y="132"/>
                    </a:lnTo>
                    <a:lnTo>
                      <a:pt x="290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50"/>
                    </a:lnTo>
                    <a:lnTo>
                      <a:pt x="273" y="150"/>
                    </a:lnTo>
                    <a:lnTo>
                      <a:pt x="273" y="159"/>
                    </a:lnTo>
                    <a:lnTo>
                      <a:pt x="264" y="150"/>
                    </a:lnTo>
                    <a:lnTo>
                      <a:pt x="264" y="159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255" y="168"/>
                    </a:lnTo>
                    <a:lnTo>
                      <a:pt x="255" y="177"/>
                    </a:lnTo>
                    <a:lnTo>
                      <a:pt x="246" y="177"/>
                    </a:lnTo>
                    <a:lnTo>
                      <a:pt x="246" y="168"/>
                    </a:lnTo>
                    <a:lnTo>
                      <a:pt x="246" y="168"/>
                    </a:lnTo>
                    <a:lnTo>
                      <a:pt x="246" y="177"/>
                    </a:lnTo>
                    <a:lnTo>
                      <a:pt x="246" y="177"/>
                    </a:lnTo>
                    <a:lnTo>
                      <a:pt x="246" y="185"/>
                    </a:lnTo>
                    <a:lnTo>
                      <a:pt x="246" y="185"/>
                    </a:lnTo>
                    <a:lnTo>
                      <a:pt x="246" y="194"/>
                    </a:lnTo>
                    <a:lnTo>
                      <a:pt x="237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203"/>
                    </a:lnTo>
                    <a:lnTo>
                      <a:pt x="220" y="203"/>
                    </a:lnTo>
                    <a:lnTo>
                      <a:pt x="220" y="203"/>
                    </a:lnTo>
                    <a:lnTo>
                      <a:pt x="211" y="203"/>
                    </a:lnTo>
                    <a:lnTo>
                      <a:pt x="202" y="212"/>
                    </a:lnTo>
                    <a:lnTo>
                      <a:pt x="202" y="203"/>
                    </a:lnTo>
                    <a:lnTo>
                      <a:pt x="211" y="212"/>
                    </a:lnTo>
                    <a:lnTo>
                      <a:pt x="211" y="212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11" y="221"/>
                    </a:lnTo>
                    <a:lnTo>
                      <a:pt x="202" y="221"/>
                    </a:lnTo>
                    <a:lnTo>
                      <a:pt x="202" y="212"/>
                    </a:lnTo>
                    <a:lnTo>
                      <a:pt x="202" y="221"/>
                    </a:lnTo>
                    <a:lnTo>
                      <a:pt x="194" y="221"/>
                    </a:lnTo>
                    <a:lnTo>
                      <a:pt x="194" y="212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94" y="221"/>
                    </a:lnTo>
                    <a:lnTo>
                      <a:pt x="202" y="230"/>
                    </a:lnTo>
                    <a:lnTo>
                      <a:pt x="202" y="230"/>
                    </a:lnTo>
                    <a:lnTo>
                      <a:pt x="202" y="238"/>
                    </a:lnTo>
                    <a:lnTo>
                      <a:pt x="194" y="238"/>
                    </a:lnTo>
                    <a:lnTo>
                      <a:pt x="194" y="230"/>
                    </a:lnTo>
                    <a:lnTo>
                      <a:pt x="194" y="238"/>
                    </a:lnTo>
                    <a:lnTo>
                      <a:pt x="194" y="247"/>
                    </a:lnTo>
                    <a:lnTo>
                      <a:pt x="194" y="247"/>
                    </a:lnTo>
                    <a:lnTo>
                      <a:pt x="185" y="247"/>
                    </a:lnTo>
                    <a:lnTo>
                      <a:pt x="176" y="247"/>
                    </a:lnTo>
                    <a:lnTo>
                      <a:pt x="176" y="238"/>
                    </a:lnTo>
                    <a:lnTo>
                      <a:pt x="176" y="230"/>
                    </a:lnTo>
                    <a:lnTo>
                      <a:pt x="176" y="230"/>
                    </a:lnTo>
                    <a:lnTo>
                      <a:pt x="167" y="221"/>
                    </a:lnTo>
                    <a:lnTo>
                      <a:pt x="167" y="221"/>
                    </a:lnTo>
                    <a:lnTo>
                      <a:pt x="167" y="212"/>
                    </a:lnTo>
                    <a:lnTo>
                      <a:pt x="158" y="212"/>
                    </a:lnTo>
                    <a:lnTo>
                      <a:pt x="150" y="203"/>
                    </a:lnTo>
                    <a:lnTo>
                      <a:pt x="150" y="203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41" y="185"/>
                    </a:lnTo>
                    <a:lnTo>
                      <a:pt x="141" y="177"/>
                    </a:lnTo>
                    <a:lnTo>
                      <a:pt x="132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14" y="159"/>
                    </a:lnTo>
                    <a:lnTo>
                      <a:pt x="114" y="159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41"/>
                    </a:lnTo>
                    <a:lnTo>
                      <a:pt x="97" y="141"/>
                    </a:lnTo>
                    <a:lnTo>
                      <a:pt x="88" y="132"/>
                    </a:lnTo>
                    <a:lnTo>
                      <a:pt x="88" y="132"/>
                    </a:lnTo>
                    <a:lnTo>
                      <a:pt x="88" y="124"/>
                    </a:lnTo>
                    <a:lnTo>
                      <a:pt x="79" y="124"/>
                    </a:lnTo>
                    <a:lnTo>
                      <a:pt x="70" y="115"/>
                    </a:lnTo>
                    <a:lnTo>
                      <a:pt x="62" y="115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35" y="88"/>
                    </a:lnTo>
                    <a:lnTo>
                      <a:pt x="35" y="79"/>
                    </a:lnTo>
                    <a:lnTo>
                      <a:pt x="35" y="70"/>
                    </a:lnTo>
                    <a:lnTo>
                      <a:pt x="26" y="79"/>
                    </a:lnTo>
                    <a:lnTo>
                      <a:pt x="18" y="70"/>
                    </a:lnTo>
                    <a:lnTo>
                      <a:pt x="9" y="7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9" y="44"/>
                    </a:lnTo>
                    <a:lnTo>
                      <a:pt x="18" y="35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1" name="Freeform 43">
                <a:extLst>
                  <a:ext uri="{FF2B5EF4-FFF2-40B4-BE49-F238E27FC236}">
                    <a16:creationId xmlns:a16="http://schemas.microsoft.com/office/drawing/2014/main" id="{A550F6A4-2FFF-3EC5-0DA2-F6C832A33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040" y="2093489"/>
                <a:ext cx="578244" cy="391756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9" y="79"/>
                  </a:cxn>
                  <a:cxn ang="0">
                    <a:pos x="18" y="71"/>
                  </a:cxn>
                  <a:cxn ang="0">
                    <a:pos x="18" y="0"/>
                  </a:cxn>
                  <a:cxn ang="0">
                    <a:pos x="115" y="9"/>
                  </a:cxn>
                  <a:cxn ang="0">
                    <a:pos x="229" y="17"/>
                  </a:cxn>
                  <a:cxn ang="0">
                    <a:pos x="326" y="17"/>
                  </a:cxn>
                  <a:cxn ang="0">
                    <a:pos x="431" y="17"/>
                  </a:cxn>
                  <a:cxn ang="0">
                    <a:pos x="422" y="26"/>
                  </a:cxn>
                  <a:cxn ang="0">
                    <a:pos x="422" y="35"/>
                  </a:cxn>
                  <a:cxn ang="0">
                    <a:pos x="414" y="35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22" y="62"/>
                  </a:cxn>
                  <a:cxn ang="0">
                    <a:pos x="422" y="62"/>
                  </a:cxn>
                  <a:cxn ang="0">
                    <a:pos x="431" y="62"/>
                  </a:cxn>
                  <a:cxn ang="0">
                    <a:pos x="431" y="71"/>
                  </a:cxn>
                  <a:cxn ang="0">
                    <a:pos x="431" y="212"/>
                  </a:cxn>
                  <a:cxn ang="0">
                    <a:pos x="422" y="212"/>
                  </a:cxn>
                  <a:cxn ang="0">
                    <a:pos x="431" y="212"/>
                  </a:cxn>
                  <a:cxn ang="0">
                    <a:pos x="431" y="221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9"/>
                  </a:cxn>
                  <a:cxn ang="0">
                    <a:pos x="431" y="239"/>
                  </a:cxn>
                  <a:cxn ang="0">
                    <a:pos x="431" y="247"/>
                  </a:cxn>
                  <a:cxn ang="0">
                    <a:pos x="431" y="256"/>
                  </a:cxn>
                  <a:cxn ang="0">
                    <a:pos x="431" y="265"/>
                  </a:cxn>
                  <a:cxn ang="0">
                    <a:pos x="431" y="265"/>
                  </a:cxn>
                  <a:cxn ang="0">
                    <a:pos x="422" y="265"/>
                  </a:cxn>
                  <a:cxn ang="0">
                    <a:pos x="422" y="274"/>
                  </a:cxn>
                  <a:cxn ang="0">
                    <a:pos x="431" y="274"/>
                  </a:cxn>
                  <a:cxn ang="0">
                    <a:pos x="431" y="292"/>
                  </a:cxn>
                  <a:cxn ang="0">
                    <a:pos x="431" y="283"/>
                  </a:cxn>
                  <a:cxn ang="0">
                    <a:pos x="422" y="283"/>
                  </a:cxn>
                  <a:cxn ang="0">
                    <a:pos x="422" y="274"/>
                  </a:cxn>
                  <a:cxn ang="0">
                    <a:pos x="414" y="274"/>
                  </a:cxn>
                  <a:cxn ang="0">
                    <a:pos x="414" y="274"/>
                  </a:cxn>
                  <a:cxn ang="0">
                    <a:pos x="405" y="274"/>
                  </a:cxn>
                  <a:cxn ang="0">
                    <a:pos x="405" y="265"/>
                  </a:cxn>
                  <a:cxn ang="0">
                    <a:pos x="405" y="265"/>
                  </a:cxn>
                  <a:cxn ang="0">
                    <a:pos x="396" y="265"/>
                  </a:cxn>
                  <a:cxn ang="0">
                    <a:pos x="387" y="256"/>
                  </a:cxn>
                  <a:cxn ang="0">
                    <a:pos x="361" y="265"/>
                  </a:cxn>
                  <a:cxn ang="0">
                    <a:pos x="352" y="256"/>
                  </a:cxn>
                  <a:cxn ang="0">
                    <a:pos x="352" y="265"/>
                  </a:cxn>
                  <a:cxn ang="0">
                    <a:pos x="343" y="265"/>
                  </a:cxn>
                  <a:cxn ang="0">
                    <a:pos x="326" y="256"/>
                  </a:cxn>
                  <a:cxn ang="0">
                    <a:pos x="317" y="247"/>
                  </a:cxn>
                  <a:cxn ang="0">
                    <a:pos x="255" y="247"/>
                  </a:cxn>
                  <a:cxn ang="0">
                    <a:pos x="159" y="247"/>
                  </a:cxn>
                  <a:cxn ang="0">
                    <a:pos x="62" y="239"/>
                  </a:cxn>
                  <a:cxn ang="0">
                    <a:pos x="0" y="239"/>
                  </a:cxn>
                </a:cxnLst>
                <a:rect l="0" t="0" r="r" b="b"/>
                <a:pathLst>
                  <a:path w="431" h="292">
                    <a:moveTo>
                      <a:pt x="0" y="239"/>
                    </a:moveTo>
                    <a:lnTo>
                      <a:pt x="9" y="79"/>
                    </a:lnTo>
                    <a:lnTo>
                      <a:pt x="18" y="71"/>
                    </a:lnTo>
                    <a:lnTo>
                      <a:pt x="18" y="0"/>
                    </a:lnTo>
                    <a:lnTo>
                      <a:pt x="115" y="9"/>
                    </a:lnTo>
                    <a:lnTo>
                      <a:pt x="229" y="17"/>
                    </a:lnTo>
                    <a:lnTo>
                      <a:pt x="326" y="17"/>
                    </a:lnTo>
                    <a:lnTo>
                      <a:pt x="431" y="17"/>
                    </a:lnTo>
                    <a:lnTo>
                      <a:pt x="422" y="26"/>
                    </a:lnTo>
                    <a:lnTo>
                      <a:pt x="422" y="35"/>
                    </a:lnTo>
                    <a:lnTo>
                      <a:pt x="414" y="35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31" y="62"/>
                    </a:lnTo>
                    <a:lnTo>
                      <a:pt x="431" y="71"/>
                    </a:lnTo>
                    <a:lnTo>
                      <a:pt x="431" y="212"/>
                    </a:lnTo>
                    <a:lnTo>
                      <a:pt x="422" y="212"/>
                    </a:lnTo>
                    <a:lnTo>
                      <a:pt x="431" y="212"/>
                    </a:lnTo>
                    <a:lnTo>
                      <a:pt x="431" y="221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9"/>
                    </a:lnTo>
                    <a:lnTo>
                      <a:pt x="431" y="239"/>
                    </a:lnTo>
                    <a:lnTo>
                      <a:pt x="431" y="247"/>
                    </a:lnTo>
                    <a:lnTo>
                      <a:pt x="431" y="256"/>
                    </a:lnTo>
                    <a:lnTo>
                      <a:pt x="431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31" y="274"/>
                    </a:lnTo>
                    <a:lnTo>
                      <a:pt x="431" y="292"/>
                    </a:lnTo>
                    <a:lnTo>
                      <a:pt x="431" y="283"/>
                    </a:lnTo>
                    <a:lnTo>
                      <a:pt x="422" y="283"/>
                    </a:lnTo>
                    <a:lnTo>
                      <a:pt x="422" y="274"/>
                    </a:lnTo>
                    <a:lnTo>
                      <a:pt x="414" y="274"/>
                    </a:lnTo>
                    <a:lnTo>
                      <a:pt x="414" y="274"/>
                    </a:lnTo>
                    <a:lnTo>
                      <a:pt x="405" y="274"/>
                    </a:lnTo>
                    <a:lnTo>
                      <a:pt x="405" y="265"/>
                    </a:lnTo>
                    <a:lnTo>
                      <a:pt x="405" y="265"/>
                    </a:lnTo>
                    <a:lnTo>
                      <a:pt x="396" y="265"/>
                    </a:lnTo>
                    <a:lnTo>
                      <a:pt x="387" y="256"/>
                    </a:lnTo>
                    <a:lnTo>
                      <a:pt x="361" y="265"/>
                    </a:lnTo>
                    <a:lnTo>
                      <a:pt x="352" y="256"/>
                    </a:lnTo>
                    <a:lnTo>
                      <a:pt x="352" y="265"/>
                    </a:lnTo>
                    <a:lnTo>
                      <a:pt x="343" y="265"/>
                    </a:lnTo>
                    <a:lnTo>
                      <a:pt x="326" y="256"/>
                    </a:lnTo>
                    <a:lnTo>
                      <a:pt x="317" y="247"/>
                    </a:lnTo>
                    <a:lnTo>
                      <a:pt x="255" y="247"/>
                    </a:lnTo>
                    <a:lnTo>
                      <a:pt x="159" y="247"/>
                    </a:lnTo>
                    <a:lnTo>
                      <a:pt x="62" y="239"/>
                    </a:lnTo>
                    <a:lnTo>
                      <a:pt x="0" y="23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2" name="Freeform 44">
                <a:extLst>
                  <a:ext uri="{FF2B5EF4-FFF2-40B4-BE49-F238E27FC236}">
                    <a16:creationId xmlns:a16="http://schemas.microsoft.com/office/drawing/2014/main" id="{5E7D31DB-AC3F-4CEC-1F28-E729D264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040" y="2093489"/>
                <a:ext cx="578244" cy="391756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9" y="79"/>
                  </a:cxn>
                  <a:cxn ang="0">
                    <a:pos x="18" y="71"/>
                  </a:cxn>
                  <a:cxn ang="0">
                    <a:pos x="18" y="0"/>
                  </a:cxn>
                  <a:cxn ang="0">
                    <a:pos x="115" y="9"/>
                  </a:cxn>
                  <a:cxn ang="0">
                    <a:pos x="229" y="17"/>
                  </a:cxn>
                  <a:cxn ang="0">
                    <a:pos x="326" y="17"/>
                  </a:cxn>
                  <a:cxn ang="0">
                    <a:pos x="431" y="17"/>
                  </a:cxn>
                  <a:cxn ang="0">
                    <a:pos x="422" y="26"/>
                  </a:cxn>
                  <a:cxn ang="0">
                    <a:pos x="422" y="35"/>
                  </a:cxn>
                  <a:cxn ang="0">
                    <a:pos x="414" y="35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22" y="62"/>
                  </a:cxn>
                  <a:cxn ang="0">
                    <a:pos x="422" y="62"/>
                  </a:cxn>
                  <a:cxn ang="0">
                    <a:pos x="431" y="62"/>
                  </a:cxn>
                  <a:cxn ang="0">
                    <a:pos x="431" y="71"/>
                  </a:cxn>
                  <a:cxn ang="0">
                    <a:pos x="431" y="212"/>
                  </a:cxn>
                  <a:cxn ang="0">
                    <a:pos x="422" y="212"/>
                  </a:cxn>
                  <a:cxn ang="0">
                    <a:pos x="431" y="212"/>
                  </a:cxn>
                  <a:cxn ang="0">
                    <a:pos x="431" y="221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9"/>
                  </a:cxn>
                  <a:cxn ang="0">
                    <a:pos x="431" y="239"/>
                  </a:cxn>
                  <a:cxn ang="0">
                    <a:pos x="431" y="247"/>
                  </a:cxn>
                  <a:cxn ang="0">
                    <a:pos x="431" y="256"/>
                  </a:cxn>
                  <a:cxn ang="0">
                    <a:pos x="431" y="265"/>
                  </a:cxn>
                  <a:cxn ang="0">
                    <a:pos x="431" y="265"/>
                  </a:cxn>
                  <a:cxn ang="0">
                    <a:pos x="422" y="265"/>
                  </a:cxn>
                  <a:cxn ang="0">
                    <a:pos x="422" y="274"/>
                  </a:cxn>
                  <a:cxn ang="0">
                    <a:pos x="431" y="274"/>
                  </a:cxn>
                  <a:cxn ang="0">
                    <a:pos x="431" y="292"/>
                  </a:cxn>
                  <a:cxn ang="0">
                    <a:pos x="431" y="283"/>
                  </a:cxn>
                  <a:cxn ang="0">
                    <a:pos x="422" y="283"/>
                  </a:cxn>
                  <a:cxn ang="0">
                    <a:pos x="422" y="274"/>
                  </a:cxn>
                  <a:cxn ang="0">
                    <a:pos x="414" y="274"/>
                  </a:cxn>
                  <a:cxn ang="0">
                    <a:pos x="414" y="274"/>
                  </a:cxn>
                  <a:cxn ang="0">
                    <a:pos x="405" y="274"/>
                  </a:cxn>
                  <a:cxn ang="0">
                    <a:pos x="405" y="265"/>
                  </a:cxn>
                  <a:cxn ang="0">
                    <a:pos x="405" y="265"/>
                  </a:cxn>
                  <a:cxn ang="0">
                    <a:pos x="396" y="265"/>
                  </a:cxn>
                  <a:cxn ang="0">
                    <a:pos x="387" y="256"/>
                  </a:cxn>
                  <a:cxn ang="0">
                    <a:pos x="361" y="265"/>
                  </a:cxn>
                  <a:cxn ang="0">
                    <a:pos x="352" y="256"/>
                  </a:cxn>
                  <a:cxn ang="0">
                    <a:pos x="352" y="265"/>
                  </a:cxn>
                  <a:cxn ang="0">
                    <a:pos x="343" y="265"/>
                  </a:cxn>
                  <a:cxn ang="0">
                    <a:pos x="326" y="256"/>
                  </a:cxn>
                  <a:cxn ang="0">
                    <a:pos x="317" y="247"/>
                  </a:cxn>
                  <a:cxn ang="0">
                    <a:pos x="255" y="247"/>
                  </a:cxn>
                  <a:cxn ang="0">
                    <a:pos x="159" y="247"/>
                  </a:cxn>
                  <a:cxn ang="0">
                    <a:pos x="62" y="239"/>
                  </a:cxn>
                  <a:cxn ang="0">
                    <a:pos x="0" y="239"/>
                  </a:cxn>
                </a:cxnLst>
                <a:rect l="0" t="0" r="r" b="b"/>
                <a:pathLst>
                  <a:path w="431" h="292">
                    <a:moveTo>
                      <a:pt x="0" y="239"/>
                    </a:moveTo>
                    <a:lnTo>
                      <a:pt x="9" y="79"/>
                    </a:lnTo>
                    <a:lnTo>
                      <a:pt x="18" y="71"/>
                    </a:lnTo>
                    <a:lnTo>
                      <a:pt x="18" y="0"/>
                    </a:lnTo>
                    <a:lnTo>
                      <a:pt x="115" y="9"/>
                    </a:lnTo>
                    <a:lnTo>
                      <a:pt x="229" y="17"/>
                    </a:lnTo>
                    <a:lnTo>
                      <a:pt x="326" y="17"/>
                    </a:lnTo>
                    <a:lnTo>
                      <a:pt x="431" y="17"/>
                    </a:lnTo>
                    <a:lnTo>
                      <a:pt x="422" y="26"/>
                    </a:lnTo>
                    <a:lnTo>
                      <a:pt x="422" y="35"/>
                    </a:lnTo>
                    <a:lnTo>
                      <a:pt x="414" y="35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31" y="62"/>
                    </a:lnTo>
                    <a:lnTo>
                      <a:pt x="431" y="71"/>
                    </a:lnTo>
                    <a:lnTo>
                      <a:pt x="431" y="212"/>
                    </a:lnTo>
                    <a:lnTo>
                      <a:pt x="422" y="212"/>
                    </a:lnTo>
                    <a:lnTo>
                      <a:pt x="431" y="212"/>
                    </a:lnTo>
                    <a:lnTo>
                      <a:pt x="431" y="221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9"/>
                    </a:lnTo>
                    <a:lnTo>
                      <a:pt x="431" y="239"/>
                    </a:lnTo>
                    <a:lnTo>
                      <a:pt x="431" y="247"/>
                    </a:lnTo>
                    <a:lnTo>
                      <a:pt x="431" y="256"/>
                    </a:lnTo>
                    <a:lnTo>
                      <a:pt x="431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31" y="274"/>
                    </a:lnTo>
                    <a:lnTo>
                      <a:pt x="431" y="292"/>
                    </a:lnTo>
                    <a:lnTo>
                      <a:pt x="431" y="283"/>
                    </a:lnTo>
                    <a:lnTo>
                      <a:pt x="422" y="283"/>
                    </a:lnTo>
                    <a:lnTo>
                      <a:pt x="422" y="274"/>
                    </a:lnTo>
                    <a:lnTo>
                      <a:pt x="414" y="274"/>
                    </a:lnTo>
                    <a:lnTo>
                      <a:pt x="414" y="274"/>
                    </a:lnTo>
                    <a:lnTo>
                      <a:pt x="405" y="274"/>
                    </a:lnTo>
                    <a:lnTo>
                      <a:pt x="405" y="265"/>
                    </a:lnTo>
                    <a:lnTo>
                      <a:pt x="405" y="265"/>
                    </a:lnTo>
                    <a:lnTo>
                      <a:pt x="396" y="265"/>
                    </a:lnTo>
                    <a:lnTo>
                      <a:pt x="387" y="256"/>
                    </a:lnTo>
                    <a:lnTo>
                      <a:pt x="361" y="265"/>
                    </a:lnTo>
                    <a:lnTo>
                      <a:pt x="352" y="256"/>
                    </a:lnTo>
                    <a:lnTo>
                      <a:pt x="352" y="265"/>
                    </a:lnTo>
                    <a:lnTo>
                      <a:pt x="343" y="265"/>
                    </a:lnTo>
                    <a:lnTo>
                      <a:pt x="326" y="256"/>
                    </a:lnTo>
                    <a:lnTo>
                      <a:pt x="317" y="247"/>
                    </a:lnTo>
                    <a:lnTo>
                      <a:pt x="255" y="247"/>
                    </a:lnTo>
                    <a:lnTo>
                      <a:pt x="159" y="247"/>
                    </a:lnTo>
                    <a:lnTo>
                      <a:pt x="62" y="239"/>
                    </a:lnTo>
                    <a:lnTo>
                      <a:pt x="0" y="23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3" name="Freeform 53">
                <a:extLst>
                  <a:ext uri="{FF2B5EF4-FFF2-40B4-BE49-F238E27FC236}">
                    <a16:creationId xmlns:a16="http://schemas.microsoft.com/office/drawing/2014/main" id="{461E4303-4F8E-47C8-A33E-5C44FB1E3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406" y="1809063"/>
                <a:ext cx="672158" cy="568852"/>
              </a:xfrm>
              <a:custGeom>
                <a:avLst/>
                <a:gdLst/>
                <a:ahLst/>
                <a:cxnLst>
                  <a:cxn ang="0">
                    <a:pos x="0" y="291"/>
                  </a:cxn>
                  <a:cxn ang="0">
                    <a:pos x="9" y="274"/>
                  </a:cxn>
                  <a:cxn ang="0">
                    <a:pos x="9" y="247"/>
                  </a:cxn>
                  <a:cxn ang="0">
                    <a:pos x="26" y="221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44" y="185"/>
                  </a:cxn>
                  <a:cxn ang="0">
                    <a:pos x="44" y="185"/>
                  </a:cxn>
                  <a:cxn ang="0">
                    <a:pos x="61" y="150"/>
                  </a:cxn>
                  <a:cxn ang="0">
                    <a:pos x="70" y="132"/>
                  </a:cxn>
                  <a:cxn ang="0">
                    <a:pos x="70" y="115"/>
                  </a:cxn>
                  <a:cxn ang="0">
                    <a:pos x="79" y="88"/>
                  </a:cxn>
                  <a:cxn ang="0">
                    <a:pos x="88" y="70"/>
                  </a:cxn>
                  <a:cxn ang="0">
                    <a:pos x="97" y="53"/>
                  </a:cxn>
                  <a:cxn ang="0">
                    <a:pos x="97" y="44"/>
                  </a:cxn>
                  <a:cxn ang="0">
                    <a:pos x="97" y="35"/>
                  </a:cxn>
                  <a:cxn ang="0">
                    <a:pos x="105" y="17"/>
                  </a:cxn>
                  <a:cxn ang="0">
                    <a:pos x="114" y="0"/>
                  </a:cxn>
                  <a:cxn ang="0">
                    <a:pos x="114" y="8"/>
                  </a:cxn>
                  <a:cxn ang="0">
                    <a:pos x="123" y="0"/>
                  </a:cxn>
                  <a:cxn ang="0">
                    <a:pos x="132" y="8"/>
                  </a:cxn>
                  <a:cxn ang="0">
                    <a:pos x="141" y="17"/>
                  </a:cxn>
                  <a:cxn ang="0">
                    <a:pos x="149" y="17"/>
                  </a:cxn>
                  <a:cxn ang="0">
                    <a:pos x="167" y="35"/>
                  </a:cxn>
                  <a:cxn ang="0">
                    <a:pos x="167" y="70"/>
                  </a:cxn>
                  <a:cxn ang="0">
                    <a:pos x="185" y="79"/>
                  </a:cxn>
                  <a:cxn ang="0">
                    <a:pos x="202" y="70"/>
                  </a:cxn>
                  <a:cxn ang="0">
                    <a:pos x="220" y="70"/>
                  </a:cxn>
                  <a:cxn ang="0">
                    <a:pos x="237" y="79"/>
                  </a:cxn>
                  <a:cxn ang="0">
                    <a:pos x="255" y="88"/>
                  </a:cxn>
                  <a:cxn ang="0">
                    <a:pos x="281" y="88"/>
                  </a:cxn>
                  <a:cxn ang="0">
                    <a:pos x="299" y="88"/>
                  </a:cxn>
                  <a:cxn ang="0">
                    <a:pos x="334" y="88"/>
                  </a:cxn>
                  <a:cxn ang="0">
                    <a:pos x="352" y="88"/>
                  </a:cxn>
                  <a:cxn ang="0">
                    <a:pos x="369" y="88"/>
                  </a:cxn>
                  <a:cxn ang="0">
                    <a:pos x="484" y="115"/>
                  </a:cxn>
                  <a:cxn ang="0">
                    <a:pos x="492" y="132"/>
                  </a:cxn>
                  <a:cxn ang="0">
                    <a:pos x="484" y="159"/>
                  </a:cxn>
                  <a:cxn ang="0">
                    <a:pos x="466" y="194"/>
                  </a:cxn>
                  <a:cxn ang="0">
                    <a:pos x="449" y="212"/>
                  </a:cxn>
                  <a:cxn ang="0">
                    <a:pos x="440" y="238"/>
                  </a:cxn>
                  <a:cxn ang="0">
                    <a:pos x="449" y="247"/>
                  </a:cxn>
                  <a:cxn ang="0">
                    <a:pos x="449" y="265"/>
                  </a:cxn>
                  <a:cxn ang="0">
                    <a:pos x="440" y="283"/>
                  </a:cxn>
                  <a:cxn ang="0">
                    <a:pos x="237" y="380"/>
                  </a:cxn>
                  <a:cxn ang="0">
                    <a:pos x="0" y="318"/>
                  </a:cxn>
                </a:cxnLst>
                <a:rect l="0" t="0" r="r" b="b"/>
                <a:pathLst>
                  <a:path w="501" h="424">
                    <a:moveTo>
                      <a:pt x="0" y="318"/>
                    </a:moveTo>
                    <a:lnTo>
                      <a:pt x="0" y="309"/>
                    </a:lnTo>
                    <a:lnTo>
                      <a:pt x="0" y="291"/>
                    </a:lnTo>
                    <a:lnTo>
                      <a:pt x="0" y="283"/>
                    </a:lnTo>
                    <a:lnTo>
                      <a:pt x="0" y="274"/>
                    </a:lnTo>
                    <a:lnTo>
                      <a:pt x="9" y="274"/>
                    </a:lnTo>
                    <a:lnTo>
                      <a:pt x="9" y="265"/>
                    </a:lnTo>
                    <a:lnTo>
                      <a:pt x="9" y="256"/>
                    </a:lnTo>
                    <a:lnTo>
                      <a:pt x="9" y="247"/>
                    </a:lnTo>
                    <a:lnTo>
                      <a:pt x="17" y="229"/>
                    </a:lnTo>
                    <a:lnTo>
                      <a:pt x="26" y="212"/>
                    </a:lnTo>
                    <a:lnTo>
                      <a:pt x="26" y="221"/>
                    </a:lnTo>
                    <a:lnTo>
                      <a:pt x="26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03"/>
                    </a:lnTo>
                    <a:lnTo>
                      <a:pt x="35" y="194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76"/>
                    </a:lnTo>
                    <a:lnTo>
                      <a:pt x="61" y="150"/>
                    </a:lnTo>
                    <a:lnTo>
                      <a:pt x="61" y="141"/>
                    </a:lnTo>
                    <a:lnTo>
                      <a:pt x="61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0" y="123"/>
                    </a:lnTo>
                    <a:lnTo>
                      <a:pt x="70" y="115"/>
                    </a:lnTo>
                    <a:lnTo>
                      <a:pt x="70" y="106"/>
                    </a:lnTo>
                    <a:lnTo>
                      <a:pt x="79" y="97"/>
                    </a:lnTo>
                    <a:lnTo>
                      <a:pt x="79" y="88"/>
                    </a:lnTo>
                    <a:lnTo>
                      <a:pt x="88" y="79"/>
                    </a:lnTo>
                    <a:lnTo>
                      <a:pt x="88" y="70"/>
                    </a:lnTo>
                    <a:lnTo>
                      <a:pt x="88" y="70"/>
                    </a:lnTo>
                    <a:lnTo>
                      <a:pt x="88" y="61"/>
                    </a:lnTo>
                    <a:lnTo>
                      <a:pt x="97" y="61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44"/>
                    </a:lnTo>
                    <a:lnTo>
                      <a:pt x="105" y="44"/>
                    </a:lnTo>
                    <a:lnTo>
                      <a:pt x="97" y="35"/>
                    </a:lnTo>
                    <a:lnTo>
                      <a:pt x="97" y="35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17"/>
                    </a:lnTo>
                    <a:lnTo>
                      <a:pt x="105" y="17"/>
                    </a:lnTo>
                    <a:lnTo>
                      <a:pt x="105" y="8"/>
                    </a:lnTo>
                    <a:lnTo>
                      <a:pt x="114" y="0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0"/>
                    </a:lnTo>
                    <a:lnTo>
                      <a:pt x="123" y="0"/>
                    </a:lnTo>
                    <a:lnTo>
                      <a:pt x="123" y="8"/>
                    </a:lnTo>
                    <a:lnTo>
                      <a:pt x="123" y="8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9" y="17"/>
                    </a:lnTo>
                    <a:lnTo>
                      <a:pt x="149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67" y="35"/>
                    </a:lnTo>
                    <a:lnTo>
                      <a:pt x="158" y="61"/>
                    </a:lnTo>
                    <a:lnTo>
                      <a:pt x="167" y="61"/>
                    </a:lnTo>
                    <a:lnTo>
                      <a:pt x="167" y="70"/>
                    </a:lnTo>
                    <a:lnTo>
                      <a:pt x="176" y="70"/>
                    </a:lnTo>
                    <a:lnTo>
                      <a:pt x="176" y="70"/>
                    </a:lnTo>
                    <a:lnTo>
                      <a:pt x="185" y="79"/>
                    </a:lnTo>
                    <a:lnTo>
                      <a:pt x="193" y="79"/>
                    </a:lnTo>
                    <a:lnTo>
                      <a:pt x="202" y="70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9" y="70"/>
                    </a:lnTo>
                    <a:lnTo>
                      <a:pt x="237" y="79"/>
                    </a:lnTo>
                    <a:lnTo>
                      <a:pt x="237" y="79"/>
                    </a:lnTo>
                    <a:lnTo>
                      <a:pt x="246" y="79"/>
                    </a:lnTo>
                    <a:lnTo>
                      <a:pt x="246" y="88"/>
                    </a:lnTo>
                    <a:lnTo>
                      <a:pt x="255" y="88"/>
                    </a:lnTo>
                    <a:lnTo>
                      <a:pt x="264" y="88"/>
                    </a:lnTo>
                    <a:lnTo>
                      <a:pt x="273" y="79"/>
                    </a:lnTo>
                    <a:lnTo>
                      <a:pt x="281" y="88"/>
                    </a:lnTo>
                    <a:lnTo>
                      <a:pt x="281" y="88"/>
                    </a:lnTo>
                    <a:lnTo>
                      <a:pt x="290" y="88"/>
                    </a:lnTo>
                    <a:lnTo>
                      <a:pt x="299" y="88"/>
                    </a:lnTo>
                    <a:lnTo>
                      <a:pt x="308" y="88"/>
                    </a:lnTo>
                    <a:lnTo>
                      <a:pt x="317" y="88"/>
                    </a:lnTo>
                    <a:lnTo>
                      <a:pt x="334" y="88"/>
                    </a:lnTo>
                    <a:lnTo>
                      <a:pt x="334" y="88"/>
                    </a:lnTo>
                    <a:lnTo>
                      <a:pt x="343" y="88"/>
                    </a:lnTo>
                    <a:lnTo>
                      <a:pt x="352" y="88"/>
                    </a:lnTo>
                    <a:lnTo>
                      <a:pt x="361" y="88"/>
                    </a:lnTo>
                    <a:lnTo>
                      <a:pt x="361" y="88"/>
                    </a:lnTo>
                    <a:lnTo>
                      <a:pt x="369" y="88"/>
                    </a:lnTo>
                    <a:lnTo>
                      <a:pt x="413" y="97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84" y="123"/>
                    </a:lnTo>
                    <a:lnTo>
                      <a:pt x="484" y="123"/>
                    </a:lnTo>
                    <a:lnTo>
                      <a:pt x="492" y="132"/>
                    </a:lnTo>
                    <a:lnTo>
                      <a:pt x="501" y="141"/>
                    </a:lnTo>
                    <a:lnTo>
                      <a:pt x="492" y="150"/>
                    </a:lnTo>
                    <a:lnTo>
                      <a:pt x="484" y="159"/>
                    </a:lnTo>
                    <a:lnTo>
                      <a:pt x="475" y="176"/>
                    </a:lnTo>
                    <a:lnTo>
                      <a:pt x="466" y="185"/>
                    </a:lnTo>
                    <a:lnTo>
                      <a:pt x="466" y="194"/>
                    </a:lnTo>
                    <a:lnTo>
                      <a:pt x="466" y="194"/>
                    </a:lnTo>
                    <a:lnTo>
                      <a:pt x="457" y="203"/>
                    </a:lnTo>
                    <a:lnTo>
                      <a:pt x="449" y="212"/>
                    </a:lnTo>
                    <a:lnTo>
                      <a:pt x="449" y="221"/>
                    </a:lnTo>
                    <a:lnTo>
                      <a:pt x="440" y="221"/>
                    </a:lnTo>
                    <a:lnTo>
                      <a:pt x="440" y="238"/>
                    </a:lnTo>
                    <a:lnTo>
                      <a:pt x="440" y="238"/>
                    </a:lnTo>
                    <a:lnTo>
                      <a:pt x="440" y="247"/>
                    </a:lnTo>
                    <a:lnTo>
                      <a:pt x="449" y="247"/>
                    </a:lnTo>
                    <a:lnTo>
                      <a:pt x="449" y="247"/>
                    </a:lnTo>
                    <a:lnTo>
                      <a:pt x="449" y="256"/>
                    </a:lnTo>
                    <a:lnTo>
                      <a:pt x="449" y="265"/>
                    </a:lnTo>
                    <a:lnTo>
                      <a:pt x="440" y="274"/>
                    </a:lnTo>
                    <a:lnTo>
                      <a:pt x="440" y="274"/>
                    </a:lnTo>
                    <a:lnTo>
                      <a:pt x="440" y="283"/>
                    </a:lnTo>
                    <a:lnTo>
                      <a:pt x="405" y="424"/>
                    </a:lnTo>
                    <a:lnTo>
                      <a:pt x="334" y="406"/>
                    </a:lnTo>
                    <a:lnTo>
                      <a:pt x="237" y="380"/>
                    </a:lnTo>
                    <a:lnTo>
                      <a:pt x="132" y="353"/>
                    </a:lnTo>
                    <a:lnTo>
                      <a:pt x="9" y="318"/>
                    </a:lnTo>
                    <a:lnTo>
                      <a:pt x="0" y="3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4" name="Freeform 54">
                <a:extLst>
                  <a:ext uri="{FF2B5EF4-FFF2-40B4-BE49-F238E27FC236}">
                    <a16:creationId xmlns:a16="http://schemas.microsoft.com/office/drawing/2014/main" id="{354D1B10-5021-8B67-4972-70A617A95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406" y="1809063"/>
                <a:ext cx="672158" cy="568852"/>
              </a:xfrm>
              <a:custGeom>
                <a:avLst/>
                <a:gdLst/>
                <a:ahLst/>
                <a:cxnLst>
                  <a:cxn ang="0">
                    <a:pos x="0" y="291"/>
                  </a:cxn>
                  <a:cxn ang="0">
                    <a:pos x="9" y="274"/>
                  </a:cxn>
                  <a:cxn ang="0">
                    <a:pos x="9" y="247"/>
                  </a:cxn>
                  <a:cxn ang="0">
                    <a:pos x="26" y="221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44" y="185"/>
                  </a:cxn>
                  <a:cxn ang="0">
                    <a:pos x="44" y="185"/>
                  </a:cxn>
                  <a:cxn ang="0">
                    <a:pos x="61" y="150"/>
                  </a:cxn>
                  <a:cxn ang="0">
                    <a:pos x="70" y="132"/>
                  </a:cxn>
                  <a:cxn ang="0">
                    <a:pos x="70" y="115"/>
                  </a:cxn>
                  <a:cxn ang="0">
                    <a:pos x="79" y="88"/>
                  </a:cxn>
                  <a:cxn ang="0">
                    <a:pos x="88" y="70"/>
                  </a:cxn>
                  <a:cxn ang="0">
                    <a:pos x="97" y="53"/>
                  </a:cxn>
                  <a:cxn ang="0">
                    <a:pos x="97" y="44"/>
                  </a:cxn>
                  <a:cxn ang="0">
                    <a:pos x="97" y="35"/>
                  </a:cxn>
                  <a:cxn ang="0">
                    <a:pos x="105" y="17"/>
                  </a:cxn>
                  <a:cxn ang="0">
                    <a:pos x="114" y="0"/>
                  </a:cxn>
                  <a:cxn ang="0">
                    <a:pos x="114" y="8"/>
                  </a:cxn>
                  <a:cxn ang="0">
                    <a:pos x="123" y="0"/>
                  </a:cxn>
                  <a:cxn ang="0">
                    <a:pos x="132" y="8"/>
                  </a:cxn>
                  <a:cxn ang="0">
                    <a:pos x="141" y="17"/>
                  </a:cxn>
                  <a:cxn ang="0">
                    <a:pos x="149" y="17"/>
                  </a:cxn>
                  <a:cxn ang="0">
                    <a:pos x="167" y="35"/>
                  </a:cxn>
                  <a:cxn ang="0">
                    <a:pos x="167" y="70"/>
                  </a:cxn>
                  <a:cxn ang="0">
                    <a:pos x="185" y="79"/>
                  </a:cxn>
                  <a:cxn ang="0">
                    <a:pos x="202" y="70"/>
                  </a:cxn>
                  <a:cxn ang="0">
                    <a:pos x="220" y="70"/>
                  </a:cxn>
                  <a:cxn ang="0">
                    <a:pos x="237" y="79"/>
                  </a:cxn>
                  <a:cxn ang="0">
                    <a:pos x="255" y="88"/>
                  </a:cxn>
                  <a:cxn ang="0">
                    <a:pos x="281" y="88"/>
                  </a:cxn>
                  <a:cxn ang="0">
                    <a:pos x="299" y="88"/>
                  </a:cxn>
                  <a:cxn ang="0">
                    <a:pos x="334" y="88"/>
                  </a:cxn>
                  <a:cxn ang="0">
                    <a:pos x="352" y="88"/>
                  </a:cxn>
                  <a:cxn ang="0">
                    <a:pos x="369" y="88"/>
                  </a:cxn>
                  <a:cxn ang="0">
                    <a:pos x="484" y="115"/>
                  </a:cxn>
                  <a:cxn ang="0">
                    <a:pos x="492" y="132"/>
                  </a:cxn>
                  <a:cxn ang="0">
                    <a:pos x="484" y="159"/>
                  </a:cxn>
                  <a:cxn ang="0">
                    <a:pos x="466" y="194"/>
                  </a:cxn>
                  <a:cxn ang="0">
                    <a:pos x="449" y="212"/>
                  </a:cxn>
                  <a:cxn ang="0">
                    <a:pos x="440" y="238"/>
                  </a:cxn>
                  <a:cxn ang="0">
                    <a:pos x="449" y="247"/>
                  </a:cxn>
                  <a:cxn ang="0">
                    <a:pos x="449" y="265"/>
                  </a:cxn>
                  <a:cxn ang="0">
                    <a:pos x="440" y="283"/>
                  </a:cxn>
                  <a:cxn ang="0">
                    <a:pos x="237" y="380"/>
                  </a:cxn>
                  <a:cxn ang="0">
                    <a:pos x="0" y="318"/>
                  </a:cxn>
                </a:cxnLst>
                <a:rect l="0" t="0" r="r" b="b"/>
                <a:pathLst>
                  <a:path w="501" h="424">
                    <a:moveTo>
                      <a:pt x="0" y="318"/>
                    </a:moveTo>
                    <a:lnTo>
                      <a:pt x="0" y="309"/>
                    </a:lnTo>
                    <a:lnTo>
                      <a:pt x="0" y="291"/>
                    </a:lnTo>
                    <a:lnTo>
                      <a:pt x="0" y="283"/>
                    </a:lnTo>
                    <a:lnTo>
                      <a:pt x="0" y="274"/>
                    </a:lnTo>
                    <a:lnTo>
                      <a:pt x="9" y="274"/>
                    </a:lnTo>
                    <a:lnTo>
                      <a:pt x="9" y="265"/>
                    </a:lnTo>
                    <a:lnTo>
                      <a:pt x="9" y="256"/>
                    </a:lnTo>
                    <a:lnTo>
                      <a:pt x="9" y="247"/>
                    </a:lnTo>
                    <a:lnTo>
                      <a:pt x="17" y="229"/>
                    </a:lnTo>
                    <a:lnTo>
                      <a:pt x="26" y="212"/>
                    </a:lnTo>
                    <a:lnTo>
                      <a:pt x="26" y="221"/>
                    </a:lnTo>
                    <a:lnTo>
                      <a:pt x="26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03"/>
                    </a:lnTo>
                    <a:lnTo>
                      <a:pt x="35" y="194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76"/>
                    </a:lnTo>
                    <a:lnTo>
                      <a:pt x="61" y="150"/>
                    </a:lnTo>
                    <a:lnTo>
                      <a:pt x="61" y="141"/>
                    </a:lnTo>
                    <a:lnTo>
                      <a:pt x="61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0" y="123"/>
                    </a:lnTo>
                    <a:lnTo>
                      <a:pt x="70" y="115"/>
                    </a:lnTo>
                    <a:lnTo>
                      <a:pt x="70" y="106"/>
                    </a:lnTo>
                    <a:lnTo>
                      <a:pt x="79" y="97"/>
                    </a:lnTo>
                    <a:lnTo>
                      <a:pt x="79" y="88"/>
                    </a:lnTo>
                    <a:lnTo>
                      <a:pt x="88" y="79"/>
                    </a:lnTo>
                    <a:lnTo>
                      <a:pt x="88" y="70"/>
                    </a:lnTo>
                    <a:lnTo>
                      <a:pt x="88" y="70"/>
                    </a:lnTo>
                    <a:lnTo>
                      <a:pt x="88" y="61"/>
                    </a:lnTo>
                    <a:lnTo>
                      <a:pt x="97" y="61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44"/>
                    </a:lnTo>
                    <a:lnTo>
                      <a:pt x="105" y="44"/>
                    </a:lnTo>
                    <a:lnTo>
                      <a:pt x="97" y="35"/>
                    </a:lnTo>
                    <a:lnTo>
                      <a:pt x="97" y="35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17"/>
                    </a:lnTo>
                    <a:lnTo>
                      <a:pt x="105" y="17"/>
                    </a:lnTo>
                    <a:lnTo>
                      <a:pt x="105" y="8"/>
                    </a:lnTo>
                    <a:lnTo>
                      <a:pt x="114" y="0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0"/>
                    </a:lnTo>
                    <a:lnTo>
                      <a:pt x="123" y="0"/>
                    </a:lnTo>
                    <a:lnTo>
                      <a:pt x="123" y="8"/>
                    </a:lnTo>
                    <a:lnTo>
                      <a:pt x="123" y="8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9" y="17"/>
                    </a:lnTo>
                    <a:lnTo>
                      <a:pt x="149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67" y="35"/>
                    </a:lnTo>
                    <a:lnTo>
                      <a:pt x="158" y="61"/>
                    </a:lnTo>
                    <a:lnTo>
                      <a:pt x="167" y="61"/>
                    </a:lnTo>
                    <a:lnTo>
                      <a:pt x="167" y="70"/>
                    </a:lnTo>
                    <a:lnTo>
                      <a:pt x="176" y="70"/>
                    </a:lnTo>
                    <a:lnTo>
                      <a:pt x="176" y="70"/>
                    </a:lnTo>
                    <a:lnTo>
                      <a:pt x="185" y="79"/>
                    </a:lnTo>
                    <a:lnTo>
                      <a:pt x="193" y="79"/>
                    </a:lnTo>
                    <a:lnTo>
                      <a:pt x="202" y="70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9" y="70"/>
                    </a:lnTo>
                    <a:lnTo>
                      <a:pt x="237" y="79"/>
                    </a:lnTo>
                    <a:lnTo>
                      <a:pt x="237" y="79"/>
                    </a:lnTo>
                    <a:lnTo>
                      <a:pt x="246" y="79"/>
                    </a:lnTo>
                    <a:lnTo>
                      <a:pt x="246" y="88"/>
                    </a:lnTo>
                    <a:lnTo>
                      <a:pt x="255" y="88"/>
                    </a:lnTo>
                    <a:lnTo>
                      <a:pt x="264" y="88"/>
                    </a:lnTo>
                    <a:lnTo>
                      <a:pt x="273" y="79"/>
                    </a:lnTo>
                    <a:lnTo>
                      <a:pt x="281" y="88"/>
                    </a:lnTo>
                    <a:lnTo>
                      <a:pt x="281" y="88"/>
                    </a:lnTo>
                    <a:lnTo>
                      <a:pt x="290" y="88"/>
                    </a:lnTo>
                    <a:lnTo>
                      <a:pt x="299" y="88"/>
                    </a:lnTo>
                    <a:lnTo>
                      <a:pt x="308" y="88"/>
                    </a:lnTo>
                    <a:lnTo>
                      <a:pt x="317" y="88"/>
                    </a:lnTo>
                    <a:lnTo>
                      <a:pt x="334" y="88"/>
                    </a:lnTo>
                    <a:lnTo>
                      <a:pt x="334" y="88"/>
                    </a:lnTo>
                    <a:lnTo>
                      <a:pt x="343" y="88"/>
                    </a:lnTo>
                    <a:lnTo>
                      <a:pt x="352" y="88"/>
                    </a:lnTo>
                    <a:lnTo>
                      <a:pt x="361" y="88"/>
                    </a:lnTo>
                    <a:lnTo>
                      <a:pt x="361" y="88"/>
                    </a:lnTo>
                    <a:lnTo>
                      <a:pt x="369" y="88"/>
                    </a:lnTo>
                    <a:lnTo>
                      <a:pt x="413" y="97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84" y="123"/>
                    </a:lnTo>
                    <a:lnTo>
                      <a:pt x="484" y="123"/>
                    </a:lnTo>
                    <a:lnTo>
                      <a:pt x="492" y="132"/>
                    </a:lnTo>
                    <a:lnTo>
                      <a:pt x="501" y="141"/>
                    </a:lnTo>
                    <a:lnTo>
                      <a:pt x="492" y="150"/>
                    </a:lnTo>
                    <a:lnTo>
                      <a:pt x="484" y="159"/>
                    </a:lnTo>
                    <a:lnTo>
                      <a:pt x="475" y="176"/>
                    </a:lnTo>
                    <a:lnTo>
                      <a:pt x="466" y="185"/>
                    </a:lnTo>
                    <a:lnTo>
                      <a:pt x="466" y="194"/>
                    </a:lnTo>
                    <a:lnTo>
                      <a:pt x="466" y="194"/>
                    </a:lnTo>
                    <a:lnTo>
                      <a:pt x="457" y="203"/>
                    </a:lnTo>
                    <a:lnTo>
                      <a:pt x="449" y="212"/>
                    </a:lnTo>
                    <a:lnTo>
                      <a:pt x="449" y="221"/>
                    </a:lnTo>
                    <a:lnTo>
                      <a:pt x="440" y="221"/>
                    </a:lnTo>
                    <a:lnTo>
                      <a:pt x="440" y="238"/>
                    </a:lnTo>
                    <a:lnTo>
                      <a:pt x="440" y="238"/>
                    </a:lnTo>
                    <a:lnTo>
                      <a:pt x="440" y="247"/>
                    </a:lnTo>
                    <a:lnTo>
                      <a:pt x="449" y="247"/>
                    </a:lnTo>
                    <a:lnTo>
                      <a:pt x="449" y="247"/>
                    </a:lnTo>
                    <a:lnTo>
                      <a:pt x="449" y="256"/>
                    </a:lnTo>
                    <a:lnTo>
                      <a:pt x="449" y="265"/>
                    </a:lnTo>
                    <a:lnTo>
                      <a:pt x="440" y="274"/>
                    </a:lnTo>
                    <a:lnTo>
                      <a:pt x="440" y="274"/>
                    </a:lnTo>
                    <a:lnTo>
                      <a:pt x="440" y="283"/>
                    </a:lnTo>
                    <a:lnTo>
                      <a:pt x="405" y="424"/>
                    </a:lnTo>
                    <a:lnTo>
                      <a:pt x="334" y="406"/>
                    </a:lnTo>
                    <a:lnTo>
                      <a:pt x="237" y="380"/>
                    </a:lnTo>
                    <a:lnTo>
                      <a:pt x="132" y="353"/>
                    </a:lnTo>
                    <a:lnTo>
                      <a:pt x="9" y="318"/>
                    </a:lnTo>
                    <a:lnTo>
                      <a:pt x="0" y="3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5" name="Freeform 55">
                <a:extLst>
                  <a:ext uri="{FF2B5EF4-FFF2-40B4-BE49-F238E27FC236}">
                    <a16:creationId xmlns:a16="http://schemas.microsoft.com/office/drawing/2014/main" id="{CE70BB10-9B9D-7D6D-779D-4519EAC5C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264" y="3054097"/>
                <a:ext cx="719115" cy="367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7" y="9"/>
                  </a:cxn>
                  <a:cxn ang="0">
                    <a:pos x="448" y="9"/>
                  </a:cxn>
                  <a:cxn ang="0">
                    <a:pos x="527" y="53"/>
                  </a:cxn>
                  <a:cxn ang="0">
                    <a:pos x="536" y="141"/>
                  </a:cxn>
                  <a:cxn ang="0">
                    <a:pos x="527" y="274"/>
                  </a:cxn>
                  <a:cxn ang="0">
                    <a:pos x="519" y="265"/>
                  </a:cxn>
                  <a:cxn ang="0">
                    <a:pos x="492" y="256"/>
                  </a:cxn>
                  <a:cxn ang="0">
                    <a:pos x="483" y="256"/>
                  </a:cxn>
                  <a:cxn ang="0">
                    <a:pos x="475" y="256"/>
                  </a:cxn>
                  <a:cxn ang="0">
                    <a:pos x="466" y="256"/>
                  </a:cxn>
                  <a:cxn ang="0">
                    <a:pos x="457" y="265"/>
                  </a:cxn>
                  <a:cxn ang="0">
                    <a:pos x="448" y="256"/>
                  </a:cxn>
                  <a:cxn ang="0">
                    <a:pos x="439" y="265"/>
                  </a:cxn>
                  <a:cxn ang="0">
                    <a:pos x="422" y="265"/>
                  </a:cxn>
                  <a:cxn ang="0">
                    <a:pos x="413" y="274"/>
                  </a:cxn>
                  <a:cxn ang="0">
                    <a:pos x="404" y="265"/>
                  </a:cxn>
                  <a:cxn ang="0">
                    <a:pos x="395" y="256"/>
                  </a:cxn>
                  <a:cxn ang="0">
                    <a:pos x="387" y="265"/>
                  </a:cxn>
                  <a:cxn ang="0">
                    <a:pos x="378" y="256"/>
                  </a:cxn>
                  <a:cxn ang="0">
                    <a:pos x="378" y="256"/>
                  </a:cxn>
                  <a:cxn ang="0">
                    <a:pos x="369" y="274"/>
                  </a:cxn>
                  <a:cxn ang="0">
                    <a:pos x="369" y="274"/>
                  </a:cxn>
                  <a:cxn ang="0">
                    <a:pos x="369" y="265"/>
                  </a:cxn>
                  <a:cxn ang="0">
                    <a:pos x="352" y="265"/>
                  </a:cxn>
                  <a:cxn ang="0">
                    <a:pos x="343" y="256"/>
                  </a:cxn>
                  <a:cxn ang="0">
                    <a:pos x="343" y="256"/>
                  </a:cxn>
                  <a:cxn ang="0">
                    <a:pos x="325" y="256"/>
                  </a:cxn>
                  <a:cxn ang="0">
                    <a:pos x="316" y="256"/>
                  </a:cxn>
                  <a:cxn ang="0">
                    <a:pos x="316" y="248"/>
                  </a:cxn>
                  <a:cxn ang="0">
                    <a:pos x="308" y="248"/>
                  </a:cxn>
                  <a:cxn ang="0">
                    <a:pos x="299" y="239"/>
                  </a:cxn>
                  <a:cxn ang="0">
                    <a:pos x="290" y="248"/>
                  </a:cxn>
                  <a:cxn ang="0">
                    <a:pos x="281" y="239"/>
                  </a:cxn>
                  <a:cxn ang="0">
                    <a:pos x="272" y="239"/>
                  </a:cxn>
                  <a:cxn ang="0">
                    <a:pos x="255" y="239"/>
                  </a:cxn>
                  <a:cxn ang="0">
                    <a:pos x="246" y="230"/>
                  </a:cxn>
                  <a:cxn ang="0">
                    <a:pos x="237" y="230"/>
                  </a:cxn>
                  <a:cxn ang="0">
                    <a:pos x="237" y="221"/>
                  </a:cxn>
                  <a:cxn ang="0">
                    <a:pos x="228" y="212"/>
                  </a:cxn>
                  <a:cxn ang="0">
                    <a:pos x="220" y="221"/>
                  </a:cxn>
                  <a:cxn ang="0">
                    <a:pos x="211" y="212"/>
                  </a:cxn>
                  <a:cxn ang="0">
                    <a:pos x="202" y="212"/>
                  </a:cxn>
                  <a:cxn ang="0">
                    <a:pos x="184" y="203"/>
                  </a:cxn>
                  <a:cxn ang="0">
                    <a:pos x="184" y="195"/>
                  </a:cxn>
                  <a:cxn ang="0">
                    <a:pos x="184" y="44"/>
                  </a:cxn>
                  <a:cxn ang="0">
                    <a:pos x="149" y="44"/>
                  </a:cxn>
                  <a:cxn ang="0">
                    <a:pos x="0" y="44"/>
                  </a:cxn>
                </a:cxnLst>
                <a:rect l="0" t="0" r="r" b="b"/>
                <a:pathLst>
                  <a:path w="536" h="274">
                    <a:moveTo>
                      <a:pt x="0" y="44"/>
                    </a:moveTo>
                    <a:lnTo>
                      <a:pt x="0" y="0"/>
                    </a:lnTo>
                    <a:lnTo>
                      <a:pt x="61" y="0"/>
                    </a:lnTo>
                    <a:lnTo>
                      <a:pt x="167" y="9"/>
                    </a:lnTo>
                    <a:lnTo>
                      <a:pt x="308" y="9"/>
                    </a:lnTo>
                    <a:lnTo>
                      <a:pt x="448" y="9"/>
                    </a:lnTo>
                    <a:lnTo>
                      <a:pt x="527" y="9"/>
                    </a:lnTo>
                    <a:lnTo>
                      <a:pt x="527" y="53"/>
                    </a:lnTo>
                    <a:lnTo>
                      <a:pt x="536" y="115"/>
                    </a:lnTo>
                    <a:lnTo>
                      <a:pt x="536" y="141"/>
                    </a:lnTo>
                    <a:lnTo>
                      <a:pt x="536" y="274"/>
                    </a:lnTo>
                    <a:lnTo>
                      <a:pt x="527" y="274"/>
                    </a:lnTo>
                    <a:lnTo>
                      <a:pt x="519" y="274"/>
                    </a:lnTo>
                    <a:lnTo>
                      <a:pt x="519" y="265"/>
                    </a:lnTo>
                    <a:lnTo>
                      <a:pt x="510" y="265"/>
                    </a:lnTo>
                    <a:lnTo>
                      <a:pt x="492" y="256"/>
                    </a:lnTo>
                    <a:lnTo>
                      <a:pt x="492" y="256"/>
                    </a:lnTo>
                    <a:lnTo>
                      <a:pt x="483" y="256"/>
                    </a:lnTo>
                    <a:lnTo>
                      <a:pt x="483" y="256"/>
                    </a:lnTo>
                    <a:lnTo>
                      <a:pt x="475" y="256"/>
                    </a:lnTo>
                    <a:lnTo>
                      <a:pt x="475" y="256"/>
                    </a:lnTo>
                    <a:lnTo>
                      <a:pt x="466" y="256"/>
                    </a:lnTo>
                    <a:lnTo>
                      <a:pt x="457" y="256"/>
                    </a:lnTo>
                    <a:lnTo>
                      <a:pt x="457" y="265"/>
                    </a:lnTo>
                    <a:lnTo>
                      <a:pt x="448" y="265"/>
                    </a:lnTo>
                    <a:lnTo>
                      <a:pt x="448" y="256"/>
                    </a:lnTo>
                    <a:lnTo>
                      <a:pt x="439" y="265"/>
                    </a:lnTo>
                    <a:lnTo>
                      <a:pt x="439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13" y="274"/>
                    </a:lnTo>
                    <a:lnTo>
                      <a:pt x="413" y="265"/>
                    </a:lnTo>
                    <a:lnTo>
                      <a:pt x="404" y="265"/>
                    </a:lnTo>
                    <a:lnTo>
                      <a:pt x="404" y="256"/>
                    </a:lnTo>
                    <a:lnTo>
                      <a:pt x="395" y="256"/>
                    </a:lnTo>
                    <a:lnTo>
                      <a:pt x="395" y="265"/>
                    </a:lnTo>
                    <a:lnTo>
                      <a:pt x="387" y="265"/>
                    </a:lnTo>
                    <a:lnTo>
                      <a:pt x="387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69" y="265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0" y="265"/>
                    </a:lnTo>
                    <a:lnTo>
                      <a:pt x="369" y="265"/>
                    </a:lnTo>
                    <a:lnTo>
                      <a:pt x="360" y="256"/>
                    </a:lnTo>
                    <a:lnTo>
                      <a:pt x="352" y="265"/>
                    </a:lnTo>
                    <a:lnTo>
                      <a:pt x="352" y="265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34" y="248"/>
                    </a:lnTo>
                    <a:lnTo>
                      <a:pt x="325" y="256"/>
                    </a:lnTo>
                    <a:lnTo>
                      <a:pt x="316" y="265"/>
                    </a:lnTo>
                    <a:lnTo>
                      <a:pt x="316" y="256"/>
                    </a:lnTo>
                    <a:lnTo>
                      <a:pt x="316" y="256"/>
                    </a:lnTo>
                    <a:lnTo>
                      <a:pt x="316" y="248"/>
                    </a:lnTo>
                    <a:lnTo>
                      <a:pt x="308" y="248"/>
                    </a:lnTo>
                    <a:lnTo>
                      <a:pt x="308" y="248"/>
                    </a:lnTo>
                    <a:lnTo>
                      <a:pt x="308" y="239"/>
                    </a:lnTo>
                    <a:lnTo>
                      <a:pt x="299" y="239"/>
                    </a:lnTo>
                    <a:lnTo>
                      <a:pt x="290" y="239"/>
                    </a:lnTo>
                    <a:lnTo>
                      <a:pt x="290" y="248"/>
                    </a:lnTo>
                    <a:lnTo>
                      <a:pt x="281" y="248"/>
                    </a:lnTo>
                    <a:lnTo>
                      <a:pt x="281" y="239"/>
                    </a:lnTo>
                    <a:lnTo>
                      <a:pt x="272" y="239"/>
                    </a:lnTo>
                    <a:lnTo>
                      <a:pt x="272" y="239"/>
                    </a:lnTo>
                    <a:lnTo>
                      <a:pt x="264" y="239"/>
                    </a:lnTo>
                    <a:lnTo>
                      <a:pt x="255" y="239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37" y="230"/>
                    </a:lnTo>
                    <a:lnTo>
                      <a:pt x="237" y="230"/>
                    </a:lnTo>
                    <a:lnTo>
                      <a:pt x="237" y="221"/>
                    </a:lnTo>
                    <a:lnTo>
                      <a:pt x="228" y="221"/>
                    </a:lnTo>
                    <a:lnTo>
                      <a:pt x="228" y="212"/>
                    </a:lnTo>
                    <a:lnTo>
                      <a:pt x="228" y="212"/>
                    </a:lnTo>
                    <a:lnTo>
                      <a:pt x="220" y="221"/>
                    </a:lnTo>
                    <a:lnTo>
                      <a:pt x="220" y="221"/>
                    </a:lnTo>
                    <a:lnTo>
                      <a:pt x="211" y="212"/>
                    </a:lnTo>
                    <a:lnTo>
                      <a:pt x="211" y="221"/>
                    </a:lnTo>
                    <a:lnTo>
                      <a:pt x="202" y="212"/>
                    </a:lnTo>
                    <a:lnTo>
                      <a:pt x="193" y="203"/>
                    </a:lnTo>
                    <a:lnTo>
                      <a:pt x="184" y="203"/>
                    </a:lnTo>
                    <a:lnTo>
                      <a:pt x="184" y="203"/>
                    </a:lnTo>
                    <a:lnTo>
                      <a:pt x="184" y="195"/>
                    </a:lnTo>
                    <a:lnTo>
                      <a:pt x="184" y="53"/>
                    </a:lnTo>
                    <a:lnTo>
                      <a:pt x="184" y="44"/>
                    </a:lnTo>
                    <a:lnTo>
                      <a:pt x="176" y="44"/>
                    </a:lnTo>
                    <a:lnTo>
                      <a:pt x="149" y="44"/>
                    </a:lnTo>
                    <a:lnTo>
                      <a:pt x="88" y="44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6" name="Freeform 56">
                <a:extLst>
                  <a:ext uri="{FF2B5EF4-FFF2-40B4-BE49-F238E27FC236}">
                    <a16:creationId xmlns:a16="http://schemas.microsoft.com/office/drawing/2014/main" id="{C29D56E0-6B48-0023-A21A-F86959A41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264" y="3054097"/>
                <a:ext cx="719115" cy="367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7" y="9"/>
                  </a:cxn>
                  <a:cxn ang="0">
                    <a:pos x="448" y="9"/>
                  </a:cxn>
                  <a:cxn ang="0">
                    <a:pos x="527" y="53"/>
                  </a:cxn>
                  <a:cxn ang="0">
                    <a:pos x="536" y="141"/>
                  </a:cxn>
                  <a:cxn ang="0">
                    <a:pos x="527" y="274"/>
                  </a:cxn>
                  <a:cxn ang="0">
                    <a:pos x="519" y="265"/>
                  </a:cxn>
                  <a:cxn ang="0">
                    <a:pos x="492" y="256"/>
                  </a:cxn>
                  <a:cxn ang="0">
                    <a:pos x="483" y="256"/>
                  </a:cxn>
                  <a:cxn ang="0">
                    <a:pos x="475" y="256"/>
                  </a:cxn>
                  <a:cxn ang="0">
                    <a:pos x="466" y="256"/>
                  </a:cxn>
                  <a:cxn ang="0">
                    <a:pos x="457" y="265"/>
                  </a:cxn>
                  <a:cxn ang="0">
                    <a:pos x="448" y="256"/>
                  </a:cxn>
                  <a:cxn ang="0">
                    <a:pos x="439" y="265"/>
                  </a:cxn>
                  <a:cxn ang="0">
                    <a:pos x="422" y="265"/>
                  </a:cxn>
                  <a:cxn ang="0">
                    <a:pos x="413" y="274"/>
                  </a:cxn>
                  <a:cxn ang="0">
                    <a:pos x="404" y="265"/>
                  </a:cxn>
                  <a:cxn ang="0">
                    <a:pos x="395" y="256"/>
                  </a:cxn>
                  <a:cxn ang="0">
                    <a:pos x="387" y="265"/>
                  </a:cxn>
                  <a:cxn ang="0">
                    <a:pos x="378" y="256"/>
                  </a:cxn>
                  <a:cxn ang="0">
                    <a:pos x="378" y="256"/>
                  </a:cxn>
                  <a:cxn ang="0">
                    <a:pos x="369" y="274"/>
                  </a:cxn>
                  <a:cxn ang="0">
                    <a:pos x="369" y="274"/>
                  </a:cxn>
                  <a:cxn ang="0">
                    <a:pos x="369" y="265"/>
                  </a:cxn>
                  <a:cxn ang="0">
                    <a:pos x="352" y="265"/>
                  </a:cxn>
                  <a:cxn ang="0">
                    <a:pos x="343" y="256"/>
                  </a:cxn>
                  <a:cxn ang="0">
                    <a:pos x="343" y="256"/>
                  </a:cxn>
                  <a:cxn ang="0">
                    <a:pos x="325" y="256"/>
                  </a:cxn>
                  <a:cxn ang="0">
                    <a:pos x="316" y="256"/>
                  </a:cxn>
                  <a:cxn ang="0">
                    <a:pos x="316" y="248"/>
                  </a:cxn>
                  <a:cxn ang="0">
                    <a:pos x="308" y="248"/>
                  </a:cxn>
                  <a:cxn ang="0">
                    <a:pos x="299" y="239"/>
                  </a:cxn>
                  <a:cxn ang="0">
                    <a:pos x="290" y="248"/>
                  </a:cxn>
                  <a:cxn ang="0">
                    <a:pos x="281" y="239"/>
                  </a:cxn>
                  <a:cxn ang="0">
                    <a:pos x="272" y="239"/>
                  </a:cxn>
                  <a:cxn ang="0">
                    <a:pos x="255" y="239"/>
                  </a:cxn>
                  <a:cxn ang="0">
                    <a:pos x="246" y="230"/>
                  </a:cxn>
                  <a:cxn ang="0">
                    <a:pos x="237" y="230"/>
                  </a:cxn>
                  <a:cxn ang="0">
                    <a:pos x="237" y="221"/>
                  </a:cxn>
                  <a:cxn ang="0">
                    <a:pos x="228" y="212"/>
                  </a:cxn>
                  <a:cxn ang="0">
                    <a:pos x="220" y="221"/>
                  </a:cxn>
                  <a:cxn ang="0">
                    <a:pos x="211" y="212"/>
                  </a:cxn>
                  <a:cxn ang="0">
                    <a:pos x="202" y="212"/>
                  </a:cxn>
                  <a:cxn ang="0">
                    <a:pos x="184" y="203"/>
                  </a:cxn>
                  <a:cxn ang="0">
                    <a:pos x="184" y="195"/>
                  </a:cxn>
                  <a:cxn ang="0">
                    <a:pos x="184" y="44"/>
                  </a:cxn>
                  <a:cxn ang="0">
                    <a:pos x="149" y="44"/>
                  </a:cxn>
                  <a:cxn ang="0">
                    <a:pos x="0" y="44"/>
                  </a:cxn>
                </a:cxnLst>
                <a:rect l="0" t="0" r="r" b="b"/>
                <a:pathLst>
                  <a:path w="536" h="274">
                    <a:moveTo>
                      <a:pt x="0" y="44"/>
                    </a:moveTo>
                    <a:lnTo>
                      <a:pt x="0" y="0"/>
                    </a:lnTo>
                    <a:lnTo>
                      <a:pt x="61" y="0"/>
                    </a:lnTo>
                    <a:lnTo>
                      <a:pt x="167" y="9"/>
                    </a:lnTo>
                    <a:lnTo>
                      <a:pt x="308" y="9"/>
                    </a:lnTo>
                    <a:lnTo>
                      <a:pt x="448" y="9"/>
                    </a:lnTo>
                    <a:lnTo>
                      <a:pt x="527" y="9"/>
                    </a:lnTo>
                    <a:lnTo>
                      <a:pt x="527" y="53"/>
                    </a:lnTo>
                    <a:lnTo>
                      <a:pt x="536" y="115"/>
                    </a:lnTo>
                    <a:lnTo>
                      <a:pt x="536" y="141"/>
                    </a:lnTo>
                    <a:lnTo>
                      <a:pt x="536" y="274"/>
                    </a:lnTo>
                    <a:lnTo>
                      <a:pt x="527" y="274"/>
                    </a:lnTo>
                    <a:lnTo>
                      <a:pt x="519" y="274"/>
                    </a:lnTo>
                    <a:lnTo>
                      <a:pt x="519" y="265"/>
                    </a:lnTo>
                    <a:lnTo>
                      <a:pt x="510" y="265"/>
                    </a:lnTo>
                    <a:lnTo>
                      <a:pt x="492" y="256"/>
                    </a:lnTo>
                    <a:lnTo>
                      <a:pt x="492" y="256"/>
                    </a:lnTo>
                    <a:lnTo>
                      <a:pt x="483" y="256"/>
                    </a:lnTo>
                    <a:lnTo>
                      <a:pt x="483" y="256"/>
                    </a:lnTo>
                    <a:lnTo>
                      <a:pt x="475" y="256"/>
                    </a:lnTo>
                    <a:lnTo>
                      <a:pt x="475" y="256"/>
                    </a:lnTo>
                    <a:lnTo>
                      <a:pt x="466" y="256"/>
                    </a:lnTo>
                    <a:lnTo>
                      <a:pt x="457" y="256"/>
                    </a:lnTo>
                    <a:lnTo>
                      <a:pt x="457" y="265"/>
                    </a:lnTo>
                    <a:lnTo>
                      <a:pt x="448" y="265"/>
                    </a:lnTo>
                    <a:lnTo>
                      <a:pt x="448" y="256"/>
                    </a:lnTo>
                    <a:lnTo>
                      <a:pt x="439" y="265"/>
                    </a:lnTo>
                    <a:lnTo>
                      <a:pt x="439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13" y="274"/>
                    </a:lnTo>
                    <a:lnTo>
                      <a:pt x="413" y="265"/>
                    </a:lnTo>
                    <a:lnTo>
                      <a:pt x="404" y="265"/>
                    </a:lnTo>
                    <a:lnTo>
                      <a:pt x="404" y="256"/>
                    </a:lnTo>
                    <a:lnTo>
                      <a:pt x="395" y="256"/>
                    </a:lnTo>
                    <a:lnTo>
                      <a:pt x="395" y="265"/>
                    </a:lnTo>
                    <a:lnTo>
                      <a:pt x="387" y="265"/>
                    </a:lnTo>
                    <a:lnTo>
                      <a:pt x="387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69" y="265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0" y="265"/>
                    </a:lnTo>
                    <a:lnTo>
                      <a:pt x="369" y="265"/>
                    </a:lnTo>
                    <a:lnTo>
                      <a:pt x="360" y="256"/>
                    </a:lnTo>
                    <a:lnTo>
                      <a:pt x="352" y="265"/>
                    </a:lnTo>
                    <a:lnTo>
                      <a:pt x="352" y="265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34" y="248"/>
                    </a:lnTo>
                    <a:lnTo>
                      <a:pt x="325" y="256"/>
                    </a:lnTo>
                    <a:lnTo>
                      <a:pt x="316" y="265"/>
                    </a:lnTo>
                    <a:lnTo>
                      <a:pt x="316" y="256"/>
                    </a:lnTo>
                    <a:lnTo>
                      <a:pt x="316" y="256"/>
                    </a:lnTo>
                    <a:lnTo>
                      <a:pt x="316" y="248"/>
                    </a:lnTo>
                    <a:lnTo>
                      <a:pt x="308" y="248"/>
                    </a:lnTo>
                    <a:lnTo>
                      <a:pt x="308" y="248"/>
                    </a:lnTo>
                    <a:lnTo>
                      <a:pt x="308" y="239"/>
                    </a:lnTo>
                    <a:lnTo>
                      <a:pt x="299" y="239"/>
                    </a:lnTo>
                    <a:lnTo>
                      <a:pt x="290" y="239"/>
                    </a:lnTo>
                    <a:lnTo>
                      <a:pt x="290" y="248"/>
                    </a:lnTo>
                    <a:lnTo>
                      <a:pt x="281" y="248"/>
                    </a:lnTo>
                    <a:lnTo>
                      <a:pt x="281" y="239"/>
                    </a:lnTo>
                    <a:lnTo>
                      <a:pt x="272" y="239"/>
                    </a:lnTo>
                    <a:lnTo>
                      <a:pt x="272" y="239"/>
                    </a:lnTo>
                    <a:lnTo>
                      <a:pt x="264" y="239"/>
                    </a:lnTo>
                    <a:lnTo>
                      <a:pt x="255" y="239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37" y="230"/>
                    </a:lnTo>
                    <a:lnTo>
                      <a:pt x="237" y="230"/>
                    </a:lnTo>
                    <a:lnTo>
                      <a:pt x="237" y="221"/>
                    </a:lnTo>
                    <a:lnTo>
                      <a:pt x="228" y="221"/>
                    </a:lnTo>
                    <a:lnTo>
                      <a:pt x="228" y="212"/>
                    </a:lnTo>
                    <a:lnTo>
                      <a:pt x="228" y="212"/>
                    </a:lnTo>
                    <a:lnTo>
                      <a:pt x="220" y="221"/>
                    </a:lnTo>
                    <a:lnTo>
                      <a:pt x="220" y="221"/>
                    </a:lnTo>
                    <a:lnTo>
                      <a:pt x="211" y="212"/>
                    </a:lnTo>
                    <a:lnTo>
                      <a:pt x="211" y="221"/>
                    </a:lnTo>
                    <a:lnTo>
                      <a:pt x="202" y="212"/>
                    </a:lnTo>
                    <a:lnTo>
                      <a:pt x="193" y="203"/>
                    </a:lnTo>
                    <a:lnTo>
                      <a:pt x="184" y="203"/>
                    </a:lnTo>
                    <a:lnTo>
                      <a:pt x="184" y="203"/>
                    </a:lnTo>
                    <a:lnTo>
                      <a:pt x="184" y="195"/>
                    </a:lnTo>
                    <a:lnTo>
                      <a:pt x="184" y="53"/>
                    </a:lnTo>
                    <a:lnTo>
                      <a:pt x="184" y="44"/>
                    </a:lnTo>
                    <a:lnTo>
                      <a:pt x="176" y="44"/>
                    </a:lnTo>
                    <a:lnTo>
                      <a:pt x="149" y="44"/>
                    </a:lnTo>
                    <a:lnTo>
                      <a:pt x="88" y="44"/>
                    </a:lnTo>
                    <a:lnTo>
                      <a:pt x="0" y="44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7" name="Freeform 61">
                <a:extLst>
                  <a:ext uri="{FF2B5EF4-FFF2-40B4-BE49-F238E27FC236}">
                    <a16:creationId xmlns:a16="http://schemas.microsoft.com/office/drawing/2014/main" id="{C02B0FCA-8969-B35A-9C79-18E88F3C5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2923958"/>
                <a:ext cx="12075" cy="120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0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8" name="Freeform 62">
                <a:extLst>
                  <a:ext uri="{FF2B5EF4-FFF2-40B4-BE49-F238E27FC236}">
                    <a16:creationId xmlns:a16="http://schemas.microsoft.com/office/drawing/2014/main" id="{46D957A4-603B-4FFC-D0B1-4D9A3374D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2923958"/>
                <a:ext cx="12075" cy="120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0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9" name="Freeform 63">
                <a:extLst>
                  <a:ext uri="{FF2B5EF4-FFF2-40B4-BE49-F238E27FC236}">
                    <a16:creationId xmlns:a16="http://schemas.microsoft.com/office/drawing/2014/main" id="{5EAD32ED-91BC-48EA-05FD-9A178A2C7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3078246"/>
                <a:ext cx="10733" cy="1207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0" name="Freeform 64">
                <a:extLst>
                  <a:ext uri="{FF2B5EF4-FFF2-40B4-BE49-F238E27FC236}">
                    <a16:creationId xmlns:a16="http://schemas.microsoft.com/office/drawing/2014/main" id="{1431DE59-E434-4C7A-0D24-CDC55B4A3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3078246"/>
                <a:ext cx="10733" cy="1207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1" name="Freeform 65">
                <a:extLst>
                  <a:ext uri="{FF2B5EF4-FFF2-40B4-BE49-F238E27FC236}">
                    <a16:creationId xmlns:a16="http://schemas.microsoft.com/office/drawing/2014/main" id="{23CEC289-717C-CAAD-B7BD-3FBAC8D72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781" y="2923958"/>
                <a:ext cx="708382" cy="319308"/>
              </a:xfrm>
              <a:custGeom>
                <a:avLst/>
                <a:gdLst/>
                <a:ahLst/>
                <a:cxnLst>
                  <a:cxn ang="0">
                    <a:pos x="9" y="185"/>
                  </a:cxn>
                  <a:cxn ang="0">
                    <a:pos x="27" y="168"/>
                  </a:cxn>
                  <a:cxn ang="0">
                    <a:pos x="71" y="141"/>
                  </a:cxn>
                  <a:cxn ang="0">
                    <a:pos x="80" y="124"/>
                  </a:cxn>
                  <a:cxn ang="0">
                    <a:pos x="97" y="124"/>
                  </a:cxn>
                  <a:cxn ang="0">
                    <a:pos x="115" y="106"/>
                  </a:cxn>
                  <a:cxn ang="0">
                    <a:pos x="132" y="88"/>
                  </a:cxn>
                  <a:cxn ang="0">
                    <a:pos x="141" y="70"/>
                  </a:cxn>
                  <a:cxn ang="0">
                    <a:pos x="229" y="53"/>
                  </a:cxn>
                  <a:cxn ang="0">
                    <a:pos x="493" y="9"/>
                  </a:cxn>
                  <a:cxn ang="0">
                    <a:pos x="511" y="26"/>
                  </a:cxn>
                  <a:cxn ang="0">
                    <a:pos x="502" y="26"/>
                  </a:cxn>
                  <a:cxn ang="0">
                    <a:pos x="484" y="26"/>
                  </a:cxn>
                  <a:cxn ang="0">
                    <a:pos x="493" y="35"/>
                  </a:cxn>
                  <a:cxn ang="0">
                    <a:pos x="475" y="35"/>
                  </a:cxn>
                  <a:cxn ang="0">
                    <a:pos x="458" y="53"/>
                  </a:cxn>
                  <a:cxn ang="0">
                    <a:pos x="458" y="35"/>
                  </a:cxn>
                  <a:cxn ang="0">
                    <a:pos x="458" y="44"/>
                  </a:cxn>
                  <a:cxn ang="0">
                    <a:pos x="467" y="53"/>
                  </a:cxn>
                  <a:cxn ang="0">
                    <a:pos x="493" y="53"/>
                  </a:cxn>
                  <a:cxn ang="0">
                    <a:pos x="502" y="62"/>
                  </a:cxn>
                  <a:cxn ang="0">
                    <a:pos x="502" y="70"/>
                  </a:cxn>
                  <a:cxn ang="0">
                    <a:pos x="519" y="53"/>
                  </a:cxn>
                  <a:cxn ang="0">
                    <a:pos x="528" y="53"/>
                  </a:cxn>
                  <a:cxn ang="0">
                    <a:pos x="519" y="70"/>
                  </a:cxn>
                  <a:cxn ang="0">
                    <a:pos x="493" y="97"/>
                  </a:cxn>
                  <a:cxn ang="0">
                    <a:pos x="484" y="97"/>
                  </a:cxn>
                  <a:cxn ang="0">
                    <a:pos x="475" y="88"/>
                  </a:cxn>
                  <a:cxn ang="0">
                    <a:pos x="458" y="97"/>
                  </a:cxn>
                  <a:cxn ang="0">
                    <a:pos x="475" y="106"/>
                  </a:cxn>
                  <a:cxn ang="0">
                    <a:pos x="484" y="115"/>
                  </a:cxn>
                  <a:cxn ang="0">
                    <a:pos x="475" y="132"/>
                  </a:cxn>
                  <a:cxn ang="0">
                    <a:pos x="458" y="124"/>
                  </a:cxn>
                  <a:cxn ang="0">
                    <a:pos x="475" y="141"/>
                  </a:cxn>
                  <a:cxn ang="0">
                    <a:pos x="493" y="132"/>
                  </a:cxn>
                  <a:cxn ang="0">
                    <a:pos x="493" y="132"/>
                  </a:cxn>
                  <a:cxn ang="0">
                    <a:pos x="502" y="132"/>
                  </a:cxn>
                  <a:cxn ang="0">
                    <a:pos x="493" y="150"/>
                  </a:cxn>
                  <a:cxn ang="0">
                    <a:pos x="475" y="150"/>
                  </a:cxn>
                  <a:cxn ang="0">
                    <a:pos x="458" y="159"/>
                  </a:cxn>
                  <a:cxn ang="0">
                    <a:pos x="440" y="168"/>
                  </a:cxn>
                  <a:cxn ang="0">
                    <a:pos x="440" y="177"/>
                  </a:cxn>
                  <a:cxn ang="0">
                    <a:pos x="423" y="212"/>
                  </a:cxn>
                  <a:cxn ang="0">
                    <a:pos x="414" y="212"/>
                  </a:cxn>
                  <a:cxn ang="0">
                    <a:pos x="414" y="238"/>
                  </a:cxn>
                  <a:cxn ang="0">
                    <a:pos x="379" y="238"/>
                  </a:cxn>
                  <a:cxn ang="0">
                    <a:pos x="220" y="194"/>
                  </a:cxn>
                  <a:cxn ang="0">
                    <a:pos x="212" y="177"/>
                  </a:cxn>
                  <a:cxn ang="0">
                    <a:pos x="124" y="185"/>
                  </a:cxn>
                  <a:cxn ang="0">
                    <a:pos x="88" y="194"/>
                  </a:cxn>
                </a:cxnLst>
                <a:rect l="0" t="0" r="r" b="b"/>
                <a:pathLst>
                  <a:path w="528" h="238">
                    <a:moveTo>
                      <a:pt x="0" y="212"/>
                    </a:moveTo>
                    <a:lnTo>
                      <a:pt x="0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7"/>
                    </a:lnTo>
                    <a:lnTo>
                      <a:pt x="18" y="177"/>
                    </a:lnTo>
                    <a:lnTo>
                      <a:pt x="18" y="168"/>
                    </a:lnTo>
                    <a:lnTo>
                      <a:pt x="27" y="168"/>
                    </a:lnTo>
                    <a:lnTo>
                      <a:pt x="44" y="168"/>
                    </a:lnTo>
                    <a:lnTo>
                      <a:pt x="44" y="159"/>
                    </a:lnTo>
                    <a:lnTo>
                      <a:pt x="62" y="150"/>
                    </a:lnTo>
                    <a:lnTo>
                      <a:pt x="71" y="141"/>
                    </a:lnTo>
                    <a:lnTo>
                      <a:pt x="71" y="141"/>
                    </a:lnTo>
                    <a:lnTo>
                      <a:pt x="80" y="132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15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106" y="115"/>
                    </a:lnTo>
                    <a:lnTo>
                      <a:pt x="106" y="115"/>
                    </a:lnTo>
                    <a:lnTo>
                      <a:pt x="115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32" y="88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79"/>
                    </a:lnTo>
                    <a:lnTo>
                      <a:pt x="141" y="70"/>
                    </a:lnTo>
                    <a:lnTo>
                      <a:pt x="150" y="62"/>
                    </a:lnTo>
                    <a:lnTo>
                      <a:pt x="159" y="62"/>
                    </a:lnTo>
                    <a:lnTo>
                      <a:pt x="176" y="62"/>
                    </a:lnTo>
                    <a:lnTo>
                      <a:pt x="229" y="53"/>
                    </a:lnTo>
                    <a:lnTo>
                      <a:pt x="361" y="26"/>
                    </a:lnTo>
                    <a:lnTo>
                      <a:pt x="431" y="17"/>
                    </a:lnTo>
                    <a:lnTo>
                      <a:pt x="493" y="0"/>
                    </a:lnTo>
                    <a:lnTo>
                      <a:pt x="493" y="9"/>
                    </a:lnTo>
                    <a:lnTo>
                      <a:pt x="502" y="9"/>
                    </a:lnTo>
                    <a:lnTo>
                      <a:pt x="502" y="9"/>
                    </a:lnTo>
                    <a:lnTo>
                      <a:pt x="502" y="17"/>
                    </a:lnTo>
                    <a:lnTo>
                      <a:pt x="511" y="26"/>
                    </a:lnTo>
                    <a:lnTo>
                      <a:pt x="511" y="35"/>
                    </a:lnTo>
                    <a:lnTo>
                      <a:pt x="511" y="26"/>
                    </a:lnTo>
                    <a:lnTo>
                      <a:pt x="502" y="17"/>
                    </a:lnTo>
                    <a:lnTo>
                      <a:pt x="502" y="26"/>
                    </a:lnTo>
                    <a:lnTo>
                      <a:pt x="511" y="26"/>
                    </a:lnTo>
                    <a:lnTo>
                      <a:pt x="502" y="26"/>
                    </a:lnTo>
                    <a:lnTo>
                      <a:pt x="493" y="26"/>
                    </a:lnTo>
                    <a:lnTo>
                      <a:pt x="484" y="26"/>
                    </a:lnTo>
                    <a:lnTo>
                      <a:pt x="493" y="26"/>
                    </a:lnTo>
                    <a:lnTo>
                      <a:pt x="493" y="26"/>
                    </a:lnTo>
                    <a:lnTo>
                      <a:pt x="493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75" y="35"/>
                    </a:lnTo>
                    <a:lnTo>
                      <a:pt x="484" y="44"/>
                    </a:lnTo>
                    <a:lnTo>
                      <a:pt x="475" y="53"/>
                    </a:lnTo>
                    <a:lnTo>
                      <a:pt x="467" y="53"/>
                    </a:lnTo>
                    <a:lnTo>
                      <a:pt x="458" y="53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26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44"/>
                    </a:lnTo>
                    <a:lnTo>
                      <a:pt x="458" y="44"/>
                    </a:lnTo>
                    <a:lnTo>
                      <a:pt x="467" y="53"/>
                    </a:lnTo>
                    <a:lnTo>
                      <a:pt x="467" y="62"/>
                    </a:lnTo>
                    <a:lnTo>
                      <a:pt x="467" y="53"/>
                    </a:lnTo>
                    <a:lnTo>
                      <a:pt x="475" y="53"/>
                    </a:lnTo>
                    <a:lnTo>
                      <a:pt x="475" y="53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502" y="44"/>
                    </a:lnTo>
                    <a:lnTo>
                      <a:pt x="502" y="44"/>
                    </a:lnTo>
                    <a:lnTo>
                      <a:pt x="502" y="53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511" y="62"/>
                    </a:lnTo>
                    <a:lnTo>
                      <a:pt x="502" y="70"/>
                    </a:lnTo>
                    <a:lnTo>
                      <a:pt x="502" y="70"/>
                    </a:lnTo>
                    <a:lnTo>
                      <a:pt x="511" y="70"/>
                    </a:lnTo>
                    <a:lnTo>
                      <a:pt x="511" y="53"/>
                    </a:lnTo>
                    <a:lnTo>
                      <a:pt x="511" y="53"/>
                    </a:lnTo>
                    <a:lnTo>
                      <a:pt x="519" y="53"/>
                    </a:lnTo>
                    <a:lnTo>
                      <a:pt x="519" y="44"/>
                    </a:lnTo>
                    <a:lnTo>
                      <a:pt x="519" y="44"/>
                    </a:lnTo>
                    <a:lnTo>
                      <a:pt x="519" y="53"/>
                    </a:lnTo>
                    <a:lnTo>
                      <a:pt x="528" y="53"/>
                    </a:lnTo>
                    <a:lnTo>
                      <a:pt x="528" y="62"/>
                    </a:lnTo>
                    <a:lnTo>
                      <a:pt x="528" y="70"/>
                    </a:lnTo>
                    <a:lnTo>
                      <a:pt x="519" y="70"/>
                    </a:lnTo>
                    <a:lnTo>
                      <a:pt x="519" y="70"/>
                    </a:lnTo>
                    <a:lnTo>
                      <a:pt x="519" y="79"/>
                    </a:lnTo>
                    <a:lnTo>
                      <a:pt x="511" y="88"/>
                    </a:lnTo>
                    <a:lnTo>
                      <a:pt x="511" y="97"/>
                    </a:lnTo>
                    <a:lnTo>
                      <a:pt x="493" y="97"/>
                    </a:lnTo>
                    <a:lnTo>
                      <a:pt x="493" y="97"/>
                    </a:lnTo>
                    <a:lnTo>
                      <a:pt x="484" y="88"/>
                    </a:lnTo>
                    <a:lnTo>
                      <a:pt x="484" y="97"/>
                    </a:lnTo>
                    <a:lnTo>
                      <a:pt x="484" y="97"/>
                    </a:lnTo>
                    <a:lnTo>
                      <a:pt x="475" y="88"/>
                    </a:lnTo>
                    <a:lnTo>
                      <a:pt x="484" y="88"/>
                    </a:lnTo>
                    <a:lnTo>
                      <a:pt x="475" y="88"/>
                    </a:lnTo>
                    <a:lnTo>
                      <a:pt x="475" y="88"/>
                    </a:lnTo>
                    <a:lnTo>
                      <a:pt x="475" y="97"/>
                    </a:lnTo>
                    <a:lnTo>
                      <a:pt x="475" y="97"/>
                    </a:lnTo>
                    <a:lnTo>
                      <a:pt x="467" y="97"/>
                    </a:lnTo>
                    <a:lnTo>
                      <a:pt x="458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75" y="106"/>
                    </a:lnTo>
                    <a:lnTo>
                      <a:pt x="475" y="106"/>
                    </a:lnTo>
                    <a:lnTo>
                      <a:pt x="484" y="106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75" y="115"/>
                    </a:lnTo>
                    <a:lnTo>
                      <a:pt x="484" y="115"/>
                    </a:lnTo>
                    <a:lnTo>
                      <a:pt x="484" y="124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67" y="132"/>
                    </a:lnTo>
                    <a:lnTo>
                      <a:pt x="458" y="132"/>
                    </a:lnTo>
                    <a:lnTo>
                      <a:pt x="458" y="124"/>
                    </a:lnTo>
                    <a:lnTo>
                      <a:pt x="449" y="124"/>
                    </a:lnTo>
                    <a:lnTo>
                      <a:pt x="458" y="132"/>
                    </a:lnTo>
                    <a:lnTo>
                      <a:pt x="467" y="141"/>
                    </a:lnTo>
                    <a:lnTo>
                      <a:pt x="475" y="141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32"/>
                    </a:lnTo>
                    <a:lnTo>
                      <a:pt x="502" y="132"/>
                    </a:lnTo>
                    <a:lnTo>
                      <a:pt x="502" y="124"/>
                    </a:lnTo>
                    <a:lnTo>
                      <a:pt x="502" y="124"/>
                    </a:lnTo>
                    <a:lnTo>
                      <a:pt x="502" y="132"/>
                    </a:lnTo>
                    <a:lnTo>
                      <a:pt x="502" y="132"/>
                    </a:lnTo>
                    <a:lnTo>
                      <a:pt x="502" y="141"/>
                    </a:lnTo>
                    <a:lnTo>
                      <a:pt x="493" y="150"/>
                    </a:lnTo>
                    <a:lnTo>
                      <a:pt x="493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58" y="159"/>
                    </a:lnTo>
                    <a:lnTo>
                      <a:pt x="458" y="159"/>
                    </a:lnTo>
                    <a:lnTo>
                      <a:pt x="449" y="168"/>
                    </a:lnTo>
                    <a:lnTo>
                      <a:pt x="449" y="177"/>
                    </a:lnTo>
                    <a:lnTo>
                      <a:pt x="449" y="177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77"/>
                    </a:lnTo>
                    <a:lnTo>
                      <a:pt x="440" y="177"/>
                    </a:lnTo>
                    <a:lnTo>
                      <a:pt x="431" y="185"/>
                    </a:lnTo>
                    <a:lnTo>
                      <a:pt x="423" y="194"/>
                    </a:lnTo>
                    <a:lnTo>
                      <a:pt x="423" y="212"/>
                    </a:lnTo>
                    <a:lnTo>
                      <a:pt x="423" y="212"/>
                    </a:lnTo>
                    <a:lnTo>
                      <a:pt x="423" y="230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21"/>
                    </a:lnTo>
                    <a:lnTo>
                      <a:pt x="414" y="230"/>
                    </a:lnTo>
                    <a:lnTo>
                      <a:pt x="414" y="238"/>
                    </a:lnTo>
                    <a:lnTo>
                      <a:pt x="405" y="238"/>
                    </a:lnTo>
                    <a:lnTo>
                      <a:pt x="387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291" y="185"/>
                    </a:lnTo>
                    <a:lnTo>
                      <a:pt x="220" y="194"/>
                    </a:lnTo>
                    <a:lnTo>
                      <a:pt x="220" y="194"/>
                    </a:lnTo>
                    <a:lnTo>
                      <a:pt x="220" y="185"/>
                    </a:lnTo>
                    <a:lnTo>
                      <a:pt x="220" y="185"/>
                    </a:lnTo>
                    <a:lnTo>
                      <a:pt x="212" y="177"/>
                    </a:lnTo>
                    <a:lnTo>
                      <a:pt x="212" y="177"/>
                    </a:lnTo>
                    <a:lnTo>
                      <a:pt x="203" y="168"/>
                    </a:lnTo>
                    <a:lnTo>
                      <a:pt x="185" y="177"/>
                    </a:lnTo>
                    <a:lnTo>
                      <a:pt x="124" y="177"/>
                    </a:lnTo>
                    <a:lnTo>
                      <a:pt x="124" y="185"/>
                    </a:lnTo>
                    <a:lnTo>
                      <a:pt x="115" y="185"/>
                    </a:lnTo>
                    <a:lnTo>
                      <a:pt x="106" y="185"/>
                    </a:lnTo>
                    <a:lnTo>
                      <a:pt x="97" y="194"/>
                    </a:lnTo>
                    <a:lnTo>
                      <a:pt x="88" y="194"/>
                    </a:lnTo>
                    <a:lnTo>
                      <a:pt x="80" y="203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2" name="Freeform 66">
                <a:extLst>
                  <a:ext uri="{FF2B5EF4-FFF2-40B4-BE49-F238E27FC236}">
                    <a16:creationId xmlns:a16="http://schemas.microsoft.com/office/drawing/2014/main" id="{C37DE1FF-054C-3244-4765-3F18E8921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781" y="2923958"/>
                <a:ext cx="708382" cy="319308"/>
              </a:xfrm>
              <a:custGeom>
                <a:avLst/>
                <a:gdLst/>
                <a:ahLst/>
                <a:cxnLst>
                  <a:cxn ang="0">
                    <a:pos x="9" y="185"/>
                  </a:cxn>
                  <a:cxn ang="0">
                    <a:pos x="27" y="168"/>
                  </a:cxn>
                  <a:cxn ang="0">
                    <a:pos x="71" y="141"/>
                  </a:cxn>
                  <a:cxn ang="0">
                    <a:pos x="80" y="124"/>
                  </a:cxn>
                  <a:cxn ang="0">
                    <a:pos x="97" y="124"/>
                  </a:cxn>
                  <a:cxn ang="0">
                    <a:pos x="115" y="106"/>
                  </a:cxn>
                  <a:cxn ang="0">
                    <a:pos x="132" y="88"/>
                  </a:cxn>
                  <a:cxn ang="0">
                    <a:pos x="141" y="70"/>
                  </a:cxn>
                  <a:cxn ang="0">
                    <a:pos x="229" y="53"/>
                  </a:cxn>
                  <a:cxn ang="0">
                    <a:pos x="493" y="9"/>
                  </a:cxn>
                  <a:cxn ang="0">
                    <a:pos x="511" y="26"/>
                  </a:cxn>
                  <a:cxn ang="0">
                    <a:pos x="502" y="26"/>
                  </a:cxn>
                  <a:cxn ang="0">
                    <a:pos x="484" y="26"/>
                  </a:cxn>
                  <a:cxn ang="0">
                    <a:pos x="493" y="35"/>
                  </a:cxn>
                  <a:cxn ang="0">
                    <a:pos x="475" y="35"/>
                  </a:cxn>
                  <a:cxn ang="0">
                    <a:pos x="458" y="53"/>
                  </a:cxn>
                  <a:cxn ang="0">
                    <a:pos x="458" y="35"/>
                  </a:cxn>
                  <a:cxn ang="0">
                    <a:pos x="458" y="44"/>
                  </a:cxn>
                  <a:cxn ang="0">
                    <a:pos x="467" y="53"/>
                  </a:cxn>
                  <a:cxn ang="0">
                    <a:pos x="493" y="53"/>
                  </a:cxn>
                  <a:cxn ang="0">
                    <a:pos x="502" y="62"/>
                  </a:cxn>
                  <a:cxn ang="0">
                    <a:pos x="502" y="70"/>
                  </a:cxn>
                  <a:cxn ang="0">
                    <a:pos x="519" y="53"/>
                  </a:cxn>
                  <a:cxn ang="0">
                    <a:pos x="528" y="53"/>
                  </a:cxn>
                  <a:cxn ang="0">
                    <a:pos x="519" y="70"/>
                  </a:cxn>
                  <a:cxn ang="0">
                    <a:pos x="493" y="97"/>
                  </a:cxn>
                  <a:cxn ang="0">
                    <a:pos x="484" y="97"/>
                  </a:cxn>
                  <a:cxn ang="0">
                    <a:pos x="475" y="88"/>
                  </a:cxn>
                  <a:cxn ang="0">
                    <a:pos x="458" y="97"/>
                  </a:cxn>
                  <a:cxn ang="0">
                    <a:pos x="475" y="106"/>
                  </a:cxn>
                  <a:cxn ang="0">
                    <a:pos x="484" y="115"/>
                  </a:cxn>
                  <a:cxn ang="0">
                    <a:pos x="475" y="132"/>
                  </a:cxn>
                  <a:cxn ang="0">
                    <a:pos x="458" y="124"/>
                  </a:cxn>
                  <a:cxn ang="0">
                    <a:pos x="475" y="141"/>
                  </a:cxn>
                  <a:cxn ang="0">
                    <a:pos x="493" y="132"/>
                  </a:cxn>
                  <a:cxn ang="0">
                    <a:pos x="493" y="132"/>
                  </a:cxn>
                  <a:cxn ang="0">
                    <a:pos x="502" y="132"/>
                  </a:cxn>
                  <a:cxn ang="0">
                    <a:pos x="493" y="150"/>
                  </a:cxn>
                  <a:cxn ang="0">
                    <a:pos x="475" y="150"/>
                  </a:cxn>
                  <a:cxn ang="0">
                    <a:pos x="458" y="159"/>
                  </a:cxn>
                  <a:cxn ang="0">
                    <a:pos x="440" y="168"/>
                  </a:cxn>
                  <a:cxn ang="0">
                    <a:pos x="440" y="177"/>
                  </a:cxn>
                  <a:cxn ang="0">
                    <a:pos x="423" y="212"/>
                  </a:cxn>
                  <a:cxn ang="0">
                    <a:pos x="414" y="212"/>
                  </a:cxn>
                  <a:cxn ang="0">
                    <a:pos x="414" y="238"/>
                  </a:cxn>
                  <a:cxn ang="0">
                    <a:pos x="379" y="238"/>
                  </a:cxn>
                  <a:cxn ang="0">
                    <a:pos x="220" y="194"/>
                  </a:cxn>
                  <a:cxn ang="0">
                    <a:pos x="212" y="177"/>
                  </a:cxn>
                  <a:cxn ang="0">
                    <a:pos x="124" y="185"/>
                  </a:cxn>
                  <a:cxn ang="0">
                    <a:pos x="88" y="194"/>
                  </a:cxn>
                </a:cxnLst>
                <a:rect l="0" t="0" r="r" b="b"/>
                <a:pathLst>
                  <a:path w="528" h="238">
                    <a:moveTo>
                      <a:pt x="0" y="212"/>
                    </a:moveTo>
                    <a:lnTo>
                      <a:pt x="0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7"/>
                    </a:lnTo>
                    <a:lnTo>
                      <a:pt x="18" y="177"/>
                    </a:lnTo>
                    <a:lnTo>
                      <a:pt x="18" y="168"/>
                    </a:lnTo>
                    <a:lnTo>
                      <a:pt x="27" y="168"/>
                    </a:lnTo>
                    <a:lnTo>
                      <a:pt x="44" y="168"/>
                    </a:lnTo>
                    <a:lnTo>
                      <a:pt x="44" y="159"/>
                    </a:lnTo>
                    <a:lnTo>
                      <a:pt x="62" y="150"/>
                    </a:lnTo>
                    <a:lnTo>
                      <a:pt x="71" y="141"/>
                    </a:lnTo>
                    <a:lnTo>
                      <a:pt x="71" y="141"/>
                    </a:lnTo>
                    <a:lnTo>
                      <a:pt x="80" y="132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15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106" y="115"/>
                    </a:lnTo>
                    <a:lnTo>
                      <a:pt x="106" y="115"/>
                    </a:lnTo>
                    <a:lnTo>
                      <a:pt x="115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32" y="88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79"/>
                    </a:lnTo>
                    <a:lnTo>
                      <a:pt x="141" y="70"/>
                    </a:lnTo>
                    <a:lnTo>
                      <a:pt x="150" y="62"/>
                    </a:lnTo>
                    <a:lnTo>
                      <a:pt x="159" y="62"/>
                    </a:lnTo>
                    <a:lnTo>
                      <a:pt x="176" y="62"/>
                    </a:lnTo>
                    <a:lnTo>
                      <a:pt x="229" y="53"/>
                    </a:lnTo>
                    <a:lnTo>
                      <a:pt x="361" y="26"/>
                    </a:lnTo>
                    <a:lnTo>
                      <a:pt x="431" y="17"/>
                    </a:lnTo>
                    <a:lnTo>
                      <a:pt x="493" y="0"/>
                    </a:lnTo>
                    <a:lnTo>
                      <a:pt x="493" y="9"/>
                    </a:lnTo>
                    <a:lnTo>
                      <a:pt x="502" y="9"/>
                    </a:lnTo>
                    <a:lnTo>
                      <a:pt x="502" y="9"/>
                    </a:lnTo>
                    <a:lnTo>
                      <a:pt x="502" y="17"/>
                    </a:lnTo>
                    <a:lnTo>
                      <a:pt x="511" y="26"/>
                    </a:lnTo>
                    <a:lnTo>
                      <a:pt x="511" y="35"/>
                    </a:lnTo>
                    <a:lnTo>
                      <a:pt x="511" y="26"/>
                    </a:lnTo>
                    <a:lnTo>
                      <a:pt x="502" y="17"/>
                    </a:lnTo>
                    <a:lnTo>
                      <a:pt x="502" y="26"/>
                    </a:lnTo>
                    <a:lnTo>
                      <a:pt x="511" y="26"/>
                    </a:lnTo>
                    <a:lnTo>
                      <a:pt x="502" y="26"/>
                    </a:lnTo>
                    <a:lnTo>
                      <a:pt x="493" y="26"/>
                    </a:lnTo>
                    <a:lnTo>
                      <a:pt x="484" y="26"/>
                    </a:lnTo>
                    <a:lnTo>
                      <a:pt x="493" y="26"/>
                    </a:lnTo>
                    <a:lnTo>
                      <a:pt x="493" y="26"/>
                    </a:lnTo>
                    <a:lnTo>
                      <a:pt x="493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75" y="35"/>
                    </a:lnTo>
                    <a:lnTo>
                      <a:pt x="484" y="44"/>
                    </a:lnTo>
                    <a:lnTo>
                      <a:pt x="475" y="53"/>
                    </a:lnTo>
                    <a:lnTo>
                      <a:pt x="467" y="53"/>
                    </a:lnTo>
                    <a:lnTo>
                      <a:pt x="458" y="53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26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44"/>
                    </a:lnTo>
                    <a:lnTo>
                      <a:pt x="458" y="44"/>
                    </a:lnTo>
                    <a:lnTo>
                      <a:pt x="467" y="53"/>
                    </a:lnTo>
                    <a:lnTo>
                      <a:pt x="467" y="62"/>
                    </a:lnTo>
                    <a:lnTo>
                      <a:pt x="467" y="53"/>
                    </a:lnTo>
                    <a:lnTo>
                      <a:pt x="475" y="53"/>
                    </a:lnTo>
                    <a:lnTo>
                      <a:pt x="475" y="53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502" y="44"/>
                    </a:lnTo>
                    <a:lnTo>
                      <a:pt x="502" y="44"/>
                    </a:lnTo>
                    <a:lnTo>
                      <a:pt x="502" y="53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511" y="62"/>
                    </a:lnTo>
                    <a:lnTo>
                      <a:pt x="502" y="70"/>
                    </a:lnTo>
                    <a:lnTo>
                      <a:pt x="502" y="70"/>
                    </a:lnTo>
                    <a:lnTo>
                      <a:pt x="511" y="70"/>
                    </a:lnTo>
                    <a:lnTo>
                      <a:pt x="511" y="53"/>
                    </a:lnTo>
                    <a:lnTo>
                      <a:pt x="511" y="53"/>
                    </a:lnTo>
                    <a:lnTo>
                      <a:pt x="519" y="53"/>
                    </a:lnTo>
                    <a:lnTo>
                      <a:pt x="519" y="44"/>
                    </a:lnTo>
                    <a:lnTo>
                      <a:pt x="519" y="44"/>
                    </a:lnTo>
                    <a:lnTo>
                      <a:pt x="519" y="53"/>
                    </a:lnTo>
                    <a:lnTo>
                      <a:pt x="528" y="53"/>
                    </a:lnTo>
                    <a:lnTo>
                      <a:pt x="528" y="62"/>
                    </a:lnTo>
                    <a:lnTo>
                      <a:pt x="528" y="70"/>
                    </a:lnTo>
                    <a:lnTo>
                      <a:pt x="519" y="70"/>
                    </a:lnTo>
                    <a:lnTo>
                      <a:pt x="519" y="70"/>
                    </a:lnTo>
                    <a:lnTo>
                      <a:pt x="519" y="79"/>
                    </a:lnTo>
                    <a:lnTo>
                      <a:pt x="511" y="88"/>
                    </a:lnTo>
                    <a:lnTo>
                      <a:pt x="511" y="97"/>
                    </a:lnTo>
                    <a:lnTo>
                      <a:pt x="493" y="97"/>
                    </a:lnTo>
                    <a:lnTo>
                      <a:pt x="493" y="97"/>
                    </a:lnTo>
                    <a:lnTo>
                      <a:pt x="484" y="88"/>
                    </a:lnTo>
                    <a:lnTo>
                      <a:pt x="484" y="97"/>
                    </a:lnTo>
                    <a:lnTo>
                      <a:pt x="484" y="97"/>
                    </a:lnTo>
                    <a:lnTo>
                      <a:pt x="475" y="88"/>
                    </a:lnTo>
                    <a:lnTo>
                      <a:pt x="484" y="88"/>
                    </a:lnTo>
                    <a:lnTo>
                      <a:pt x="475" y="88"/>
                    </a:lnTo>
                    <a:lnTo>
                      <a:pt x="475" y="88"/>
                    </a:lnTo>
                    <a:lnTo>
                      <a:pt x="475" y="97"/>
                    </a:lnTo>
                    <a:lnTo>
                      <a:pt x="475" y="97"/>
                    </a:lnTo>
                    <a:lnTo>
                      <a:pt x="467" y="97"/>
                    </a:lnTo>
                    <a:lnTo>
                      <a:pt x="458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75" y="106"/>
                    </a:lnTo>
                    <a:lnTo>
                      <a:pt x="475" y="106"/>
                    </a:lnTo>
                    <a:lnTo>
                      <a:pt x="484" y="106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75" y="115"/>
                    </a:lnTo>
                    <a:lnTo>
                      <a:pt x="484" y="115"/>
                    </a:lnTo>
                    <a:lnTo>
                      <a:pt x="484" y="124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67" y="132"/>
                    </a:lnTo>
                    <a:lnTo>
                      <a:pt x="458" y="132"/>
                    </a:lnTo>
                    <a:lnTo>
                      <a:pt x="458" y="124"/>
                    </a:lnTo>
                    <a:lnTo>
                      <a:pt x="449" y="124"/>
                    </a:lnTo>
                    <a:lnTo>
                      <a:pt x="458" y="132"/>
                    </a:lnTo>
                    <a:lnTo>
                      <a:pt x="467" y="141"/>
                    </a:lnTo>
                    <a:lnTo>
                      <a:pt x="475" y="141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32"/>
                    </a:lnTo>
                    <a:lnTo>
                      <a:pt x="502" y="132"/>
                    </a:lnTo>
                    <a:lnTo>
                      <a:pt x="502" y="124"/>
                    </a:lnTo>
                    <a:lnTo>
                      <a:pt x="502" y="124"/>
                    </a:lnTo>
                    <a:lnTo>
                      <a:pt x="502" y="132"/>
                    </a:lnTo>
                    <a:lnTo>
                      <a:pt x="502" y="132"/>
                    </a:lnTo>
                    <a:lnTo>
                      <a:pt x="502" y="141"/>
                    </a:lnTo>
                    <a:lnTo>
                      <a:pt x="493" y="150"/>
                    </a:lnTo>
                    <a:lnTo>
                      <a:pt x="493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58" y="159"/>
                    </a:lnTo>
                    <a:lnTo>
                      <a:pt x="458" y="159"/>
                    </a:lnTo>
                    <a:lnTo>
                      <a:pt x="449" y="168"/>
                    </a:lnTo>
                    <a:lnTo>
                      <a:pt x="449" y="177"/>
                    </a:lnTo>
                    <a:lnTo>
                      <a:pt x="449" y="177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77"/>
                    </a:lnTo>
                    <a:lnTo>
                      <a:pt x="440" y="177"/>
                    </a:lnTo>
                    <a:lnTo>
                      <a:pt x="431" y="185"/>
                    </a:lnTo>
                    <a:lnTo>
                      <a:pt x="423" y="194"/>
                    </a:lnTo>
                    <a:lnTo>
                      <a:pt x="423" y="212"/>
                    </a:lnTo>
                    <a:lnTo>
                      <a:pt x="423" y="212"/>
                    </a:lnTo>
                    <a:lnTo>
                      <a:pt x="423" y="230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21"/>
                    </a:lnTo>
                    <a:lnTo>
                      <a:pt x="414" y="230"/>
                    </a:lnTo>
                    <a:lnTo>
                      <a:pt x="414" y="238"/>
                    </a:lnTo>
                    <a:lnTo>
                      <a:pt x="405" y="238"/>
                    </a:lnTo>
                    <a:lnTo>
                      <a:pt x="387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291" y="185"/>
                    </a:lnTo>
                    <a:lnTo>
                      <a:pt x="220" y="194"/>
                    </a:lnTo>
                    <a:lnTo>
                      <a:pt x="220" y="194"/>
                    </a:lnTo>
                    <a:lnTo>
                      <a:pt x="220" y="185"/>
                    </a:lnTo>
                    <a:lnTo>
                      <a:pt x="220" y="185"/>
                    </a:lnTo>
                    <a:lnTo>
                      <a:pt x="212" y="177"/>
                    </a:lnTo>
                    <a:lnTo>
                      <a:pt x="212" y="177"/>
                    </a:lnTo>
                    <a:lnTo>
                      <a:pt x="203" y="168"/>
                    </a:lnTo>
                    <a:lnTo>
                      <a:pt x="185" y="177"/>
                    </a:lnTo>
                    <a:lnTo>
                      <a:pt x="124" y="177"/>
                    </a:lnTo>
                    <a:lnTo>
                      <a:pt x="124" y="185"/>
                    </a:lnTo>
                    <a:lnTo>
                      <a:pt x="115" y="185"/>
                    </a:lnTo>
                    <a:lnTo>
                      <a:pt x="106" y="185"/>
                    </a:lnTo>
                    <a:lnTo>
                      <a:pt x="97" y="194"/>
                    </a:lnTo>
                    <a:lnTo>
                      <a:pt x="88" y="194"/>
                    </a:lnTo>
                    <a:lnTo>
                      <a:pt x="80" y="203"/>
                    </a:lnTo>
                    <a:lnTo>
                      <a:pt x="0" y="212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3" name="Freeform 67">
                <a:extLst>
                  <a:ext uri="{FF2B5EF4-FFF2-40B4-BE49-F238E27FC236}">
                    <a16:creationId xmlns:a16="http://schemas.microsoft.com/office/drawing/2014/main" id="{AFD9CC0E-7986-AF22-FA68-28308094A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280" y="2923958"/>
                <a:ext cx="46958" cy="711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17"/>
                  </a:cxn>
                  <a:cxn ang="0">
                    <a:pos x="17" y="26"/>
                  </a:cxn>
                  <a:cxn ang="0">
                    <a:pos x="35" y="44"/>
                  </a:cxn>
                  <a:cxn ang="0">
                    <a:pos x="35" y="53"/>
                  </a:cxn>
                  <a:cxn ang="0">
                    <a:pos x="35" y="53"/>
                  </a:cxn>
                  <a:cxn ang="0">
                    <a:pos x="26" y="44"/>
                  </a:cxn>
                  <a:cxn ang="0">
                    <a:pos x="26" y="44"/>
                  </a:cxn>
                  <a:cxn ang="0">
                    <a:pos x="17" y="44"/>
                  </a:cxn>
                  <a:cxn ang="0">
                    <a:pos x="26" y="35"/>
                  </a:cxn>
                  <a:cxn ang="0">
                    <a:pos x="17" y="35"/>
                  </a:cxn>
                  <a:cxn ang="0">
                    <a:pos x="17" y="26"/>
                  </a:cxn>
                  <a:cxn ang="0">
                    <a:pos x="9" y="17"/>
                  </a:cxn>
                  <a:cxn ang="0">
                    <a:pos x="0" y="0"/>
                  </a:cxn>
                </a:cxnLst>
                <a:rect l="0" t="0" r="r" b="b"/>
                <a:pathLst>
                  <a:path w="35" h="5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" y="17"/>
                    </a:lnTo>
                    <a:lnTo>
                      <a:pt x="17" y="26"/>
                    </a:lnTo>
                    <a:lnTo>
                      <a:pt x="35" y="44"/>
                    </a:lnTo>
                    <a:lnTo>
                      <a:pt x="35" y="53"/>
                    </a:lnTo>
                    <a:lnTo>
                      <a:pt x="35" y="53"/>
                    </a:lnTo>
                    <a:lnTo>
                      <a:pt x="26" y="44"/>
                    </a:lnTo>
                    <a:lnTo>
                      <a:pt x="26" y="44"/>
                    </a:lnTo>
                    <a:lnTo>
                      <a:pt x="17" y="44"/>
                    </a:lnTo>
                    <a:lnTo>
                      <a:pt x="26" y="35"/>
                    </a:lnTo>
                    <a:lnTo>
                      <a:pt x="17" y="35"/>
                    </a:lnTo>
                    <a:lnTo>
                      <a:pt x="17" y="26"/>
                    </a:lnTo>
                    <a:lnTo>
                      <a:pt x="9" y="1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4" name="Freeform 68">
                <a:extLst>
                  <a:ext uri="{FF2B5EF4-FFF2-40B4-BE49-F238E27FC236}">
                    <a16:creationId xmlns:a16="http://schemas.microsoft.com/office/drawing/2014/main" id="{4DF53D7B-4453-AB81-0986-3EBB22BA0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280" y="2923958"/>
                <a:ext cx="46958" cy="711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17"/>
                  </a:cxn>
                  <a:cxn ang="0">
                    <a:pos x="17" y="26"/>
                  </a:cxn>
                  <a:cxn ang="0">
                    <a:pos x="35" y="44"/>
                  </a:cxn>
                  <a:cxn ang="0">
                    <a:pos x="35" y="53"/>
                  </a:cxn>
                  <a:cxn ang="0">
                    <a:pos x="35" y="53"/>
                  </a:cxn>
                  <a:cxn ang="0">
                    <a:pos x="26" y="44"/>
                  </a:cxn>
                  <a:cxn ang="0">
                    <a:pos x="26" y="44"/>
                  </a:cxn>
                  <a:cxn ang="0">
                    <a:pos x="17" y="44"/>
                  </a:cxn>
                  <a:cxn ang="0">
                    <a:pos x="26" y="35"/>
                  </a:cxn>
                  <a:cxn ang="0">
                    <a:pos x="17" y="35"/>
                  </a:cxn>
                  <a:cxn ang="0">
                    <a:pos x="17" y="26"/>
                  </a:cxn>
                  <a:cxn ang="0">
                    <a:pos x="9" y="17"/>
                  </a:cxn>
                  <a:cxn ang="0">
                    <a:pos x="0" y="0"/>
                  </a:cxn>
                </a:cxnLst>
                <a:rect l="0" t="0" r="r" b="b"/>
                <a:pathLst>
                  <a:path w="35" h="5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" y="17"/>
                    </a:lnTo>
                    <a:lnTo>
                      <a:pt x="17" y="26"/>
                    </a:lnTo>
                    <a:lnTo>
                      <a:pt x="35" y="44"/>
                    </a:lnTo>
                    <a:lnTo>
                      <a:pt x="35" y="53"/>
                    </a:lnTo>
                    <a:lnTo>
                      <a:pt x="35" y="53"/>
                    </a:lnTo>
                    <a:lnTo>
                      <a:pt x="26" y="44"/>
                    </a:lnTo>
                    <a:lnTo>
                      <a:pt x="26" y="44"/>
                    </a:lnTo>
                    <a:lnTo>
                      <a:pt x="17" y="44"/>
                    </a:lnTo>
                    <a:lnTo>
                      <a:pt x="26" y="35"/>
                    </a:lnTo>
                    <a:lnTo>
                      <a:pt x="17" y="35"/>
                    </a:lnTo>
                    <a:lnTo>
                      <a:pt x="17" y="26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5" name="Freeform 69">
                <a:extLst>
                  <a:ext uri="{FF2B5EF4-FFF2-40B4-BE49-F238E27FC236}">
                    <a16:creationId xmlns:a16="http://schemas.microsoft.com/office/drawing/2014/main" id="{C51E5F53-EE00-4731-54FB-D1301D5C9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025" y="3161427"/>
                <a:ext cx="24149" cy="2280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8"/>
                  </a:cxn>
                  <a:cxn ang="0">
                    <a:pos x="0" y="17"/>
                  </a:cxn>
                  <a:cxn ang="0">
                    <a:pos x="0" y="8"/>
                  </a:cxn>
                  <a:cxn ang="0">
                    <a:pos x="9" y="8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0" y="8"/>
                    </a:lnTo>
                    <a:lnTo>
                      <a:pt x="0" y="17"/>
                    </a:lnTo>
                    <a:lnTo>
                      <a:pt x="0" y="8"/>
                    </a:lnTo>
                    <a:lnTo>
                      <a:pt x="9" y="8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6" name="Freeform 70">
                <a:extLst>
                  <a:ext uri="{FF2B5EF4-FFF2-40B4-BE49-F238E27FC236}">
                    <a16:creationId xmlns:a16="http://schemas.microsoft.com/office/drawing/2014/main" id="{9175E217-C55E-BC83-E3A3-9CDE278CA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025" y="3161427"/>
                <a:ext cx="24149" cy="2280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8"/>
                  </a:cxn>
                  <a:cxn ang="0">
                    <a:pos x="0" y="17"/>
                  </a:cxn>
                  <a:cxn ang="0">
                    <a:pos x="0" y="8"/>
                  </a:cxn>
                  <a:cxn ang="0">
                    <a:pos x="9" y="8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0" y="8"/>
                    </a:lnTo>
                    <a:lnTo>
                      <a:pt x="0" y="17"/>
                    </a:lnTo>
                    <a:lnTo>
                      <a:pt x="0" y="8"/>
                    </a:lnTo>
                    <a:lnTo>
                      <a:pt x="9" y="8"/>
                    </a:lnTo>
                    <a:lnTo>
                      <a:pt x="9" y="0"/>
                    </a:lnTo>
                    <a:lnTo>
                      <a:pt x="18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7" name="Freeform 71">
                <a:extLst>
                  <a:ext uri="{FF2B5EF4-FFF2-40B4-BE49-F238E27FC236}">
                    <a16:creationId xmlns:a16="http://schemas.microsoft.com/office/drawing/2014/main" id="{A74F8E6C-A2BE-D63F-FB13-599D79FE6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323" y="3125203"/>
                <a:ext cx="22808" cy="12075"/>
              </a:xfrm>
              <a:custGeom>
                <a:avLst/>
                <a:gdLst/>
                <a:ahLst/>
                <a:cxnLst>
                  <a:cxn ang="0">
                    <a:pos x="17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</a:cxnLst>
                <a:rect l="0" t="0" r="r" b="b"/>
                <a:pathLst>
                  <a:path w="17" h="9">
                    <a:moveTo>
                      <a:pt x="17" y="9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8" name="Freeform 72">
                <a:extLst>
                  <a:ext uri="{FF2B5EF4-FFF2-40B4-BE49-F238E27FC236}">
                    <a16:creationId xmlns:a16="http://schemas.microsoft.com/office/drawing/2014/main" id="{533D0E13-1FBB-FC8E-19DF-CDE4D1596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323" y="3125203"/>
                <a:ext cx="22808" cy="12075"/>
              </a:xfrm>
              <a:custGeom>
                <a:avLst/>
                <a:gdLst/>
                <a:ahLst/>
                <a:cxnLst>
                  <a:cxn ang="0">
                    <a:pos x="17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</a:cxnLst>
                <a:rect l="0" t="0" r="r" b="b"/>
                <a:pathLst>
                  <a:path w="17" h="9">
                    <a:moveTo>
                      <a:pt x="17" y="9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9" name="Freeform 73">
                <a:extLst>
                  <a:ext uri="{FF2B5EF4-FFF2-40B4-BE49-F238E27FC236}">
                    <a16:creationId xmlns:a16="http://schemas.microsoft.com/office/drawing/2014/main" id="{5801708C-DAE0-F373-6E14-58C0AB1D4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3101053"/>
                <a:ext cx="24149" cy="3622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9" y="9"/>
                  </a:cxn>
                  <a:cxn ang="0">
                    <a:pos x="0" y="27"/>
                  </a:cxn>
                  <a:cxn ang="0">
                    <a:pos x="9" y="18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27">
                    <a:moveTo>
                      <a:pt x="18" y="0"/>
                    </a:moveTo>
                    <a:lnTo>
                      <a:pt x="9" y="9"/>
                    </a:lnTo>
                    <a:lnTo>
                      <a:pt x="0" y="27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0" name="Freeform 74">
                <a:extLst>
                  <a:ext uri="{FF2B5EF4-FFF2-40B4-BE49-F238E27FC236}">
                    <a16:creationId xmlns:a16="http://schemas.microsoft.com/office/drawing/2014/main" id="{6A607EFE-99B5-FDC6-3233-33AD4A136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3101053"/>
                <a:ext cx="24149" cy="3622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9" y="9"/>
                  </a:cxn>
                  <a:cxn ang="0">
                    <a:pos x="0" y="27"/>
                  </a:cxn>
                  <a:cxn ang="0">
                    <a:pos x="9" y="18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27">
                    <a:moveTo>
                      <a:pt x="18" y="0"/>
                    </a:moveTo>
                    <a:lnTo>
                      <a:pt x="9" y="9"/>
                    </a:lnTo>
                    <a:lnTo>
                      <a:pt x="0" y="27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18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1" name="Freeform 79">
                <a:extLst>
                  <a:ext uri="{FF2B5EF4-FFF2-40B4-BE49-F238E27FC236}">
                    <a16:creationId xmlns:a16="http://schemas.microsoft.com/office/drawing/2014/main" id="{9A9D2FD0-5E1D-B0FF-F1FD-407A30C62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679" y="3007139"/>
                <a:ext cx="579585" cy="605076"/>
              </a:xfrm>
              <a:custGeom>
                <a:avLst/>
                <a:gdLst/>
                <a:ahLst/>
                <a:cxnLst>
                  <a:cxn ang="0">
                    <a:pos x="0" y="451"/>
                  </a:cxn>
                  <a:cxn ang="0">
                    <a:pos x="0" y="442"/>
                  </a:cxn>
                  <a:cxn ang="0">
                    <a:pos x="62" y="0"/>
                  </a:cxn>
                  <a:cxn ang="0">
                    <a:pos x="159" y="8"/>
                  </a:cxn>
                  <a:cxn ang="0">
                    <a:pos x="256" y="17"/>
                  </a:cxn>
                  <a:cxn ang="0">
                    <a:pos x="361" y="26"/>
                  </a:cxn>
                  <a:cxn ang="0">
                    <a:pos x="432" y="35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14" y="274"/>
                  </a:cxn>
                  <a:cxn ang="0">
                    <a:pos x="414" y="344"/>
                  </a:cxn>
                  <a:cxn ang="0">
                    <a:pos x="405" y="424"/>
                  </a:cxn>
                  <a:cxn ang="0">
                    <a:pos x="405" y="433"/>
                  </a:cxn>
                  <a:cxn ang="0">
                    <a:pos x="396" y="433"/>
                  </a:cxn>
                  <a:cxn ang="0">
                    <a:pos x="344" y="424"/>
                  </a:cxn>
                  <a:cxn ang="0">
                    <a:pos x="282" y="424"/>
                  </a:cxn>
                  <a:cxn ang="0">
                    <a:pos x="220" y="415"/>
                  </a:cxn>
                  <a:cxn ang="0">
                    <a:pos x="168" y="415"/>
                  </a:cxn>
                  <a:cxn ang="0">
                    <a:pos x="168" y="415"/>
                  </a:cxn>
                  <a:cxn ang="0">
                    <a:pos x="168" y="424"/>
                  </a:cxn>
                  <a:cxn ang="0">
                    <a:pos x="176" y="424"/>
                  </a:cxn>
                  <a:cxn ang="0">
                    <a:pos x="176" y="433"/>
                  </a:cxn>
                  <a:cxn ang="0">
                    <a:pos x="176" y="433"/>
                  </a:cxn>
                  <a:cxn ang="0">
                    <a:pos x="62" y="415"/>
                  </a:cxn>
                  <a:cxn ang="0">
                    <a:pos x="62" y="424"/>
                  </a:cxn>
                  <a:cxn ang="0">
                    <a:pos x="62" y="451"/>
                  </a:cxn>
                  <a:cxn ang="0">
                    <a:pos x="53" y="451"/>
                  </a:cxn>
                  <a:cxn ang="0">
                    <a:pos x="0" y="451"/>
                  </a:cxn>
                </a:cxnLst>
                <a:rect l="0" t="0" r="r" b="b"/>
                <a:pathLst>
                  <a:path w="432" h="451">
                    <a:moveTo>
                      <a:pt x="0" y="451"/>
                    </a:moveTo>
                    <a:lnTo>
                      <a:pt x="0" y="442"/>
                    </a:lnTo>
                    <a:lnTo>
                      <a:pt x="62" y="0"/>
                    </a:lnTo>
                    <a:lnTo>
                      <a:pt x="159" y="8"/>
                    </a:lnTo>
                    <a:lnTo>
                      <a:pt x="256" y="17"/>
                    </a:lnTo>
                    <a:lnTo>
                      <a:pt x="361" y="26"/>
                    </a:lnTo>
                    <a:lnTo>
                      <a:pt x="432" y="35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14" y="274"/>
                    </a:lnTo>
                    <a:lnTo>
                      <a:pt x="414" y="344"/>
                    </a:lnTo>
                    <a:lnTo>
                      <a:pt x="405" y="424"/>
                    </a:lnTo>
                    <a:lnTo>
                      <a:pt x="405" y="433"/>
                    </a:lnTo>
                    <a:lnTo>
                      <a:pt x="396" y="433"/>
                    </a:lnTo>
                    <a:lnTo>
                      <a:pt x="344" y="424"/>
                    </a:lnTo>
                    <a:lnTo>
                      <a:pt x="282" y="424"/>
                    </a:lnTo>
                    <a:lnTo>
                      <a:pt x="220" y="415"/>
                    </a:lnTo>
                    <a:lnTo>
                      <a:pt x="168" y="415"/>
                    </a:lnTo>
                    <a:lnTo>
                      <a:pt x="168" y="415"/>
                    </a:lnTo>
                    <a:lnTo>
                      <a:pt x="168" y="424"/>
                    </a:lnTo>
                    <a:lnTo>
                      <a:pt x="176" y="424"/>
                    </a:lnTo>
                    <a:lnTo>
                      <a:pt x="176" y="433"/>
                    </a:lnTo>
                    <a:lnTo>
                      <a:pt x="176" y="433"/>
                    </a:lnTo>
                    <a:lnTo>
                      <a:pt x="62" y="415"/>
                    </a:lnTo>
                    <a:lnTo>
                      <a:pt x="62" y="424"/>
                    </a:lnTo>
                    <a:lnTo>
                      <a:pt x="62" y="451"/>
                    </a:lnTo>
                    <a:lnTo>
                      <a:pt x="53" y="451"/>
                    </a:lnTo>
                    <a:lnTo>
                      <a:pt x="0" y="45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2" name="Freeform 80">
                <a:extLst>
                  <a:ext uri="{FF2B5EF4-FFF2-40B4-BE49-F238E27FC236}">
                    <a16:creationId xmlns:a16="http://schemas.microsoft.com/office/drawing/2014/main" id="{28DF33DD-3A03-55B0-E6C2-65FC165C3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679" y="3007139"/>
                <a:ext cx="579585" cy="605076"/>
              </a:xfrm>
              <a:custGeom>
                <a:avLst/>
                <a:gdLst/>
                <a:ahLst/>
                <a:cxnLst>
                  <a:cxn ang="0">
                    <a:pos x="0" y="451"/>
                  </a:cxn>
                  <a:cxn ang="0">
                    <a:pos x="0" y="442"/>
                  </a:cxn>
                  <a:cxn ang="0">
                    <a:pos x="62" y="0"/>
                  </a:cxn>
                  <a:cxn ang="0">
                    <a:pos x="159" y="8"/>
                  </a:cxn>
                  <a:cxn ang="0">
                    <a:pos x="256" y="17"/>
                  </a:cxn>
                  <a:cxn ang="0">
                    <a:pos x="361" y="26"/>
                  </a:cxn>
                  <a:cxn ang="0">
                    <a:pos x="432" y="35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14" y="274"/>
                  </a:cxn>
                  <a:cxn ang="0">
                    <a:pos x="414" y="344"/>
                  </a:cxn>
                  <a:cxn ang="0">
                    <a:pos x="405" y="424"/>
                  </a:cxn>
                  <a:cxn ang="0">
                    <a:pos x="405" y="433"/>
                  </a:cxn>
                  <a:cxn ang="0">
                    <a:pos x="396" y="433"/>
                  </a:cxn>
                  <a:cxn ang="0">
                    <a:pos x="344" y="424"/>
                  </a:cxn>
                  <a:cxn ang="0">
                    <a:pos x="282" y="424"/>
                  </a:cxn>
                  <a:cxn ang="0">
                    <a:pos x="220" y="415"/>
                  </a:cxn>
                  <a:cxn ang="0">
                    <a:pos x="168" y="415"/>
                  </a:cxn>
                  <a:cxn ang="0">
                    <a:pos x="168" y="415"/>
                  </a:cxn>
                  <a:cxn ang="0">
                    <a:pos x="168" y="424"/>
                  </a:cxn>
                  <a:cxn ang="0">
                    <a:pos x="176" y="424"/>
                  </a:cxn>
                  <a:cxn ang="0">
                    <a:pos x="176" y="433"/>
                  </a:cxn>
                  <a:cxn ang="0">
                    <a:pos x="176" y="433"/>
                  </a:cxn>
                  <a:cxn ang="0">
                    <a:pos x="62" y="415"/>
                  </a:cxn>
                  <a:cxn ang="0">
                    <a:pos x="62" y="424"/>
                  </a:cxn>
                  <a:cxn ang="0">
                    <a:pos x="62" y="451"/>
                  </a:cxn>
                  <a:cxn ang="0">
                    <a:pos x="53" y="451"/>
                  </a:cxn>
                  <a:cxn ang="0">
                    <a:pos x="0" y="451"/>
                  </a:cxn>
                </a:cxnLst>
                <a:rect l="0" t="0" r="r" b="b"/>
                <a:pathLst>
                  <a:path w="432" h="451">
                    <a:moveTo>
                      <a:pt x="0" y="451"/>
                    </a:moveTo>
                    <a:lnTo>
                      <a:pt x="0" y="442"/>
                    </a:lnTo>
                    <a:lnTo>
                      <a:pt x="62" y="0"/>
                    </a:lnTo>
                    <a:lnTo>
                      <a:pt x="159" y="8"/>
                    </a:lnTo>
                    <a:lnTo>
                      <a:pt x="256" y="17"/>
                    </a:lnTo>
                    <a:lnTo>
                      <a:pt x="361" y="26"/>
                    </a:lnTo>
                    <a:lnTo>
                      <a:pt x="432" y="35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14" y="274"/>
                    </a:lnTo>
                    <a:lnTo>
                      <a:pt x="414" y="344"/>
                    </a:lnTo>
                    <a:lnTo>
                      <a:pt x="405" y="424"/>
                    </a:lnTo>
                    <a:lnTo>
                      <a:pt x="405" y="433"/>
                    </a:lnTo>
                    <a:lnTo>
                      <a:pt x="396" y="433"/>
                    </a:lnTo>
                    <a:lnTo>
                      <a:pt x="344" y="424"/>
                    </a:lnTo>
                    <a:lnTo>
                      <a:pt x="282" y="424"/>
                    </a:lnTo>
                    <a:lnTo>
                      <a:pt x="220" y="415"/>
                    </a:lnTo>
                    <a:lnTo>
                      <a:pt x="168" y="415"/>
                    </a:lnTo>
                    <a:lnTo>
                      <a:pt x="168" y="415"/>
                    </a:lnTo>
                    <a:lnTo>
                      <a:pt x="168" y="424"/>
                    </a:lnTo>
                    <a:lnTo>
                      <a:pt x="176" y="424"/>
                    </a:lnTo>
                    <a:lnTo>
                      <a:pt x="176" y="433"/>
                    </a:lnTo>
                    <a:lnTo>
                      <a:pt x="176" y="433"/>
                    </a:lnTo>
                    <a:lnTo>
                      <a:pt x="62" y="415"/>
                    </a:lnTo>
                    <a:lnTo>
                      <a:pt x="62" y="424"/>
                    </a:lnTo>
                    <a:lnTo>
                      <a:pt x="62" y="451"/>
                    </a:lnTo>
                    <a:lnTo>
                      <a:pt x="53" y="451"/>
                    </a:lnTo>
                    <a:lnTo>
                      <a:pt x="0" y="45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3" name="Freeform 83">
                <a:extLst>
                  <a:ext uri="{FF2B5EF4-FFF2-40B4-BE49-F238E27FC236}">
                    <a16:creationId xmlns:a16="http://schemas.microsoft.com/office/drawing/2014/main" id="{DB768B52-867A-A1E9-5B80-E71479A29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323" y="2402064"/>
                <a:ext cx="118064" cy="248202"/>
              </a:xfrm>
              <a:custGeom>
                <a:avLst/>
                <a:gdLst/>
                <a:ahLst/>
                <a:cxnLst>
                  <a:cxn ang="0">
                    <a:pos x="8" y="141"/>
                  </a:cxn>
                  <a:cxn ang="0">
                    <a:pos x="8" y="132"/>
                  </a:cxn>
                  <a:cxn ang="0">
                    <a:pos x="17" y="123"/>
                  </a:cxn>
                  <a:cxn ang="0">
                    <a:pos x="26" y="115"/>
                  </a:cxn>
                  <a:cxn ang="0">
                    <a:pos x="26" y="106"/>
                  </a:cxn>
                  <a:cxn ang="0">
                    <a:pos x="26" y="106"/>
                  </a:cxn>
                  <a:cxn ang="0">
                    <a:pos x="35" y="97"/>
                  </a:cxn>
                  <a:cxn ang="0">
                    <a:pos x="44" y="88"/>
                  </a:cxn>
                  <a:cxn ang="0">
                    <a:pos x="26" y="79"/>
                  </a:cxn>
                  <a:cxn ang="0">
                    <a:pos x="17" y="70"/>
                  </a:cxn>
                  <a:cxn ang="0">
                    <a:pos x="8" y="62"/>
                  </a:cxn>
                  <a:cxn ang="0">
                    <a:pos x="0" y="53"/>
                  </a:cxn>
                  <a:cxn ang="0">
                    <a:pos x="8" y="44"/>
                  </a:cxn>
                  <a:cxn ang="0">
                    <a:pos x="8" y="35"/>
                  </a:cxn>
                  <a:cxn ang="0">
                    <a:pos x="8" y="26"/>
                  </a:cxn>
                  <a:cxn ang="0">
                    <a:pos x="17" y="9"/>
                  </a:cxn>
                  <a:cxn ang="0">
                    <a:pos x="17" y="0"/>
                  </a:cxn>
                  <a:cxn ang="0">
                    <a:pos x="70" y="17"/>
                  </a:cxn>
                  <a:cxn ang="0">
                    <a:pos x="70" y="35"/>
                  </a:cxn>
                  <a:cxn ang="0">
                    <a:pos x="70" y="44"/>
                  </a:cxn>
                  <a:cxn ang="0">
                    <a:pos x="61" y="44"/>
                  </a:cxn>
                  <a:cxn ang="0">
                    <a:pos x="70" y="62"/>
                  </a:cxn>
                  <a:cxn ang="0">
                    <a:pos x="79" y="62"/>
                  </a:cxn>
                  <a:cxn ang="0">
                    <a:pos x="79" y="88"/>
                  </a:cxn>
                  <a:cxn ang="0">
                    <a:pos x="88" y="106"/>
                  </a:cxn>
                  <a:cxn ang="0">
                    <a:pos x="79" y="97"/>
                  </a:cxn>
                  <a:cxn ang="0">
                    <a:pos x="79" y="88"/>
                  </a:cxn>
                  <a:cxn ang="0">
                    <a:pos x="79" y="97"/>
                  </a:cxn>
                  <a:cxn ang="0">
                    <a:pos x="79" y="106"/>
                  </a:cxn>
                  <a:cxn ang="0">
                    <a:pos x="79" y="115"/>
                  </a:cxn>
                  <a:cxn ang="0">
                    <a:pos x="79" y="132"/>
                  </a:cxn>
                  <a:cxn ang="0">
                    <a:pos x="70" y="132"/>
                  </a:cxn>
                  <a:cxn ang="0">
                    <a:pos x="70" y="150"/>
                  </a:cxn>
                  <a:cxn ang="0">
                    <a:pos x="70" y="150"/>
                  </a:cxn>
                  <a:cxn ang="0">
                    <a:pos x="61" y="159"/>
                  </a:cxn>
                  <a:cxn ang="0">
                    <a:pos x="61" y="168"/>
                  </a:cxn>
                  <a:cxn ang="0">
                    <a:pos x="61" y="177"/>
                  </a:cxn>
                  <a:cxn ang="0">
                    <a:pos x="52" y="185"/>
                  </a:cxn>
                  <a:cxn ang="0">
                    <a:pos x="52" y="185"/>
                  </a:cxn>
                  <a:cxn ang="0">
                    <a:pos x="52" y="168"/>
                  </a:cxn>
                  <a:cxn ang="0">
                    <a:pos x="35" y="177"/>
                  </a:cxn>
                  <a:cxn ang="0">
                    <a:pos x="17" y="168"/>
                  </a:cxn>
                  <a:cxn ang="0">
                    <a:pos x="8" y="150"/>
                  </a:cxn>
                  <a:cxn ang="0">
                    <a:pos x="8" y="150"/>
                  </a:cxn>
                  <a:cxn ang="0">
                    <a:pos x="0" y="141"/>
                  </a:cxn>
                </a:cxnLst>
                <a:rect l="0" t="0" r="r" b="b"/>
                <a:pathLst>
                  <a:path w="88" h="185">
                    <a:moveTo>
                      <a:pt x="0" y="141"/>
                    </a:moveTo>
                    <a:lnTo>
                      <a:pt x="8" y="141"/>
                    </a:lnTo>
                    <a:lnTo>
                      <a:pt x="8" y="132"/>
                    </a:lnTo>
                    <a:lnTo>
                      <a:pt x="8" y="132"/>
                    </a:lnTo>
                    <a:lnTo>
                      <a:pt x="8" y="123"/>
                    </a:lnTo>
                    <a:lnTo>
                      <a:pt x="17" y="123"/>
                    </a:lnTo>
                    <a:lnTo>
                      <a:pt x="17" y="123"/>
                    </a:lnTo>
                    <a:lnTo>
                      <a:pt x="26" y="115"/>
                    </a:lnTo>
                    <a:lnTo>
                      <a:pt x="26" y="115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35" y="97"/>
                    </a:lnTo>
                    <a:lnTo>
                      <a:pt x="35" y="97"/>
                    </a:lnTo>
                    <a:lnTo>
                      <a:pt x="44" y="88"/>
                    </a:lnTo>
                    <a:lnTo>
                      <a:pt x="26" y="79"/>
                    </a:lnTo>
                    <a:lnTo>
                      <a:pt x="26" y="79"/>
                    </a:lnTo>
                    <a:lnTo>
                      <a:pt x="17" y="79"/>
                    </a:lnTo>
                    <a:lnTo>
                      <a:pt x="17" y="70"/>
                    </a:lnTo>
                    <a:lnTo>
                      <a:pt x="17" y="70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0" y="53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35"/>
                    </a:lnTo>
                    <a:lnTo>
                      <a:pt x="8" y="26"/>
                    </a:lnTo>
                    <a:lnTo>
                      <a:pt x="17" y="17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70" y="17"/>
                    </a:lnTo>
                    <a:lnTo>
                      <a:pt x="70" y="17"/>
                    </a:lnTo>
                    <a:lnTo>
                      <a:pt x="70" y="26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44"/>
                    </a:lnTo>
                    <a:lnTo>
                      <a:pt x="61" y="44"/>
                    </a:lnTo>
                    <a:lnTo>
                      <a:pt x="61" y="44"/>
                    </a:lnTo>
                    <a:lnTo>
                      <a:pt x="61" y="62"/>
                    </a:lnTo>
                    <a:lnTo>
                      <a:pt x="70" y="62"/>
                    </a:lnTo>
                    <a:lnTo>
                      <a:pt x="70" y="62"/>
                    </a:lnTo>
                    <a:lnTo>
                      <a:pt x="79" y="62"/>
                    </a:lnTo>
                    <a:lnTo>
                      <a:pt x="79" y="70"/>
                    </a:lnTo>
                    <a:lnTo>
                      <a:pt x="79" y="88"/>
                    </a:lnTo>
                    <a:lnTo>
                      <a:pt x="88" y="88"/>
                    </a:lnTo>
                    <a:lnTo>
                      <a:pt x="88" y="106"/>
                    </a:lnTo>
                    <a:lnTo>
                      <a:pt x="88" y="106"/>
                    </a:lnTo>
                    <a:lnTo>
                      <a:pt x="79" y="97"/>
                    </a:lnTo>
                    <a:lnTo>
                      <a:pt x="88" y="97"/>
                    </a:lnTo>
                    <a:lnTo>
                      <a:pt x="79" y="88"/>
                    </a:lnTo>
                    <a:lnTo>
                      <a:pt x="79" y="97"/>
                    </a:lnTo>
                    <a:lnTo>
                      <a:pt x="79" y="97"/>
                    </a:lnTo>
                    <a:lnTo>
                      <a:pt x="79" y="97"/>
                    </a:lnTo>
                    <a:lnTo>
                      <a:pt x="79" y="106"/>
                    </a:lnTo>
                    <a:lnTo>
                      <a:pt x="79" y="115"/>
                    </a:lnTo>
                    <a:lnTo>
                      <a:pt x="79" y="115"/>
                    </a:lnTo>
                    <a:lnTo>
                      <a:pt x="79" y="123"/>
                    </a:lnTo>
                    <a:lnTo>
                      <a:pt x="79" y="132"/>
                    </a:lnTo>
                    <a:lnTo>
                      <a:pt x="79" y="132"/>
                    </a:lnTo>
                    <a:lnTo>
                      <a:pt x="70" y="132"/>
                    </a:lnTo>
                    <a:lnTo>
                      <a:pt x="70" y="141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61" y="159"/>
                    </a:lnTo>
                    <a:lnTo>
                      <a:pt x="61" y="159"/>
                    </a:lnTo>
                    <a:lnTo>
                      <a:pt x="61" y="159"/>
                    </a:lnTo>
                    <a:lnTo>
                      <a:pt x="61" y="168"/>
                    </a:lnTo>
                    <a:lnTo>
                      <a:pt x="61" y="177"/>
                    </a:lnTo>
                    <a:lnTo>
                      <a:pt x="61" y="177"/>
                    </a:lnTo>
                    <a:lnTo>
                      <a:pt x="52" y="185"/>
                    </a:lnTo>
                    <a:lnTo>
                      <a:pt x="52" y="185"/>
                    </a:lnTo>
                    <a:lnTo>
                      <a:pt x="52" y="185"/>
                    </a:lnTo>
                    <a:lnTo>
                      <a:pt x="52" y="185"/>
                    </a:lnTo>
                    <a:lnTo>
                      <a:pt x="52" y="177"/>
                    </a:lnTo>
                    <a:lnTo>
                      <a:pt x="52" y="168"/>
                    </a:lnTo>
                    <a:lnTo>
                      <a:pt x="35" y="168"/>
                    </a:lnTo>
                    <a:lnTo>
                      <a:pt x="35" y="177"/>
                    </a:lnTo>
                    <a:lnTo>
                      <a:pt x="26" y="168"/>
                    </a:lnTo>
                    <a:lnTo>
                      <a:pt x="17" y="168"/>
                    </a:lnTo>
                    <a:lnTo>
                      <a:pt x="17" y="159"/>
                    </a:lnTo>
                    <a:lnTo>
                      <a:pt x="8" y="150"/>
                    </a:lnTo>
                    <a:lnTo>
                      <a:pt x="8" y="150"/>
                    </a:lnTo>
                    <a:lnTo>
                      <a:pt x="8" y="150"/>
                    </a:lnTo>
                    <a:lnTo>
                      <a:pt x="0" y="150"/>
                    </a:lnTo>
                    <a:lnTo>
                      <a:pt x="0" y="14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4" name="Freeform 85">
                <a:extLst>
                  <a:ext uri="{FF2B5EF4-FFF2-40B4-BE49-F238E27FC236}">
                    <a16:creationId xmlns:a16="http://schemas.microsoft.com/office/drawing/2014/main" id="{728F78D6-D217-AA76-6CE5-9D3333FAB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5194" y="1927126"/>
                <a:ext cx="142213" cy="284426"/>
              </a:xfrm>
              <a:custGeom>
                <a:avLst/>
                <a:gdLst/>
                <a:ahLst/>
                <a:cxnLst>
                  <a:cxn ang="0">
                    <a:pos x="18" y="212"/>
                  </a:cxn>
                  <a:cxn ang="0">
                    <a:pos x="9" y="212"/>
                  </a:cxn>
                  <a:cxn ang="0">
                    <a:pos x="9" y="203"/>
                  </a:cxn>
                  <a:cxn ang="0">
                    <a:pos x="9" y="195"/>
                  </a:cxn>
                  <a:cxn ang="0">
                    <a:pos x="9" y="195"/>
                  </a:cxn>
                  <a:cxn ang="0">
                    <a:pos x="9" y="177"/>
                  </a:cxn>
                  <a:cxn ang="0">
                    <a:pos x="9" y="168"/>
                  </a:cxn>
                  <a:cxn ang="0">
                    <a:pos x="0" y="150"/>
                  </a:cxn>
                  <a:cxn ang="0">
                    <a:pos x="9" y="141"/>
                  </a:cxn>
                  <a:cxn ang="0">
                    <a:pos x="0" y="141"/>
                  </a:cxn>
                  <a:cxn ang="0">
                    <a:pos x="9" y="133"/>
                  </a:cxn>
                  <a:cxn ang="0">
                    <a:pos x="9" y="124"/>
                  </a:cxn>
                  <a:cxn ang="0">
                    <a:pos x="9" y="124"/>
                  </a:cxn>
                  <a:cxn ang="0">
                    <a:pos x="9" y="115"/>
                  </a:cxn>
                  <a:cxn ang="0">
                    <a:pos x="9" y="115"/>
                  </a:cxn>
                  <a:cxn ang="0">
                    <a:pos x="9" y="106"/>
                  </a:cxn>
                  <a:cxn ang="0">
                    <a:pos x="9" y="97"/>
                  </a:cxn>
                  <a:cxn ang="0">
                    <a:pos x="9" y="88"/>
                  </a:cxn>
                  <a:cxn ang="0">
                    <a:pos x="9" y="80"/>
                  </a:cxn>
                  <a:cxn ang="0">
                    <a:pos x="18" y="80"/>
                  </a:cxn>
                  <a:cxn ang="0">
                    <a:pos x="27" y="71"/>
                  </a:cxn>
                  <a:cxn ang="0">
                    <a:pos x="27" y="62"/>
                  </a:cxn>
                  <a:cxn ang="0">
                    <a:pos x="27" y="62"/>
                  </a:cxn>
                  <a:cxn ang="0">
                    <a:pos x="27" y="53"/>
                  </a:cxn>
                  <a:cxn ang="0">
                    <a:pos x="18" y="53"/>
                  </a:cxn>
                  <a:cxn ang="0">
                    <a:pos x="18" y="44"/>
                  </a:cxn>
                  <a:cxn ang="0">
                    <a:pos x="27" y="35"/>
                  </a:cxn>
                  <a:cxn ang="0">
                    <a:pos x="18" y="27"/>
                  </a:cxn>
                  <a:cxn ang="0">
                    <a:pos x="18" y="27"/>
                  </a:cxn>
                  <a:cxn ang="0">
                    <a:pos x="18" y="27"/>
                  </a:cxn>
                  <a:cxn ang="0">
                    <a:pos x="18" y="18"/>
                  </a:cxn>
                  <a:cxn ang="0">
                    <a:pos x="27" y="9"/>
                  </a:cxn>
                  <a:cxn ang="0">
                    <a:pos x="27" y="9"/>
                  </a:cxn>
                  <a:cxn ang="0">
                    <a:pos x="2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79" y="115"/>
                  </a:cxn>
                  <a:cxn ang="0">
                    <a:pos x="79" y="133"/>
                  </a:cxn>
                  <a:cxn ang="0">
                    <a:pos x="79" y="133"/>
                  </a:cxn>
                  <a:cxn ang="0">
                    <a:pos x="79" y="141"/>
                  </a:cxn>
                  <a:cxn ang="0">
                    <a:pos x="88" y="141"/>
                  </a:cxn>
                  <a:cxn ang="0">
                    <a:pos x="88" y="150"/>
                  </a:cxn>
                  <a:cxn ang="0">
                    <a:pos x="97" y="150"/>
                  </a:cxn>
                  <a:cxn ang="0">
                    <a:pos x="97" y="159"/>
                  </a:cxn>
                  <a:cxn ang="0">
                    <a:pos x="106" y="159"/>
                  </a:cxn>
                  <a:cxn ang="0">
                    <a:pos x="106" y="159"/>
                  </a:cxn>
                  <a:cxn ang="0">
                    <a:pos x="106" y="159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97" y="177"/>
                  </a:cxn>
                  <a:cxn ang="0">
                    <a:pos x="97" y="186"/>
                  </a:cxn>
                  <a:cxn ang="0">
                    <a:pos x="88" y="186"/>
                  </a:cxn>
                  <a:cxn ang="0">
                    <a:pos x="88" y="186"/>
                  </a:cxn>
                  <a:cxn ang="0">
                    <a:pos x="88" y="195"/>
                  </a:cxn>
                  <a:cxn ang="0">
                    <a:pos x="79" y="203"/>
                  </a:cxn>
                  <a:cxn ang="0">
                    <a:pos x="18" y="212"/>
                  </a:cxn>
                </a:cxnLst>
                <a:rect l="0" t="0" r="r" b="b"/>
                <a:pathLst>
                  <a:path w="106" h="212">
                    <a:moveTo>
                      <a:pt x="18" y="212"/>
                    </a:moveTo>
                    <a:lnTo>
                      <a:pt x="9" y="212"/>
                    </a:lnTo>
                    <a:lnTo>
                      <a:pt x="9" y="203"/>
                    </a:lnTo>
                    <a:lnTo>
                      <a:pt x="9" y="195"/>
                    </a:lnTo>
                    <a:lnTo>
                      <a:pt x="9" y="195"/>
                    </a:lnTo>
                    <a:lnTo>
                      <a:pt x="9" y="177"/>
                    </a:lnTo>
                    <a:lnTo>
                      <a:pt x="9" y="168"/>
                    </a:lnTo>
                    <a:lnTo>
                      <a:pt x="0" y="150"/>
                    </a:lnTo>
                    <a:lnTo>
                      <a:pt x="9" y="141"/>
                    </a:lnTo>
                    <a:lnTo>
                      <a:pt x="0" y="141"/>
                    </a:lnTo>
                    <a:lnTo>
                      <a:pt x="9" y="133"/>
                    </a:lnTo>
                    <a:lnTo>
                      <a:pt x="9" y="124"/>
                    </a:lnTo>
                    <a:lnTo>
                      <a:pt x="9" y="124"/>
                    </a:lnTo>
                    <a:lnTo>
                      <a:pt x="9" y="115"/>
                    </a:lnTo>
                    <a:lnTo>
                      <a:pt x="9" y="115"/>
                    </a:lnTo>
                    <a:lnTo>
                      <a:pt x="9" y="106"/>
                    </a:lnTo>
                    <a:lnTo>
                      <a:pt x="9" y="97"/>
                    </a:lnTo>
                    <a:lnTo>
                      <a:pt x="9" y="88"/>
                    </a:lnTo>
                    <a:lnTo>
                      <a:pt x="9" y="80"/>
                    </a:lnTo>
                    <a:lnTo>
                      <a:pt x="18" y="80"/>
                    </a:lnTo>
                    <a:lnTo>
                      <a:pt x="27" y="71"/>
                    </a:lnTo>
                    <a:lnTo>
                      <a:pt x="27" y="62"/>
                    </a:lnTo>
                    <a:lnTo>
                      <a:pt x="27" y="62"/>
                    </a:lnTo>
                    <a:lnTo>
                      <a:pt x="27" y="53"/>
                    </a:lnTo>
                    <a:lnTo>
                      <a:pt x="18" y="53"/>
                    </a:lnTo>
                    <a:lnTo>
                      <a:pt x="18" y="44"/>
                    </a:lnTo>
                    <a:lnTo>
                      <a:pt x="27" y="35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18" y="1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79" y="115"/>
                    </a:lnTo>
                    <a:lnTo>
                      <a:pt x="79" y="133"/>
                    </a:lnTo>
                    <a:lnTo>
                      <a:pt x="79" y="133"/>
                    </a:lnTo>
                    <a:lnTo>
                      <a:pt x="79" y="141"/>
                    </a:lnTo>
                    <a:lnTo>
                      <a:pt x="88" y="141"/>
                    </a:lnTo>
                    <a:lnTo>
                      <a:pt x="88" y="150"/>
                    </a:lnTo>
                    <a:lnTo>
                      <a:pt x="97" y="150"/>
                    </a:lnTo>
                    <a:lnTo>
                      <a:pt x="97" y="159"/>
                    </a:lnTo>
                    <a:lnTo>
                      <a:pt x="106" y="159"/>
                    </a:lnTo>
                    <a:lnTo>
                      <a:pt x="106" y="159"/>
                    </a:lnTo>
                    <a:lnTo>
                      <a:pt x="106" y="159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97" y="177"/>
                    </a:lnTo>
                    <a:lnTo>
                      <a:pt x="97" y="186"/>
                    </a:lnTo>
                    <a:lnTo>
                      <a:pt x="88" y="186"/>
                    </a:lnTo>
                    <a:lnTo>
                      <a:pt x="88" y="186"/>
                    </a:lnTo>
                    <a:lnTo>
                      <a:pt x="88" y="195"/>
                    </a:lnTo>
                    <a:lnTo>
                      <a:pt x="79" y="203"/>
                    </a:lnTo>
                    <a:lnTo>
                      <a:pt x="18" y="21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135" name="Freeform 87">
                <a:extLst>
                  <a:ext uri="{FF2B5EF4-FFF2-40B4-BE49-F238E27FC236}">
                    <a16:creationId xmlns:a16="http://schemas.microsoft.com/office/drawing/2014/main" id="{57969B4D-CCFF-810C-7B56-E169A8C68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607" y="2318883"/>
                <a:ext cx="529945" cy="830470"/>
              </a:xfrm>
              <a:custGeom>
                <a:avLst/>
                <a:gdLst/>
                <a:ahLst/>
                <a:cxnLst>
                  <a:cxn ang="0">
                    <a:pos x="8" y="177"/>
                  </a:cxn>
                  <a:cxn ang="0">
                    <a:pos x="52" y="0"/>
                  </a:cxn>
                  <a:cxn ang="0">
                    <a:pos x="149" y="26"/>
                  </a:cxn>
                  <a:cxn ang="0">
                    <a:pos x="220" y="44"/>
                  </a:cxn>
                  <a:cxn ang="0">
                    <a:pos x="316" y="62"/>
                  </a:cxn>
                  <a:cxn ang="0">
                    <a:pos x="395" y="71"/>
                  </a:cxn>
                  <a:cxn ang="0">
                    <a:pos x="325" y="468"/>
                  </a:cxn>
                  <a:cxn ang="0">
                    <a:pos x="316" y="530"/>
                  </a:cxn>
                  <a:cxn ang="0">
                    <a:pos x="307" y="530"/>
                  </a:cxn>
                  <a:cxn ang="0">
                    <a:pos x="299" y="539"/>
                  </a:cxn>
                  <a:cxn ang="0">
                    <a:pos x="299" y="539"/>
                  </a:cxn>
                  <a:cxn ang="0">
                    <a:pos x="290" y="530"/>
                  </a:cxn>
                  <a:cxn ang="0">
                    <a:pos x="290" y="530"/>
                  </a:cxn>
                  <a:cxn ang="0">
                    <a:pos x="281" y="530"/>
                  </a:cxn>
                  <a:cxn ang="0">
                    <a:pos x="281" y="521"/>
                  </a:cxn>
                  <a:cxn ang="0">
                    <a:pos x="272" y="530"/>
                  </a:cxn>
                  <a:cxn ang="0">
                    <a:pos x="272" y="530"/>
                  </a:cxn>
                  <a:cxn ang="0">
                    <a:pos x="264" y="539"/>
                  </a:cxn>
                  <a:cxn ang="0">
                    <a:pos x="272" y="548"/>
                  </a:cxn>
                  <a:cxn ang="0">
                    <a:pos x="264" y="548"/>
                  </a:cxn>
                  <a:cxn ang="0">
                    <a:pos x="264" y="557"/>
                  </a:cxn>
                  <a:cxn ang="0">
                    <a:pos x="264" y="566"/>
                  </a:cxn>
                  <a:cxn ang="0">
                    <a:pos x="264" y="575"/>
                  </a:cxn>
                  <a:cxn ang="0">
                    <a:pos x="264" y="583"/>
                  </a:cxn>
                  <a:cxn ang="0">
                    <a:pos x="264" y="592"/>
                  </a:cxn>
                  <a:cxn ang="0">
                    <a:pos x="264" y="601"/>
                  </a:cxn>
                  <a:cxn ang="0">
                    <a:pos x="264" y="601"/>
                  </a:cxn>
                  <a:cxn ang="0">
                    <a:pos x="255" y="619"/>
                  </a:cxn>
                  <a:cxn ang="0">
                    <a:pos x="184" y="504"/>
                  </a:cxn>
                  <a:cxn ang="0">
                    <a:pos x="0" y="230"/>
                  </a:cxn>
                  <a:cxn ang="0">
                    <a:pos x="8" y="177"/>
                  </a:cxn>
                </a:cxnLst>
                <a:rect l="0" t="0" r="r" b="b"/>
                <a:pathLst>
                  <a:path w="395" h="619">
                    <a:moveTo>
                      <a:pt x="8" y="177"/>
                    </a:moveTo>
                    <a:lnTo>
                      <a:pt x="52" y="0"/>
                    </a:lnTo>
                    <a:lnTo>
                      <a:pt x="149" y="26"/>
                    </a:lnTo>
                    <a:lnTo>
                      <a:pt x="220" y="44"/>
                    </a:lnTo>
                    <a:lnTo>
                      <a:pt x="316" y="62"/>
                    </a:lnTo>
                    <a:lnTo>
                      <a:pt x="395" y="71"/>
                    </a:lnTo>
                    <a:lnTo>
                      <a:pt x="325" y="468"/>
                    </a:lnTo>
                    <a:lnTo>
                      <a:pt x="316" y="530"/>
                    </a:lnTo>
                    <a:lnTo>
                      <a:pt x="307" y="530"/>
                    </a:lnTo>
                    <a:lnTo>
                      <a:pt x="299" y="539"/>
                    </a:lnTo>
                    <a:lnTo>
                      <a:pt x="299" y="539"/>
                    </a:lnTo>
                    <a:lnTo>
                      <a:pt x="290" y="530"/>
                    </a:lnTo>
                    <a:lnTo>
                      <a:pt x="290" y="530"/>
                    </a:lnTo>
                    <a:lnTo>
                      <a:pt x="281" y="530"/>
                    </a:lnTo>
                    <a:lnTo>
                      <a:pt x="281" y="521"/>
                    </a:lnTo>
                    <a:lnTo>
                      <a:pt x="272" y="530"/>
                    </a:lnTo>
                    <a:lnTo>
                      <a:pt x="272" y="530"/>
                    </a:lnTo>
                    <a:lnTo>
                      <a:pt x="264" y="539"/>
                    </a:lnTo>
                    <a:lnTo>
                      <a:pt x="272" y="548"/>
                    </a:lnTo>
                    <a:lnTo>
                      <a:pt x="264" y="548"/>
                    </a:lnTo>
                    <a:lnTo>
                      <a:pt x="264" y="557"/>
                    </a:lnTo>
                    <a:lnTo>
                      <a:pt x="264" y="566"/>
                    </a:lnTo>
                    <a:lnTo>
                      <a:pt x="264" y="575"/>
                    </a:lnTo>
                    <a:lnTo>
                      <a:pt x="264" y="583"/>
                    </a:lnTo>
                    <a:lnTo>
                      <a:pt x="264" y="592"/>
                    </a:lnTo>
                    <a:lnTo>
                      <a:pt x="264" y="601"/>
                    </a:lnTo>
                    <a:lnTo>
                      <a:pt x="264" y="601"/>
                    </a:lnTo>
                    <a:lnTo>
                      <a:pt x="255" y="619"/>
                    </a:lnTo>
                    <a:lnTo>
                      <a:pt x="184" y="504"/>
                    </a:lnTo>
                    <a:lnTo>
                      <a:pt x="0" y="230"/>
                    </a:lnTo>
                    <a:lnTo>
                      <a:pt x="8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6" name="Freeform 88">
                <a:extLst>
                  <a:ext uri="{FF2B5EF4-FFF2-40B4-BE49-F238E27FC236}">
                    <a16:creationId xmlns:a16="http://schemas.microsoft.com/office/drawing/2014/main" id="{E7A5271A-B3AB-5DBC-C273-709E50271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607" y="2318883"/>
                <a:ext cx="529945" cy="830470"/>
              </a:xfrm>
              <a:custGeom>
                <a:avLst/>
                <a:gdLst/>
                <a:ahLst/>
                <a:cxnLst>
                  <a:cxn ang="0">
                    <a:pos x="8" y="177"/>
                  </a:cxn>
                  <a:cxn ang="0">
                    <a:pos x="52" y="0"/>
                  </a:cxn>
                  <a:cxn ang="0">
                    <a:pos x="149" y="26"/>
                  </a:cxn>
                  <a:cxn ang="0">
                    <a:pos x="220" y="44"/>
                  </a:cxn>
                  <a:cxn ang="0">
                    <a:pos x="316" y="62"/>
                  </a:cxn>
                  <a:cxn ang="0">
                    <a:pos x="395" y="71"/>
                  </a:cxn>
                  <a:cxn ang="0">
                    <a:pos x="325" y="468"/>
                  </a:cxn>
                  <a:cxn ang="0">
                    <a:pos x="316" y="530"/>
                  </a:cxn>
                  <a:cxn ang="0">
                    <a:pos x="307" y="530"/>
                  </a:cxn>
                  <a:cxn ang="0">
                    <a:pos x="299" y="539"/>
                  </a:cxn>
                  <a:cxn ang="0">
                    <a:pos x="299" y="539"/>
                  </a:cxn>
                  <a:cxn ang="0">
                    <a:pos x="290" y="530"/>
                  </a:cxn>
                  <a:cxn ang="0">
                    <a:pos x="290" y="530"/>
                  </a:cxn>
                  <a:cxn ang="0">
                    <a:pos x="281" y="530"/>
                  </a:cxn>
                  <a:cxn ang="0">
                    <a:pos x="281" y="521"/>
                  </a:cxn>
                  <a:cxn ang="0">
                    <a:pos x="272" y="530"/>
                  </a:cxn>
                  <a:cxn ang="0">
                    <a:pos x="272" y="530"/>
                  </a:cxn>
                  <a:cxn ang="0">
                    <a:pos x="264" y="539"/>
                  </a:cxn>
                  <a:cxn ang="0">
                    <a:pos x="272" y="548"/>
                  </a:cxn>
                  <a:cxn ang="0">
                    <a:pos x="264" y="548"/>
                  </a:cxn>
                  <a:cxn ang="0">
                    <a:pos x="264" y="557"/>
                  </a:cxn>
                  <a:cxn ang="0">
                    <a:pos x="264" y="566"/>
                  </a:cxn>
                  <a:cxn ang="0">
                    <a:pos x="264" y="575"/>
                  </a:cxn>
                  <a:cxn ang="0">
                    <a:pos x="264" y="583"/>
                  </a:cxn>
                  <a:cxn ang="0">
                    <a:pos x="264" y="592"/>
                  </a:cxn>
                  <a:cxn ang="0">
                    <a:pos x="264" y="601"/>
                  </a:cxn>
                  <a:cxn ang="0">
                    <a:pos x="264" y="601"/>
                  </a:cxn>
                  <a:cxn ang="0">
                    <a:pos x="255" y="619"/>
                  </a:cxn>
                  <a:cxn ang="0">
                    <a:pos x="184" y="504"/>
                  </a:cxn>
                  <a:cxn ang="0">
                    <a:pos x="0" y="230"/>
                  </a:cxn>
                  <a:cxn ang="0">
                    <a:pos x="8" y="177"/>
                  </a:cxn>
                </a:cxnLst>
                <a:rect l="0" t="0" r="r" b="b"/>
                <a:pathLst>
                  <a:path w="395" h="619">
                    <a:moveTo>
                      <a:pt x="8" y="177"/>
                    </a:moveTo>
                    <a:lnTo>
                      <a:pt x="52" y="0"/>
                    </a:lnTo>
                    <a:lnTo>
                      <a:pt x="149" y="26"/>
                    </a:lnTo>
                    <a:lnTo>
                      <a:pt x="220" y="44"/>
                    </a:lnTo>
                    <a:lnTo>
                      <a:pt x="316" y="62"/>
                    </a:lnTo>
                    <a:lnTo>
                      <a:pt x="395" y="71"/>
                    </a:lnTo>
                    <a:lnTo>
                      <a:pt x="325" y="468"/>
                    </a:lnTo>
                    <a:lnTo>
                      <a:pt x="316" y="530"/>
                    </a:lnTo>
                    <a:lnTo>
                      <a:pt x="307" y="530"/>
                    </a:lnTo>
                    <a:lnTo>
                      <a:pt x="299" y="539"/>
                    </a:lnTo>
                    <a:lnTo>
                      <a:pt x="299" y="539"/>
                    </a:lnTo>
                    <a:lnTo>
                      <a:pt x="290" y="530"/>
                    </a:lnTo>
                    <a:lnTo>
                      <a:pt x="290" y="530"/>
                    </a:lnTo>
                    <a:lnTo>
                      <a:pt x="281" y="530"/>
                    </a:lnTo>
                    <a:lnTo>
                      <a:pt x="281" y="521"/>
                    </a:lnTo>
                    <a:lnTo>
                      <a:pt x="272" y="530"/>
                    </a:lnTo>
                    <a:lnTo>
                      <a:pt x="272" y="530"/>
                    </a:lnTo>
                    <a:lnTo>
                      <a:pt x="264" y="539"/>
                    </a:lnTo>
                    <a:lnTo>
                      <a:pt x="272" y="548"/>
                    </a:lnTo>
                    <a:lnTo>
                      <a:pt x="264" y="548"/>
                    </a:lnTo>
                    <a:lnTo>
                      <a:pt x="264" y="557"/>
                    </a:lnTo>
                    <a:lnTo>
                      <a:pt x="264" y="566"/>
                    </a:lnTo>
                    <a:lnTo>
                      <a:pt x="264" y="575"/>
                    </a:lnTo>
                    <a:lnTo>
                      <a:pt x="264" y="583"/>
                    </a:lnTo>
                    <a:lnTo>
                      <a:pt x="264" y="592"/>
                    </a:lnTo>
                    <a:lnTo>
                      <a:pt x="264" y="601"/>
                    </a:lnTo>
                    <a:lnTo>
                      <a:pt x="264" y="601"/>
                    </a:lnTo>
                    <a:lnTo>
                      <a:pt x="255" y="619"/>
                    </a:lnTo>
                    <a:lnTo>
                      <a:pt x="184" y="504"/>
                    </a:lnTo>
                    <a:lnTo>
                      <a:pt x="0" y="230"/>
                    </a:lnTo>
                    <a:lnTo>
                      <a:pt x="8" y="17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7" name="Freeform 89">
                <a:extLst>
                  <a:ext uri="{FF2B5EF4-FFF2-40B4-BE49-F238E27FC236}">
                    <a16:creationId xmlns:a16="http://schemas.microsoft.com/office/drawing/2014/main" id="{D78B4B12-3D59-C28B-BD85-939DC62D0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6966" y="2414138"/>
                <a:ext cx="685574" cy="33138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8" y="8"/>
                  </a:cxn>
                  <a:cxn ang="0">
                    <a:pos x="326" y="8"/>
                  </a:cxn>
                  <a:cxn ang="0">
                    <a:pos x="352" y="26"/>
                  </a:cxn>
                  <a:cxn ang="0">
                    <a:pos x="361" y="17"/>
                  </a:cxn>
                  <a:cxn ang="0">
                    <a:pos x="396" y="17"/>
                  </a:cxn>
                  <a:cxn ang="0">
                    <a:pos x="414" y="26"/>
                  </a:cxn>
                  <a:cxn ang="0">
                    <a:pos x="414" y="35"/>
                  </a:cxn>
                  <a:cxn ang="0">
                    <a:pos x="423" y="35"/>
                  </a:cxn>
                  <a:cxn ang="0">
                    <a:pos x="431" y="44"/>
                  </a:cxn>
                  <a:cxn ang="0">
                    <a:pos x="440" y="53"/>
                  </a:cxn>
                  <a:cxn ang="0">
                    <a:pos x="449" y="53"/>
                  </a:cxn>
                  <a:cxn ang="0">
                    <a:pos x="449" y="61"/>
                  </a:cxn>
                  <a:cxn ang="0">
                    <a:pos x="449" y="70"/>
                  </a:cxn>
                  <a:cxn ang="0">
                    <a:pos x="458" y="88"/>
                  </a:cxn>
                  <a:cxn ang="0">
                    <a:pos x="467" y="97"/>
                  </a:cxn>
                  <a:cxn ang="0">
                    <a:pos x="467" y="106"/>
                  </a:cxn>
                  <a:cxn ang="0">
                    <a:pos x="467" y="114"/>
                  </a:cxn>
                  <a:cxn ang="0">
                    <a:pos x="467" y="123"/>
                  </a:cxn>
                  <a:cxn ang="0">
                    <a:pos x="475" y="132"/>
                  </a:cxn>
                  <a:cxn ang="0">
                    <a:pos x="475" y="141"/>
                  </a:cxn>
                  <a:cxn ang="0">
                    <a:pos x="475" y="150"/>
                  </a:cxn>
                  <a:cxn ang="0">
                    <a:pos x="475" y="159"/>
                  </a:cxn>
                  <a:cxn ang="0">
                    <a:pos x="484" y="176"/>
                  </a:cxn>
                  <a:cxn ang="0">
                    <a:pos x="484" y="194"/>
                  </a:cxn>
                  <a:cxn ang="0">
                    <a:pos x="484" y="203"/>
                  </a:cxn>
                  <a:cxn ang="0">
                    <a:pos x="493" y="221"/>
                  </a:cxn>
                  <a:cxn ang="0">
                    <a:pos x="502" y="229"/>
                  </a:cxn>
                  <a:cxn ang="0">
                    <a:pos x="511" y="238"/>
                  </a:cxn>
                  <a:cxn ang="0">
                    <a:pos x="511" y="247"/>
                  </a:cxn>
                  <a:cxn ang="0">
                    <a:pos x="335" y="247"/>
                  </a:cxn>
                  <a:cxn ang="0">
                    <a:pos x="115" y="238"/>
                  </a:cxn>
                  <a:cxn ang="0">
                    <a:pos x="115" y="159"/>
                  </a:cxn>
                  <a:cxn ang="0">
                    <a:pos x="0" y="159"/>
                  </a:cxn>
                </a:cxnLst>
                <a:rect l="0" t="0" r="r" b="b"/>
                <a:pathLst>
                  <a:path w="511" h="247">
                    <a:moveTo>
                      <a:pt x="0" y="159"/>
                    </a:moveTo>
                    <a:lnTo>
                      <a:pt x="9" y="0"/>
                    </a:lnTo>
                    <a:lnTo>
                      <a:pt x="71" y="0"/>
                    </a:lnTo>
                    <a:lnTo>
                      <a:pt x="168" y="8"/>
                    </a:lnTo>
                    <a:lnTo>
                      <a:pt x="264" y="8"/>
                    </a:lnTo>
                    <a:lnTo>
                      <a:pt x="326" y="8"/>
                    </a:lnTo>
                    <a:lnTo>
                      <a:pt x="335" y="17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17"/>
                    </a:lnTo>
                    <a:lnTo>
                      <a:pt x="370" y="26"/>
                    </a:lnTo>
                    <a:lnTo>
                      <a:pt x="396" y="17"/>
                    </a:lnTo>
                    <a:lnTo>
                      <a:pt x="405" y="26"/>
                    </a:lnTo>
                    <a:lnTo>
                      <a:pt x="414" y="26"/>
                    </a:lnTo>
                    <a:lnTo>
                      <a:pt x="414" y="26"/>
                    </a:lnTo>
                    <a:lnTo>
                      <a:pt x="414" y="35"/>
                    </a:lnTo>
                    <a:lnTo>
                      <a:pt x="423" y="35"/>
                    </a:lnTo>
                    <a:lnTo>
                      <a:pt x="423" y="35"/>
                    </a:lnTo>
                    <a:lnTo>
                      <a:pt x="431" y="35"/>
                    </a:lnTo>
                    <a:lnTo>
                      <a:pt x="431" y="44"/>
                    </a:lnTo>
                    <a:lnTo>
                      <a:pt x="440" y="44"/>
                    </a:lnTo>
                    <a:lnTo>
                      <a:pt x="440" y="53"/>
                    </a:lnTo>
                    <a:lnTo>
                      <a:pt x="449" y="53"/>
                    </a:lnTo>
                    <a:lnTo>
                      <a:pt x="449" y="53"/>
                    </a:lnTo>
                    <a:lnTo>
                      <a:pt x="449" y="61"/>
                    </a:lnTo>
                    <a:lnTo>
                      <a:pt x="449" y="61"/>
                    </a:lnTo>
                    <a:lnTo>
                      <a:pt x="449" y="70"/>
                    </a:lnTo>
                    <a:lnTo>
                      <a:pt x="449" y="70"/>
                    </a:lnTo>
                    <a:lnTo>
                      <a:pt x="458" y="79"/>
                    </a:lnTo>
                    <a:lnTo>
                      <a:pt x="458" y="88"/>
                    </a:lnTo>
                    <a:lnTo>
                      <a:pt x="467" y="97"/>
                    </a:lnTo>
                    <a:lnTo>
                      <a:pt x="467" y="97"/>
                    </a:lnTo>
                    <a:lnTo>
                      <a:pt x="467" y="106"/>
                    </a:lnTo>
                    <a:lnTo>
                      <a:pt x="467" y="106"/>
                    </a:lnTo>
                    <a:lnTo>
                      <a:pt x="467" y="114"/>
                    </a:lnTo>
                    <a:lnTo>
                      <a:pt x="467" y="114"/>
                    </a:lnTo>
                    <a:lnTo>
                      <a:pt x="467" y="123"/>
                    </a:lnTo>
                    <a:lnTo>
                      <a:pt x="467" y="123"/>
                    </a:lnTo>
                    <a:lnTo>
                      <a:pt x="475" y="123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75" y="141"/>
                    </a:lnTo>
                    <a:lnTo>
                      <a:pt x="475" y="141"/>
                    </a:lnTo>
                    <a:lnTo>
                      <a:pt x="475" y="150"/>
                    </a:lnTo>
                    <a:lnTo>
                      <a:pt x="484" y="159"/>
                    </a:lnTo>
                    <a:lnTo>
                      <a:pt x="475" y="159"/>
                    </a:lnTo>
                    <a:lnTo>
                      <a:pt x="475" y="168"/>
                    </a:lnTo>
                    <a:lnTo>
                      <a:pt x="484" y="176"/>
                    </a:lnTo>
                    <a:lnTo>
                      <a:pt x="484" y="194"/>
                    </a:lnTo>
                    <a:lnTo>
                      <a:pt x="484" y="194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93" y="212"/>
                    </a:lnTo>
                    <a:lnTo>
                      <a:pt x="493" y="221"/>
                    </a:lnTo>
                    <a:lnTo>
                      <a:pt x="502" y="229"/>
                    </a:lnTo>
                    <a:lnTo>
                      <a:pt x="502" y="229"/>
                    </a:lnTo>
                    <a:lnTo>
                      <a:pt x="502" y="238"/>
                    </a:lnTo>
                    <a:lnTo>
                      <a:pt x="511" y="238"/>
                    </a:lnTo>
                    <a:lnTo>
                      <a:pt x="511" y="247"/>
                    </a:lnTo>
                    <a:lnTo>
                      <a:pt x="511" y="247"/>
                    </a:lnTo>
                    <a:lnTo>
                      <a:pt x="414" y="247"/>
                    </a:lnTo>
                    <a:lnTo>
                      <a:pt x="335" y="247"/>
                    </a:lnTo>
                    <a:lnTo>
                      <a:pt x="185" y="247"/>
                    </a:lnTo>
                    <a:lnTo>
                      <a:pt x="115" y="238"/>
                    </a:lnTo>
                    <a:lnTo>
                      <a:pt x="115" y="168"/>
                    </a:lnTo>
                    <a:lnTo>
                      <a:pt x="115" y="159"/>
                    </a:lnTo>
                    <a:lnTo>
                      <a:pt x="53" y="159"/>
                    </a:lnTo>
                    <a:lnTo>
                      <a:pt x="0" y="15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8" name="Freeform 90">
                <a:extLst>
                  <a:ext uri="{FF2B5EF4-FFF2-40B4-BE49-F238E27FC236}">
                    <a16:creationId xmlns:a16="http://schemas.microsoft.com/office/drawing/2014/main" id="{3333A116-7314-4494-3D0D-64FC4FD75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6966" y="2414138"/>
                <a:ext cx="685574" cy="33138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8" y="8"/>
                  </a:cxn>
                  <a:cxn ang="0">
                    <a:pos x="326" y="8"/>
                  </a:cxn>
                  <a:cxn ang="0">
                    <a:pos x="352" y="26"/>
                  </a:cxn>
                  <a:cxn ang="0">
                    <a:pos x="361" y="17"/>
                  </a:cxn>
                  <a:cxn ang="0">
                    <a:pos x="396" y="17"/>
                  </a:cxn>
                  <a:cxn ang="0">
                    <a:pos x="414" y="26"/>
                  </a:cxn>
                  <a:cxn ang="0">
                    <a:pos x="414" y="35"/>
                  </a:cxn>
                  <a:cxn ang="0">
                    <a:pos x="423" y="35"/>
                  </a:cxn>
                  <a:cxn ang="0">
                    <a:pos x="431" y="44"/>
                  </a:cxn>
                  <a:cxn ang="0">
                    <a:pos x="440" y="53"/>
                  </a:cxn>
                  <a:cxn ang="0">
                    <a:pos x="449" y="53"/>
                  </a:cxn>
                  <a:cxn ang="0">
                    <a:pos x="449" y="61"/>
                  </a:cxn>
                  <a:cxn ang="0">
                    <a:pos x="449" y="70"/>
                  </a:cxn>
                  <a:cxn ang="0">
                    <a:pos x="458" y="88"/>
                  </a:cxn>
                  <a:cxn ang="0">
                    <a:pos x="467" y="97"/>
                  </a:cxn>
                  <a:cxn ang="0">
                    <a:pos x="467" y="106"/>
                  </a:cxn>
                  <a:cxn ang="0">
                    <a:pos x="467" y="114"/>
                  </a:cxn>
                  <a:cxn ang="0">
                    <a:pos x="467" y="123"/>
                  </a:cxn>
                  <a:cxn ang="0">
                    <a:pos x="475" y="132"/>
                  </a:cxn>
                  <a:cxn ang="0">
                    <a:pos x="475" y="141"/>
                  </a:cxn>
                  <a:cxn ang="0">
                    <a:pos x="475" y="150"/>
                  </a:cxn>
                  <a:cxn ang="0">
                    <a:pos x="475" y="159"/>
                  </a:cxn>
                  <a:cxn ang="0">
                    <a:pos x="484" y="176"/>
                  </a:cxn>
                  <a:cxn ang="0">
                    <a:pos x="484" y="194"/>
                  </a:cxn>
                  <a:cxn ang="0">
                    <a:pos x="484" y="203"/>
                  </a:cxn>
                  <a:cxn ang="0">
                    <a:pos x="493" y="221"/>
                  </a:cxn>
                  <a:cxn ang="0">
                    <a:pos x="502" y="229"/>
                  </a:cxn>
                  <a:cxn ang="0">
                    <a:pos x="511" y="238"/>
                  </a:cxn>
                  <a:cxn ang="0">
                    <a:pos x="511" y="247"/>
                  </a:cxn>
                  <a:cxn ang="0">
                    <a:pos x="335" y="247"/>
                  </a:cxn>
                  <a:cxn ang="0">
                    <a:pos x="115" y="238"/>
                  </a:cxn>
                  <a:cxn ang="0">
                    <a:pos x="115" y="159"/>
                  </a:cxn>
                  <a:cxn ang="0">
                    <a:pos x="0" y="159"/>
                  </a:cxn>
                </a:cxnLst>
                <a:rect l="0" t="0" r="r" b="b"/>
                <a:pathLst>
                  <a:path w="511" h="247">
                    <a:moveTo>
                      <a:pt x="0" y="159"/>
                    </a:moveTo>
                    <a:lnTo>
                      <a:pt x="9" y="0"/>
                    </a:lnTo>
                    <a:lnTo>
                      <a:pt x="71" y="0"/>
                    </a:lnTo>
                    <a:lnTo>
                      <a:pt x="168" y="8"/>
                    </a:lnTo>
                    <a:lnTo>
                      <a:pt x="264" y="8"/>
                    </a:lnTo>
                    <a:lnTo>
                      <a:pt x="326" y="8"/>
                    </a:lnTo>
                    <a:lnTo>
                      <a:pt x="335" y="17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17"/>
                    </a:lnTo>
                    <a:lnTo>
                      <a:pt x="370" y="26"/>
                    </a:lnTo>
                    <a:lnTo>
                      <a:pt x="396" y="17"/>
                    </a:lnTo>
                    <a:lnTo>
                      <a:pt x="405" y="26"/>
                    </a:lnTo>
                    <a:lnTo>
                      <a:pt x="414" y="26"/>
                    </a:lnTo>
                    <a:lnTo>
                      <a:pt x="414" y="26"/>
                    </a:lnTo>
                    <a:lnTo>
                      <a:pt x="414" y="35"/>
                    </a:lnTo>
                    <a:lnTo>
                      <a:pt x="423" y="35"/>
                    </a:lnTo>
                    <a:lnTo>
                      <a:pt x="423" y="35"/>
                    </a:lnTo>
                    <a:lnTo>
                      <a:pt x="431" y="35"/>
                    </a:lnTo>
                    <a:lnTo>
                      <a:pt x="431" y="44"/>
                    </a:lnTo>
                    <a:lnTo>
                      <a:pt x="440" y="44"/>
                    </a:lnTo>
                    <a:lnTo>
                      <a:pt x="440" y="53"/>
                    </a:lnTo>
                    <a:lnTo>
                      <a:pt x="449" y="53"/>
                    </a:lnTo>
                    <a:lnTo>
                      <a:pt x="449" y="53"/>
                    </a:lnTo>
                    <a:lnTo>
                      <a:pt x="449" y="61"/>
                    </a:lnTo>
                    <a:lnTo>
                      <a:pt x="449" y="61"/>
                    </a:lnTo>
                    <a:lnTo>
                      <a:pt x="449" y="70"/>
                    </a:lnTo>
                    <a:lnTo>
                      <a:pt x="449" y="70"/>
                    </a:lnTo>
                    <a:lnTo>
                      <a:pt x="458" y="79"/>
                    </a:lnTo>
                    <a:lnTo>
                      <a:pt x="458" y="88"/>
                    </a:lnTo>
                    <a:lnTo>
                      <a:pt x="467" y="97"/>
                    </a:lnTo>
                    <a:lnTo>
                      <a:pt x="467" y="97"/>
                    </a:lnTo>
                    <a:lnTo>
                      <a:pt x="467" y="106"/>
                    </a:lnTo>
                    <a:lnTo>
                      <a:pt x="467" y="106"/>
                    </a:lnTo>
                    <a:lnTo>
                      <a:pt x="467" y="114"/>
                    </a:lnTo>
                    <a:lnTo>
                      <a:pt x="467" y="114"/>
                    </a:lnTo>
                    <a:lnTo>
                      <a:pt x="467" y="123"/>
                    </a:lnTo>
                    <a:lnTo>
                      <a:pt x="467" y="123"/>
                    </a:lnTo>
                    <a:lnTo>
                      <a:pt x="475" y="123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75" y="141"/>
                    </a:lnTo>
                    <a:lnTo>
                      <a:pt x="475" y="141"/>
                    </a:lnTo>
                    <a:lnTo>
                      <a:pt x="475" y="150"/>
                    </a:lnTo>
                    <a:lnTo>
                      <a:pt x="484" y="159"/>
                    </a:lnTo>
                    <a:lnTo>
                      <a:pt x="475" y="159"/>
                    </a:lnTo>
                    <a:lnTo>
                      <a:pt x="475" y="168"/>
                    </a:lnTo>
                    <a:lnTo>
                      <a:pt x="484" y="176"/>
                    </a:lnTo>
                    <a:lnTo>
                      <a:pt x="484" y="194"/>
                    </a:lnTo>
                    <a:lnTo>
                      <a:pt x="484" y="194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93" y="212"/>
                    </a:lnTo>
                    <a:lnTo>
                      <a:pt x="493" y="221"/>
                    </a:lnTo>
                    <a:lnTo>
                      <a:pt x="502" y="229"/>
                    </a:lnTo>
                    <a:lnTo>
                      <a:pt x="502" y="229"/>
                    </a:lnTo>
                    <a:lnTo>
                      <a:pt x="502" y="238"/>
                    </a:lnTo>
                    <a:lnTo>
                      <a:pt x="511" y="238"/>
                    </a:lnTo>
                    <a:lnTo>
                      <a:pt x="511" y="247"/>
                    </a:lnTo>
                    <a:lnTo>
                      <a:pt x="511" y="247"/>
                    </a:lnTo>
                    <a:lnTo>
                      <a:pt x="414" y="247"/>
                    </a:lnTo>
                    <a:lnTo>
                      <a:pt x="335" y="247"/>
                    </a:lnTo>
                    <a:lnTo>
                      <a:pt x="185" y="247"/>
                    </a:lnTo>
                    <a:lnTo>
                      <a:pt x="115" y="238"/>
                    </a:lnTo>
                    <a:lnTo>
                      <a:pt x="115" y="168"/>
                    </a:lnTo>
                    <a:lnTo>
                      <a:pt x="115" y="159"/>
                    </a:lnTo>
                    <a:lnTo>
                      <a:pt x="53" y="159"/>
                    </a:lnTo>
                    <a:lnTo>
                      <a:pt x="0" y="15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9" name="Freeform 93">
                <a:extLst>
                  <a:ext uri="{FF2B5EF4-FFF2-40B4-BE49-F238E27FC236}">
                    <a16:creationId xmlns:a16="http://schemas.microsoft.com/office/drawing/2014/main" id="{29A4F90F-C202-EC7B-5474-35EB6170A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315" y="2674415"/>
                <a:ext cx="567511" cy="487013"/>
              </a:xfrm>
              <a:custGeom>
                <a:avLst/>
                <a:gdLst/>
                <a:ahLst/>
                <a:cxnLst>
                  <a:cxn ang="0">
                    <a:pos x="71" y="9"/>
                  </a:cxn>
                  <a:cxn ang="0">
                    <a:pos x="203" y="0"/>
                  </a:cxn>
                  <a:cxn ang="0">
                    <a:pos x="247" y="0"/>
                  </a:cxn>
                  <a:cxn ang="0">
                    <a:pos x="255" y="18"/>
                  </a:cxn>
                  <a:cxn ang="0">
                    <a:pos x="255" y="18"/>
                  </a:cxn>
                  <a:cxn ang="0">
                    <a:pos x="255" y="35"/>
                  </a:cxn>
                  <a:cxn ang="0">
                    <a:pos x="264" y="44"/>
                  </a:cxn>
                  <a:cxn ang="0">
                    <a:pos x="264" y="62"/>
                  </a:cxn>
                  <a:cxn ang="0">
                    <a:pos x="273" y="71"/>
                  </a:cxn>
                  <a:cxn ang="0">
                    <a:pos x="282" y="80"/>
                  </a:cxn>
                  <a:cxn ang="0">
                    <a:pos x="299" y="97"/>
                  </a:cxn>
                  <a:cxn ang="0">
                    <a:pos x="308" y="106"/>
                  </a:cxn>
                  <a:cxn ang="0">
                    <a:pos x="317" y="133"/>
                  </a:cxn>
                  <a:cxn ang="0">
                    <a:pos x="326" y="124"/>
                  </a:cxn>
                  <a:cxn ang="0">
                    <a:pos x="335" y="124"/>
                  </a:cxn>
                  <a:cxn ang="0">
                    <a:pos x="343" y="133"/>
                  </a:cxn>
                  <a:cxn ang="0">
                    <a:pos x="343" y="142"/>
                  </a:cxn>
                  <a:cxn ang="0">
                    <a:pos x="343" y="159"/>
                  </a:cxn>
                  <a:cxn ang="0">
                    <a:pos x="335" y="168"/>
                  </a:cxn>
                  <a:cxn ang="0">
                    <a:pos x="335" y="186"/>
                  </a:cxn>
                  <a:cxn ang="0">
                    <a:pos x="361" y="203"/>
                  </a:cxn>
                  <a:cxn ang="0">
                    <a:pos x="361" y="212"/>
                  </a:cxn>
                  <a:cxn ang="0">
                    <a:pos x="379" y="212"/>
                  </a:cxn>
                  <a:cxn ang="0">
                    <a:pos x="387" y="221"/>
                  </a:cxn>
                  <a:cxn ang="0">
                    <a:pos x="387" y="230"/>
                  </a:cxn>
                  <a:cxn ang="0">
                    <a:pos x="396" y="248"/>
                  </a:cxn>
                  <a:cxn ang="0">
                    <a:pos x="396" y="265"/>
                  </a:cxn>
                  <a:cxn ang="0">
                    <a:pos x="414" y="274"/>
                  </a:cxn>
                  <a:cxn ang="0">
                    <a:pos x="423" y="283"/>
                  </a:cxn>
                  <a:cxn ang="0">
                    <a:pos x="423" y="292"/>
                  </a:cxn>
                  <a:cxn ang="0">
                    <a:pos x="414" y="301"/>
                  </a:cxn>
                  <a:cxn ang="0">
                    <a:pos x="414" y="310"/>
                  </a:cxn>
                  <a:cxn ang="0">
                    <a:pos x="405" y="318"/>
                  </a:cxn>
                  <a:cxn ang="0">
                    <a:pos x="396" y="318"/>
                  </a:cxn>
                  <a:cxn ang="0">
                    <a:pos x="396" y="318"/>
                  </a:cxn>
                  <a:cxn ang="0">
                    <a:pos x="396" y="327"/>
                  </a:cxn>
                  <a:cxn ang="0">
                    <a:pos x="387" y="336"/>
                  </a:cxn>
                  <a:cxn ang="0">
                    <a:pos x="387" y="345"/>
                  </a:cxn>
                  <a:cxn ang="0">
                    <a:pos x="352" y="363"/>
                  </a:cxn>
                  <a:cxn ang="0">
                    <a:pos x="352" y="354"/>
                  </a:cxn>
                  <a:cxn ang="0">
                    <a:pos x="361" y="345"/>
                  </a:cxn>
                  <a:cxn ang="0">
                    <a:pos x="361" y="336"/>
                  </a:cxn>
                  <a:cxn ang="0">
                    <a:pos x="361" y="318"/>
                  </a:cxn>
                  <a:cxn ang="0">
                    <a:pos x="238" y="327"/>
                  </a:cxn>
                  <a:cxn ang="0">
                    <a:pos x="79" y="336"/>
                  </a:cxn>
                  <a:cxn ang="0">
                    <a:pos x="71" y="124"/>
                  </a:cxn>
                  <a:cxn ang="0">
                    <a:pos x="62" y="115"/>
                  </a:cxn>
                  <a:cxn ang="0">
                    <a:pos x="53" y="106"/>
                  </a:cxn>
                  <a:cxn ang="0">
                    <a:pos x="44" y="97"/>
                  </a:cxn>
                  <a:cxn ang="0">
                    <a:pos x="53" y="80"/>
                  </a:cxn>
                  <a:cxn ang="0">
                    <a:pos x="53" y="80"/>
                  </a:cxn>
                  <a:cxn ang="0">
                    <a:pos x="53" y="71"/>
                  </a:cxn>
                  <a:cxn ang="0">
                    <a:pos x="44" y="62"/>
                  </a:cxn>
                  <a:cxn ang="0">
                    <a:pos x="27" y="53"/>
                  </a:cxn>
                  <a:cxn ang="0">
                    <a:pos x="27" y="44"/>
                  </a:cxn>
                  <a:cxn ang="0">
                    <a:pos x="18" y="35"/>
                  </a:cxn>
                  <a:cxn ang="0">
                    <a:pos x="9" y="27"/>
                  </a:cxn>
                  <a:cxn ang="0">
                    <a:pos x="0" y="9"/>
                  </a:cxn>
                </a:cxnLst>
                <a:rect l="0" t="0" r="r" b="b"/>
                <a:pathLst>
                  <a:path w="423" h="363">
                    <a:moveTo>
                      <a:pt x="0" y="9"/>
                    </a:moveTo>
                    <a:lnTo>
                      <a:pt x="71" y="9"/>
                    </a:lnTo>
                    <a:lnTo>
                      <a:pt x="106" y="9"/>
                    </a:lnTo>
                    <a:lnTo>
                      <a:pt x="203" y="0"/>
                    </a:lnTo>
                    <a:lnTo>
                      <a:pt x="238" y="0"/>
                    </a:lnTo>
                    <a:lnTo>
                      <a:pt x="247" y="0"/>
                    </a:lnTo>
                    <a:lnTo>
                      <a:pt x="255" y="9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27"/>
                    </a:lnTo>
                    <a:lnTo>
                      <a:pt x="255" y="35"/>
                    </a:lnTo>
                    <a:lnTo>
                      <a:pt x="255" y="44"/>
                    </a:lnTo>
                    <a:lnTo>
                      <a:pt x="264" y="44"/>
                    </a:lnTo>
                    <a:lnTo>
                      <a:pt x="264" y="62"/>
                    </a:lnTo>
                    <a:lnTo>
                      <a:pt x="264" y="62"/>
                    </a:lnTo>
                    <a:lnTo>
                      <a:pt x="264" y="71"/>
                    </a:lnTo>
                    <a:lnTo>
                      <a:pt x="273" y="71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82" y="88"/>
                    </a:lnTo>
                    <a:lnTo>
                      <a:pt x="299" y="97"/>
                    </a:lnTo>
                    <a:lnTo>
                      <a:pt x="299" y="97"/>
                    </a:lnTo>
                    <a:lnTo>
                      <a:pt x="308" y="106"/>
                    </a:lnTo>
                    <a:lnTo>
                      <a:pt x="308" y="124"/>
                    </a:lnTo>
                    <a:lnTo>
                      <a:pt x="317" y="133"/>
                    </a:lnTo>
                    <a:lnTo>
                      <a:pt x="317" y="133"/>
                    </a:lnTo>
                    <a:lnTo>
                      <a:pt x="326" y="124"/>
                    </a:lnTo>
                    <a:lnTo>
                      <a:pt x="326" y="124"/>
                    </a:lnTo>
                    <a:lnTo>
                      <a:pt x="335" y="124"/>
                    </a:lnTo>
                    <a:lnTo>
                      <a:pt x="335" y="124"/>
                    </a:lnTo>
                    <a:lnTo>
                      <a:pt x="343" y="133"/>
                    </a:lnTo>
                    <a:lnTo>
                      <a:pt x="343" y="133"/>
                    </a:lnTo>
                    <a:lnTo>
                      <a:pt x="343" y="142"/>
                    </a:lnTo>
                    <a:lnTo>
                      <a:pt x="343" y="150"/>
                    </a:lnTo>
                    <a:lnTo>
                      <a:pt x="343" y="159"/>
                    </a:lnTo>
                    <a:lnTo>
                      <a:pt x="335" y="168"/>
                    </a:lnTo>
                    <a:lnTo>
                      <a:pt x="335" y="168"/>
                    </a:lnTo>
                    <a:lnTo>
                      <a:pt x="335" y="177"/>
                    </a:lnTo>
                    <a:lnTo>
                      <a:pt x="335" y="186"/>
                    </a:lnTo>
                    <a:lnTo>
                      <a:pt x="343" y="195"/>
                    </a:lnTo>
                    <a:lnTo>
                      <a:pt x="361" y="203"/>
                    </a:lnTo>
                    <a:lnTo>
                      <a:pt x="361" y="203"/>
                    </a:lnTo>
                    <a:lnTo>
                      <a:pt x="361" y="212"/>
                    </a:lnTo>
                    <a:lnTo>
                      <a:pt x="370" y="203"/>
                    </a:lnTo>
                    <a:lnTo>
                      <a:pt x="379" y="212"/>
                    </a:lnTo>
                    <a:lnTo>
                      <a:pt x="379" y="221"/>
                    </a:lnTo>
                    <a:lnTo>
                      <a:pt x="387" y="221"/>
                    </a:lnTo>
                    <a:lnTo>
                      <a:pt x="387" y="221"/>
                    </a:lnTo>
                    <a:lnTo>
                      <a:pt x="387" y="230"/>
                    </a:lnTo>
                    <a:lnTo>
                      <a:pt x="396" y="248"/>
                    </a:lnTo>
                    <a:lnTo>
                      <a:pt x="396" y="248"/>
                    </a:lnTo>
                    <a:lnTo>
                      <a:pt x="396" y="256"/>
                    </a:lnTo>
                    <a:lnTo>
                      <a:pt x="396" y="265"/>
                    </a:lnTo>
                    <a:lnTo>
                      <a:pt x="405" y="274"/>
                    </a:lnTo>
                    <a:lnTo>
                      <a:pt x="414" y="274"/>
                    </a:lnTo>
                    <a:lnTo>
                      <a:pt x="423" y="274"/>
                    </a:lnTo>
                    <a:lnTo>
                      <a:pt x="423" y="283"/>
                    </a:lnTo>
                    <a:lnTo>
                      <a:pt x="423" y="283"/>
                    </a:lnTo>
                    <a:lnTo>
                      <a:pt x="423" y="292"/>
                    </a:lnTo>
                    <a:lnTo>
                      <a:pt x="414" y="301"/>
                    </a:lnTo>
                    <a:lnTo>
                      <a:pt x="414" y="301"/>
                    </a:lnTo>
                    <a:lnTo>
                      <a:pt x="414" y="310"/>
                    </a:lnTo>
                    <a:lnTo>
                      <a:pt x="414" y="310"/>
                    </a:lnTo>
                    <a:lnTo>
                      <a:pt x="405" y="310"/>
                    </a:lnTo>
                    <a:lnTo>
                      <a:pt x="405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27"/>
                    </a:lnTo>
                    <a:lnTo>
                      <a:pt x="396" y="327"/>
                    </a:lnTo>
                    <a:lnTo>
                      <a:pt x="396" y="336"/>
                    </a:lnTo>
                    <a:lnTo>
                      <a:pt x="387" y="336"/>
                    </a:lnTo>
                    <a:lnTo>
                      <a:pt x="396" y="345"/>
                    </a:lnTo>
                    <a:lnTo>
                      <a:pt x="387" y="345"/>
                    </a:lnTo>
                    <a:lnTo>
                      <a:pt x="387" y="354"/>
                    </a:lnTo>
                    <a:lnTo>
                      <a:pt x="352" y="363"/>
                    </a:lnTo>
                    <a:lnTo>
                      <a:pt x="352" y="354"/>
                    </a:lnTo>
                    <a:lnTo>
                      <a:pt x="352" y="354"/>
                    </a:lnTo>
                    <a:lnTo>
                      <a:pt x="352" y="345"/>
                    </a:lnTo>
                    <a:lnTo>
                      <a:pt x="361" y="345"/>
                    </a:lnTo>
                    <a:lnTo>
                      <a:pt x="361" y="336"/>
                    </a:lnTo>
                    <a:lnTo>
                      <a:pt x="361" y="336"/>
                    </a:lnTo>
                    <a:lnTo>
                      <a:pt x="361" y="327"/>
                    </a:lnTo>
                    <a:lnTo>
                      <a:pt x="361" y="318"/>
                    </a:lnTo>
                    <a:lnTo>
                      <a:pt x="352" y="318"/>
                    </a:lnTo>
                    <a:lnTo>
                      <a:pt x="238" y="327"/>
                    </a:lnTo>
                    <a:lnTo>
                      <a:pt x="141" y="327"/>
                    </a:lnTo>
                    <a:lnTo>
                      <a:pt x="79" y="336"/>
                    </a:lnTo>
                    <a:lnTo>
                      <a:pt x="79" y="292"/>
                    </a:lnTo>
                    <a:lnTo>
                      <a:pt x="71" y="124"/>
                    </a:lnTo>
                    <a:lnTo>
                      <a:pt x="71" y="124"/>
                    </a:lnTo>
                    <a:lnTo>
                      <a:pt x="62" y="115"/>
                    </a:lnTo>
                    <a:lnTo>
                      <a:pt x="53" y="106"/>
                    </a:lnTo>
                    <a:lnTo>
                      <a:pt x="53" y="106"/>
                    </a:lnTo>
                    <a:lnTo>
                      <a:pt x="53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27" y="44"/>
                    </a:lnTo>
                    <a:lnTo>
                      <a:pt x="18" y="44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9" y="27"/>
                    </a:lnTo>
                    <a:lnTo>
                      <a:pt x="9" y="18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0" name="Freeform 94">
                <a:extLst>
                  <a:ext uri="{FF2B5EF4-FFF2-40B4-BE49-F238E27FC236}">
                    <a16:creationId xmlns:a16="http://schemas.microsoft.com/office/drawing/2014/main" id="{8892E250-0AFB-AC78-ED14-B54ADE643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315" y="2674415"/>
                <a:ext cx="567511" cy="487013"/>
              </a:xfrm>
              <a:custGeom>
                <a:avLst/>
                <a:gdLst/>
                <a:ahLst/>
                <a:cxnLst>
                  <a:cxn ang="0">
                    <a:pos x="71" y="9"/>
                  </a:cxn>
                  <a:cxn ang="0">
                    <a:pos x="203" y="0"/>
                  </a:cxn>
                  <a:cxn ang="0">
                    <a:pos x="247" y="0"/>
                  </a:cxn>
                  <a:cxn ang="0">
                    <a:pos x="255" y="18"/>
                  </a:cxn>
                  <a:cxn ang="0">
                    <a:pos x="255" y="18"/>
                  </a:cxn>
                  <a:cxn ang="0">
                    <a:pos x="255" y="35"/>
                  </a:cxn>
                  <a:cxn ang="0">
                    <a:pos x="264" y="44"/>
                  </a:cxn>
                  <a:cxn ang="0">
                    <a:pos x="264" y="62"/>
                  </a:cxn>
                  <a:cxn ang="0">
                    <a:pos x="273" y="71"/>
                  </a:cxn>
                  <a:cxn ang="0">
                    <a:pos x="282" y="80"/>
                  </a:cxn>
                  <a:cxn ang="0">
                    <a:pos x="299" y="97"/>
                  </a:cxn>
                  <a:cxn ang="0">
                    <a:pos x="308" y="106"/>
                  </a:cxn>
                  <a:cxn ang="0">
                    <a:pos x="317" y="133"/>
                  </a:cxn>
                  <a:cxn ang="0">
                    <a:pos x="326" y="124"/>
                  </a:cxn>
                  <a:cxn ang="0">
                    <a:pos x="335" y="124"/>
                  </a:cxn>
                  <a:cxn ang="0">
                    <a:pos x="343" y="133"/>
                  </a:cxn>
                  <a:cxn ang="0">
                    <a:pos x="343" y="142"/>
                  </a:cxn>
                  <a:cxn ang="0">
                    <a:pos x="343" y="159"/>
                  </a:cxn>
                  <a:cxn ang="0">
                    <a:pos x="335" y="168"/>
                  </a:cxn>
                  <a:cxn ang="0">
                    <a:pos x="335" y="186"/>
                  </a:cxn>
                  <a:cxn ang="0">
                    <a:pos x="361" y="203"/>
                  </a:cxn>
                  <a:cxn ang="0">
                    <a:pos x="361" y="212"/>
                  </a:cxn>
                  <a:cxn ang="0">
                    <a:pos x="379" y="212"/>
                  </a:cxn>
                  <a:cxn ang="0">
                    <a:pos x="387" y="221"/>
                  </a:cxn>
                  <a:cxn ang="0">
                    <a:pos x="387" y="230"/>
                  </a:cxn>
                  <a:cxn ang="0">
                    <a:pos x="396" y="248"/>
                  </a:cxn>
                  <a:cxn ang="0">
                    <a:pos x="396" y="265"/>
                  </a:cxn>
                  <a:cxn ang="0">
                    <a:pos x="414" y="274"/>
                  </a:cxn>
                  <a:cxn ang="0">
                    <a:pos x="423" y="283"/>
                  </a:cxn>
                  <a:cxn ang="0">
                    <a:pos x="423" y="292"/>
                  </a:cxn>
                  <a:cxn ang="0">
                    <a:pos x="414" y="301"/>
                  </a:cxn>
                  <a:cxn ang="0">
                    <a:pos x="414" y="310"/>
                  </a:cxn>
                  <a:cxn ang="0">
                    <a:pos x="405" y="318"/>
                  </a:cxn>
                  <a:cxn ang="0">
                    <a:pos x="396" y="318"/>
                  </a:cxn>
                  <a:cxn ang="0">
                    <a:pos x="396" y="318"/>
                  </a:cxn>
                  <a:cxn ang="0">
                    <a:pos x="396" y="327"/>
                  </a:cxn>
                  <a:cxn ang="0">
                    <a:pos x="387" y="336"/>
                  </a:cxn>
                  <a:cxn ang="0">
                    <a:pos x="387" y="345"/>
                  </a:cxn>
                  <a:cxn ang="0">
                    <a:pos x="352" y="363"/>
                  </a:cxn>
                  <a:cxn ang="0">
                    <a:pos x="352" y="354"/>
                  </a:cxn>
                  <a:cxn ang="0">
                    <a:pos x="361" y="345"/>
                  </a:cxn>
                  <a:cxn ang="0">
                    <a:pos x="361" y="336"/>
                  </a:cxn>
                  <a:cxn ang="0">
                    <a:pos x="361" y="318"/>
                  </a:cxn>
                  <a:cxn ang="0">
                    <a:pos x="238" y="327"/>
                  </a:cxn>
                  <a:cxn ang="0">
                    <a:pos x="79" y="336"/>
                  </a:cxn>
                  <a:cxn ang="0">
                    <a:pos x="71" y="124"/>
                  </a:cxn>
                  <a:cxn ang="0">
                    <a:pos x="62" y="115"/>
                  </a:cxn>
                  <a:cxn ang="0">
                    <a:pos x="53" y="106"/>
                  </a:cxn>
                  <a:cxn ang="0">
                    <a:pos x="44" y="97"/>
                  </a:cxn>
                  <a:cxn ang="0">
                    <a:pos x="53" y="80"/>
                  </a:cxn>
                  <a:cxn ang="0">
                    <a:pos x="53" y="80"/>
                  </a:cxn>
                  <a:cxn ang="0">
                    <a:pos x="53" y="71"/>
                  </a:cxn>
                  <a:cxn ang="0">
                    <a:pos x="44" y="62"/>
                  </a:cxn>
                  <a:cxn ang="0">
                    <a:pos x="27" y="53"/>
                  </a:cxn>
                  <a:cxn ang="0">
                    <a:pos x="27" y="44"/>
                  </a:cxn>
                  <a:cxn ang="0">
                    <a:pos x="18" y="35"/>
                  </a:cxn>
                  <a:cxn ang="0">
                    <a:pos x="9" y="27"/>
                  </a:cxn>
                  <a:cxn ang="0">
                    <a:pos x="0" y="9"/>
                  </a:cxn>
                </a:cxnLst>
                <a:rect l="0" t="0" r="r" b="b"/>
                <a:pathLst>
                  <a:path w="423" h="363">
                    <a:moveTo>
                      <a:pt x="0" y="9"/>
                    </a:moveTo>
                    <a:lnTo>
                      <a:pt x="71" y="9"/>
                    </a:lnTo>
                    <a:lnTo>
                      <a:pt x="106" y="9"/>
                    </a:lnTo>
                    <a:lnTo>
                      <a:pt x="203" y="0"/>
                    </a:lnTo>
                    <a:lnTo>
                      <a:pt x="238" y="0"/>
                    </a:lnTo>
                    <a:lnTo>
                      <a:pt x="247" y="0"/>
                    </a:lnTo>
                    <a:lnTo>
                      <a:pt x="255" y="9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27"/>
                    </a:lnTo>
                    <a:lnTo>
                      <a:pt x="255" y="35"/>
                    </a:lnTo>
                    <a:lnTo>
                      <a:pt x="255" y="44"/>
                    </a:lnTo>
                    <a:lnTo>
                      <a:pt x="264" y="44"/>
                    </a:lnTo>
                    <a:lnTo>
                      <a:pt x="264" y="62"/>
                    </a:lnTo>
                    <a:lnTo>
                      <a:pt x="264" y="62"/>
                    </a:lnTo>
                    <a:lnTo>
                      <a:pt x="264" y="71"/>
                    </a:lnTo>
                    <a:lnTo>
                      <a:pt x="273" y="71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82" y="88"/>
                    </a:lnTo>
                    <a:lnTo>
                      <a:pt x="299" y="97"/>
                    </a:lnTo>
                    <a:lnTo>
                      <a:pt x="299" y="97"/>
                    </a:lnTo>
                    <a:lnTo>
                      <a:pt x="308" y="106"/>
                    </a:lnTo>
                    <a:lnTo>
                      <a:pt x="308" y="124"/>
                    </a:lnTo>
                    <a:lnTo>
                      <a:pt x="317" y="133"/>
                    </a:lnTo>
                    <a:lnTo>
                      <a:pt x="317" y="133"/>
                    </a:lnTo>
                    <a:lnTo>
                      <a:pt x="326" y="124"/>
                    </a:lnTo>
                    <a:lnTo>
                      <a:pt x="326" y="124"/>
                    </a:lnTo>
                    <a:lnTo>
                      <a:pt x="335" y="124"/>
                    </a:lnTo>
                    <a:lnTo>
                      <a:pt x="335" y="124"/>
                    </a:lnTo>
                    <a:lnTo>
                      <a:pt x="343" y="133"/>
                    </a:lnTo>
                    <a:lnTo>
                      <a:pt x="343" y="133"/>
                    </a:lnTo>
                    <a:lnTo>
                      <a:pt x="343" y="142"/>
                    </a:lnTo>
                    <a:lnTo>
                      <a:pt x="343" y="150"/>
                    </a:lnTo>
                    <a:lnTo>
                      <a:pt x="343" y="159"/>
                    </a:lnTo>
                    <a:lnTo>
                      <a:pt x="335" y="168"/>
                    </a:lnTo>
                    <a:lnTo>
                      <a:pt x="335" y="168"/>
                    </a:lnTo>
                    <a:lnTo>
                      <a:pt x="335" y="177"/>
                    </a:lnTo>
                    <a:lnTo>
                      <a:pt x="335" y="186"/>
                    </a:lnTo>
                    <a:lnTo>
                      <a:pt x="343" y="195"/>
                    </a:lnTo>
                    <a:lnTo>
                      <a:pt x="361" y="203"/>
                    </a:lnTo>
                    <a:lnTo>
                      <a:pt x="361" y="203"/>
                    </a:lnTo>
                    <a:lnTo>
                      <a:pt x="361" y="212"/>
                    </a:lnTo>
                    <a:lnTo>
                      <a:pt x="370" y="203"/>
                    </a:lnTo>
                    <a:lnTo>
                      <a:pt x="379" y="212"/>
                    </a:lnTo>
                    <a:lnTo>
                      <a:pt x="379" y="221"/>
                    </a:lnTo>
                    <a:lnTo>
                      <a:pt x="387" y="221"/>
                    </a:lnTo>
                    <a:lnTo>
                      <a:pt x="387" y="221"/>
                    </a:lnTo>
                    <a:lnTo>
                      <a:pt x="387" y="230"/>
                    </a:lnTo>
                    <a:lnTo>
                      <a:pt x="396" y="248"/>
                    </a:lnTo>
                    <a:lnTo>
                      <a:pt x="396" y="248"/>
                    </a:lnTo>
                    <a:lnTo>
                      <a:pt x="396" y="256"/>
                    </a:lnTo>
                    <a:lnTo>
                      <a:pt x="396" y="265"/>
                    </a:lnTo>
                    <a:lnTo>
                      <a:pt x="405" y="274"/>
                    </a:lnTo>
                    <a:lnTo>
                      <a:pt x="414" y="274"/>
                    </a:lnTo>
                    <a:lnTo>
                      <a:pt x="423" y="274"/>
                    </a:lnTo>
                    <a:lnTo>
                      <a:pt x="423" y="283"/>
                    </a:lnTo>
                    <a:lnTo>
                      <a:pt x="423" y="283"/>
                    </a:lnTo>
                    <a:lnTo>
                      <a:pt x="423" y="292"/>
                    </a:lnTo>
                    <a:lnTo>
                      <a:pt x="414" y="301"/>
                    </a:lnTo>
                    <a:lnTo>
                      <a:pt x="414" y="301"/>
                    </a:lnTo>
                    <a:lnTo>
                      <a:pt x="414" y="310"/>
                    </a:lnTo>
                    <a:lnTo>
                      <a:pt x="414" y="310"/>
                    </a:lnTo>
                    <a:lnTo>
                      <a:pt x="405" y="310"/>
                    </a:lnTo>
                    <a:lnTo>
                      <a:pt x="405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27"/>
                    </a:lnTo>
                    <a:lnTo>
                      <a:pt x="396" y="327"/>
                    </a:lnTo>
                    <a:lnTo>
                      <a:pt x="396" y="336"/>
                    </a:lnTo>
                    <a:lnTo>
                      <a:pt x="387" y="336"/>
                    </a:lnTo>
                    <a:lnTo>
                      <a:pt x="396" y="345"/>
                    </a:lnTo>
                    <a:lnTo>
                      <a:pt x="387" y="345"/>
                    </a:lnTo>
                    <a:lnTo>
                      <a:pt x="387" y="354"/>
                    </a:lnTo>
                    <a:lnTo>
                      <a:pt x="352" y="363"/>
                    </a:lnTo>
                    <a:lnTo>
                      <a:pt x="352" y="354"/>
                    </a:lnTo>
                    <a:lnTo>
                      <a:pt x="352" y="354"/>
                    </a:lnTo>
                    <a:lnTo>
                      <a:pt x="352" y="345"/>
                    </a:lnTo>
                    <a:lnTo>
                      <a:pt x="361" y="345"/>
                    </a:lnTo>
                    <a:lnTo>
                      <a:pt x="361" y="336"/>
                    </a:lnTo>
                    <a:lnTo>
                      <a:pt x="361" y="336"/>
                    </a:lnTo>
                    <a:lnTo>
                      <a:pt x="361" y="327"/>
                    </a:lnTo>
                    <a:lnTo>
                      <a:pt x="361" y="318"/>
                    </a:lnTo>
                    <a:lnTo>
                      <a:pt x="352" y="318"/>
                    </a:lnTo>
                    <a:lnTo>
                      <a:pt x="238" y="327"/>
                    </a:lnTo>
                    <a:lnTo>
                      <a:pt x="141" y="327"/>
                    </a:lnTo>
                    <a:lnTo>
                      <a:pt x="79" y="336"/>
                    </a:lnTo>
                    <a:lnTo>
                      <a:pt x="79" y="292"/>
                    </a:lnTo>
                    <a:lnTo>
                      <a:pt x="71" y="124"/>
                    </a:lnTo>
                    <a:lnTo>
                      <a:pt x="71" y="124"/>
                    </a:lnTo>
                    <a:lnTo>
                      <a:pt x="62" y="115"/>
                    </a:lnTo>
                    <a:lnTo>
                      <a:pt x="53" y="106"/>
                    </a:lnTo>
                    <a:lnTo>
                      <a:pt x="53" y="106"/>
                    </a:lnTo>
                    <a:lnTo>
                      <a:pt x="53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27" y="44"/>
                    </a:lnTo>
                    <a:lnTo>
                      <a:pt x="18" y="44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9" y="27"/>
                    </a:lnTo>
                    <a:lnTo>
                      <a:pt x="9" y="18"/>
                    </a:lnTo>
                    <a:lnTo>
                      <a:pt x="0" y="9"/>
                    </a:lnTo>
                    <a:lnTo>
                      <a:pt x="0" y="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1" name="Freeform 95">
                <a:extLst>
                  <a:ext uri="{FF2B5EF4-FFF2-40B4-BE49-F238E27FC236}">
                    <a16:creationId xmlns:a16="http://schemas.microsoft.com/office/drawing/2014/main" id="{E7000227-4CEF-56A6-EEF1-0560BDC29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30" y="3243266"/>
                <a:ext cx="295159" cy="523236"/>
              </a:xfrm>
              <a:custGeom>
                <a:avLst/>
                <a:gdLst/>
                <a:ahLst/>
                <a:cxnLst>
                  <a:cxn ang="0">
                    <a:pos x="17" y="168"/>
                  </a:cxn>
                  <a:cxn ang="0">
                    <a:pos x="26" y="160"/>
                  </a:cxn>
                  <a:cxn ang="0">
                    <a:pos x="17" y="142"/>
                  </a:cxn>
                  <a:cxn ang="0">
                    <a:pos x="17" y="142"/>
                  </a:cxn>
                  <a:cxn ang="0">
                    <a:pos x="17" y="133"/>
                  </a:cxn>
                  <a:cxn ang="0">
                    <a:pos x="17" y="124"/>
                  </a:cxn>
                  <a:cxn ang="0">
                    <a:pos x="26" y="115"/>
                  </a:cxn>
                  <a:cxn ang="0">
                    <a:pos x="26" y="115"/>
                  </a:cxn>
                  <a:cxn ang="0">
                    <a:pos x="26" y="98"/>
                  </a:cxn>
                  <a:cxn ang="0">
                    <a:pos x="35" y="89"/>
                  </a:cxn>
                  <a:cxn ang="0">
                    <a:pos x="26" y="80"/>
                  </a:cxn>
                  <a:cxn ang="0">
                    <a:pos x="44" y="71"/>
                  </a:cxn>
                  <a:cxn ang="0">
                    <a:pos x="44" y="62"/>
                  </a:cxn>
                  <a:cxn ang="0">
                    <a:pos x="52" y="54"/>
                  </a:cxn>
                  <a:cxn ang="0">
                    <a:pos x="52" y="45"/>
                  </a:cxn>
                  <a:cxn ang="0">
                    <a:pos x="52" y="36"/>
                  </a:cxn>
                  <a:cxn ang="0">
                    <a:pos x="52" y="27"/>
                  </a:cxn>
                  <a:cxn ang="0">
                    <a:pos x="70" y="18"/>
                  </a:cxn>
                  <a:cxn ang="0">
                    <a:pos x="149" y="9"/>
                  </a:cxn>
                  <a:cxn ang="0">
                    <a:pos x="202" y="9"/>
                  </a:cxn>
                  <a:cxn ang="0">
                    <a:pos x="220" y="372"/>
                  </a:cxn>
                  <a:cxn ang="0">
                    <a:pos x="202" y="372"/>
                  </a:cxn>
                  <a:cxn ang="0">
                    <a:pos x="193" y="372"/>
                  </a:cxn>
                  <a:cxn ang="0">
                    <a:pos x="193" y="372"/>
                  </a:cxn>
                  <a:cxn ang="0">
                    <a:pos x="167" y="381"/>
                  </a:cxn>
                  <a:cxn ang="0">
                    <a:pos x="158" y="381"/>
                  </a:cxn>
                  <a:cxn ang="0">
                    <a:pos x="149" y="390"/>
                  </a:cxn>
                  <a:cxn ang="0">
                    <a:pos x="140" y="390"/>
                  </a:cxn>
                  <a:cxn ang="0">
                    <a:pos x="140" y="381"/>
                  </a:cxn>
                  <a:cxn ang="0">
                    <a:pos x="123" y="363"/>
                  </a:cxn>
                  <a:cxn ang="0">
                    <a:pos x="123" y="345"/>
                  </a:cxn>
                  <a:cxn ang="0">
                    <a:pos x="123" y="328"/>
                  </a:cxn>
                  <a:cxn ang="0">
                    <a:pos x="0" y="336"/>
                  </a:cxn>
                  <a:cxn ang="0">
                    <a:pos x="0" y="319"/>
                  </a:cxn>
                  <a:cxn ang="0">
                    <a:pos x="0" y="310"/>
                  </a:cxn>
                  <a:cxn ang="0">
                    <a:pos x="8" y="292"/>
                  </a:cxn>
                  <a:cxn ang="0">
                    <a:pos x="8" y="283"/>
                  </a:cxn>
                  <a:cxn ang="0">
                    <a:pos x="8" y="275"/>
                  </a:cxn>
                  <a:cxn ang="0">
                    <a:pos x="35" y="257"/>
                  </a:cxn>
                  <a:cxn ang="0">
                    <a:pos x="26" y="248"/>
                  </a:cxn>
                  <a:cxn ang="0">
                    <a:pos x="26" y="248"/>
                  </a:cxn>
                  <a:cxn ang="0">
                    <a:pos x="35" y="239"/>
                  </a:cxn>
                  <a:cxn ang="0">
                    <a:pos x="44" y="230"/>
                  </a:cxn>
                  <a:cxn ang="0">
                    <a:pos x="35" y="222"/>
                  </a:cxn>
                  <a:cxn ang="0">
                    <a:pos x="26" y="213"/>
                  </a:cxn>
                  <a:cxn ang="0">
                    <a:pos x="35" y="204"/>
                  </a:cxn>
                  <a:cxn ang="0">
                    <a:pos x="26" y="195"/>
                  </a:cxn>
                  <a:cxn ang="0">
                    <a:pos x="26" y="186"/>
                  </a:cxn>
                  <a:cxn ang="0">
                    <a:pos x="17" y="186"/>
                  </a:cxn>
                </a:cxnLst>
                <a:rect l="0" t="0" r="r" b="b"/>
                <a:pathLst>
                  <a:path w="220" h="390">
                    <a:moveTo>
                      <a:pt x="17" y="177"/>
                    </a:moveTo>
                    <a:lnTo>
                      <a:pt x="17" y="168"/>
                    </a:lnTo>
                    <a:lnTo>
                      <a:pt x="17" y="168"/>
                    </a:lnTo>
                    <a:lnTo>
                      <a:pt x="26" y="168"/>
                    </a:lnTo>
                    <a:lnTo>
                      <a:pt x="26" y="168"/>
                    </a:lnTo>
                    <a:lnTo>
                      <a:pt x="26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33"/>
                    </a:lnTo>
                    <a:lnTo>
                      <a:pt x="8" y="142"/>
                    </a:lnTo>
                    <a:lnTo>
                      <a:pt x="17" y="133"/>
                    </a:lnTo>
                    <a:lnTo>
                      <a:pt x="8" y="133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26" y="115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26" y="115"/>
                    </a:lnTo>
                    <a:lnTo>
                      <a:pt x="26" y="115"/>
                    </a:lnTo>
                    <a:lnTo>
                      <a:pt x="26" y="107"/>
                    </a:lnTo>
                    <a:lnTo>
                      <a:pt x="26" y="98"/>
                    </a:lnTo>
                    <a:lnTo>
                      <a:pt x="17" y="98"/>
                    </a:lnTo>
                    <a:lnTo>
                      <a:pt x="35" y="98"/>
                    </a:lnTo>
                    <a:lnTo>
                      <a:pt x="35" y="89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6" y="80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62"/>
                    </a:lnTo>
                    <a:lnTo>
                      <a:pt x="52" y="62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45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27"/>
                    </a:lnTo>
                    <a:lnTo>
                      <a:pt x="61" y="27"/>
                    </a:lnTo>
                    <a:lnTo>
                      <a:pt x="61" y="27"/>
                    </a:lnTo>
                    <a:lnTo>
                      <a:pt x="70" y="18"/>
                    </a:lnTo>
                    <a:lnTo>
                      <a:pt x="70" y="18"/>
                    </a:lnTo>
                    <a:lnTo>
                      <a:pt x="61" y="18"/>
                    </a:lnTo>
                    <a:lnTo>
                      <a:pt x="149" y="9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9"/>
                    </a:lnTo>
                    <a:lnTo>
                      <a:pt x="211" y="9"/>
                    </a:lnTo>
                    <a:lnTo>
                      <a:pt x="202" y="248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193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76" y="372"/>
                    </a:lnTo>
                    <a:lnTo>
                      <a:pt x="167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0" y="390"/>
                    </a:lnTo>
                    <a:lnTo>
                      <a:pt x="140" y="390"/>
                    </a:lnTo>
                    <a:lnTo>
                      <a:pt x="140" y="381"/>
                    </a:lnTo>
                    <a:lnTo>
                      <a:pt x="140" y="381"/>
                    </a:lnTo>
                    <a:lnTo>
                      <a:pt x="132" y="381"/>
                    </a:lnTo>
                    <a:lnTo>
                      <a:pt x="132" y="372"/>
                    </a:lnTo>
                    <a:lnTo>
                      <a:pt x="123" y="363"/>
                    </a:lnTo>
                    <a:lnTo>
                      <a:pt x="123" y="363"/>
                    </a:lnTo>
                    <a:lnTo>
                      <a:pt x="123" y="354"/>
                    </a:lnTo>
                    <a:lnTo>
                      <a:pt x="123" y="345"/>
                    </a:lnTo>
                    <a:lnTo>
                      <a:pt x="123" y="336"/>
                    </a:lnTo>
                    <a:lnTo>
                      <a:pt x="123" y="328"/>
                    </a:lnTo>
                    <a:lnTo>
                      <a:pt x="123" y="328"/>
                    </a:lnTo>
                    <a:lnTo>
                      <a:pt x="61" y="336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8" y="310"/>
                    </a:lnTo>
                    <a:lnTo>
                      <a:pt x="0" y="310"/>
                    </a:lnTo>
                    <a:lnTo>
                      <a:pt x="8" y="310"/>
                    </a:lnTo>
                    <a:lnTo>
                      <a:pt x="0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83"/>
                    </a:lnTo>
                    <a:lnTo>
                      <a:pt x="8" y="283"/>
                    </a:lnTo>
                    <a:lnTo>
                      <a:pt x="17" y="275"/>
                    </a:lnTo>
                    <a:lnTo>
                      <a:pt x="8" y="275"/>
                    </a:lnTo>
                    <a:lnTo>
                      <a:pt x="17" y="266"/>
                    </a:lnTo>
                    <a:lnTo>
                      <a:pt x="17" y="266"/>
                    </a:lnTo>
                    <a:lnTo>
                      <a:pt x="35" y="257"/>
                    </a:lnTo>
                    <a:lnTo>
                      <a:pt x="26" y="257"/>
                    </a:lnTo>
                    <a:lnTo>
                      <a:pt x="26" y="248"/>
                    </a:lnTo>
                    <a:lnTo>
                      <a:pt x="26" y="248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26" y="248"/>
                    </a:lnTo>
                    <a:lnTo>
                      <a:pt x="26" y="239"/>
                    </a:lnTo>
                    <a:lnTo>
                      <a:pt x="26" y="239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35" y="230"/>
                    </a:lnTo>
                    <a:lnTo>
                      <a:pt x="35" y="222"/>
                    </a:lnTo>
                    <a:lnTo>
                      <a:pt x="26" y="222"/>
                    </a:lnTo>
                    <a:lnTo>
                      <a:pt x="26" y="213"/>
                    </a:lnTo>
                    <a:lnTo>
                      <a:pt x="26" y="213"/>
                    </a:lnTo>
                    <a:lnTo>
                      <a:pt x="35" y="222"/>
                    </a:lnTo>
                    <a:lnTo>
                      <a:pt x="26" y="213"/>
                    </a:lnTo>
                    <a:lnTo>
                      <a:pt x="35" y="204"/>
                    </a:lnTo>
                    <a:lnTo>
                      <a:pt x="26" y="213"/>
                    </a:lnTo>
                    <a:lnTo>
                      <a:pt x="26" y="204"/>
                    </a:lnTo>
                    <a:lnTo>
                      <a:pt x="26" y="195"/>
                    </a:lnTo>
                    <a:lnTo>
                      <a:pt x="26" y="195"/>
                    </a:lnTo>
                    <a:lnTo>
                      <a:pt x="17" y="195"/>
                    </a:lnTo>
                    <a:lnTo>
                      <a:pt x="26" y="186"/>
                    </a:lnTo>
                    <a:lnTo>
                      <a:pt x="26" y="177"/>
                    </a:lnTo>
                    <a:lnTo>
                      <a:pt x="17" y="177"/>
                    </a:lnTo>
                    <a:lnTo>
                      <a:pt x="17" y="186"/>
                    </a:lnTo>
                    <a:lnTo>
                      <a:pt x="17" y="177"/>
                    </a:lnTo>
                    <a:lnTo>
                      <a:pt x="17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2" name="Freeform 96">
                <a:extLst>
                  <a:ext uri="{FF2B5EF4-FFF2-40B4-BE49-F238E27FC236}">
                    <a16:creationId xmlns:a16="http://schemas.microsoft.com/office/drawing/2014/main" id="{F31899C2-37F9-080D-E637-FD710BE0B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30" y="3243266"/>
                <a:ext cx="295159" cy="523236"/>
              </a:xfrm>
              <a:custGeom>
                <a:avLst/>
                <a:gdLst/>
                <a:ahLst/>
                <a:cxnLst>
                  <a:cxn ang="0">
                    <a:pos x="17" y="168"/>
                  </a:cxn>
                  <a:cxn ang="0">
                    <a:pos x="26" y="160"/>
                  </a:cxn>
                  <a:cxn ang="0">
                    <a:pos x="17" y="142"/>
                  </a:cxn>
                  <a:cxn ang="0">
                    <a:pos x="17" y="142"/>
                  </a:cxn>
                  <a:cxn ang="0">
                    <a:pos x="17" y="133"/>
                  </a:cxn>
                  <a:cxn ang="0">
                    <a:pos x="17" y="124"/>
                  </a:cxn>
                  <a:cxn ang="0">
                    <a:pos x="26" y="115"/>
                  </a:cxn>
                  <a:cxn ang="0">
                    <a:pos x="26" y="115"/>
                  </a:cxn>
                  <a:cxn ang="0">
                    <a:pos x="26" y="98"/>
                  </a:cxn>
                  <a:cxn ang="0">
                    <a:pos x="35" y="89"/>
                  </a:cxn>
                  <a:cxn ang="0">
                    <a:pos x="26" y="80"/>
                  </a:cxn>
                  <a:cxn ang="0">
                    <a:pos x="44" y="71"/>
                  </a:cxn>
                  <a:cxn ang="0">
                    <a:pos x="44" y="62"/>
                  </a:cxn>
                  <a:cxn ang="0">
                    <a:pos x="52" y="54"/>
                  </a:cxn>
                  <a:cxn ang="0">
                    <a:pos x="52" y="45"/>
                  </a:cxn>
                  <a:cxn ang="0">
                    <a:pos x="52" y="36"/>
                  </a:cxn>
                  <a:cxn ang="0">
                    <a:pos x="52" y="27"/>
                  </a:cxn>
                  <a:cxn ang="0">
                    <a:pos x="70" y="18"/>
                  </a:cxn>
                  <a:cxn ang="0">
                    <a:pos x="149" y="9"/>
                  </a:cxn>
                  <a:cxn ang="0">
                    <a:pos x="202" y="9"/>
                  </a:cxn>
                  <a:cxn ang="0">
                    <a:pos x="220" y="372"/>
                  </a:cxn>
                  <a:cxn ang="0">
                    <a:pos x="202" y="372"/>
                  </a:cxn>
                  <a:cxn ang="0">
                    <a:pos x="193" y="372"/>
                  </a:cxn>
                  <a:cxn ang="0">
                    <a:pos x="193" y="372"/>
                  </a:cxn>
                  <a:cxn ang="0">
                    <a:pos x="167" y="381"/>
                  </a:cxn>
                  <a:cxn ang="0">
                    <a:pos x="158" y="381"/>
                  </a:cxn>
                  <a:cxn ang="0">
                    <a:pos x="149" y="390"/>
                  </a:cxn>
                  <a:cxn ang="0">
                    <a:pos x="140" y="390"/>
                  </a:cxn>
                  <a:cxn ang="0">
                    <a:pos x="140" y="381"/>
                  </a:cxn>
                  <a:cxn ang="0">
                    <a:pos x="123" y="363"/>
                  </a:cxn>
                  <a:cxn ang="0">
                    <a:pos x="123" y="345"/>
                  </a:cxn>
                  <a:cxn ang="0">
                    <a:pos x="123" y="328"/>
                  </a:cxn>
                  <a:cxn ang="0">
                    <a:pos x="0" y="336"/>
                  </a:cxn>
                  <a:cxn ang="0">
                    <a:pos x="0" y="319"/>
                  </a:cxn>
                  <a:cxn ang="0">
                    <a:pos x="0" y="310"/>
                  </a:cxn>
                  <a:cxn ang="0">
                    <a:pos x="8" y="292"/>
                  </a:cxn>
                  <a:cxn ang="0">
                    <a:pos x="8" y="283"/>
                  </a:cxn>
                  <a:cxn ang="0">
                    <a:pos x="8" y="275"/>
                  </a:cxn>
                  <a:cxn ang="0">
                    <a:pos x="35" y="257"/>
                  </a:cxn>
                  <a:cxn ang="0">
                    <a:pos x="26" y="248"/>
                  </a:cxn>
                  <a:cxn ang="0">
                    <a:pos x="26" y="248"/>
                  </a:cxn>
                  <a:cxn ang="0">
                    <a:pos x="35" y="239"/>
                  </a:cxn>
                  <a:cxn ang="0">
                    <a:pos x="44" y="230"/>
                  </a:cxn>
                  <a:cxn ang="0">
                    <a:pos x="35" y="222"/>
                  </a:cxn>
                  <a:cxn ang="0">
                    <a:pos x="26" y="213"/>
                  </a:cxn>
                  <a:cxn ang="0">
                    <a:pos x="35" y="204"/>
                  </a:cxn>
                  <a:cxn ang="0">
                    <a:pos x="26" y="195"/>
                  </a:cxn>
                  <a:cxn ang="0">
                    <a:pos x="26" y="186"/>
                  </a:cxn>
                  <a:cxn ang="0">
                    <a:pos x="17" y="186"/>
                  </a:cxn>
                </a:cxnLst>
                <a:rect l="0" t="0" r="r" b="b"/>
                <a:pathLst>
                  <a:path w="220" h="390">
                    <a:moveTo>
                      <a:pt x="17" y="177"/>
                    </a:moveTo>
                    <a:lnTo>
                      <a:pt x="17" y="168"/>
                    </a:lnTo>
                    <a:lnTo>
                      <a:pt x="17" y="168"/>
                    </a:lnTo>
                    <a:lnTo>
                      <a:pt x="26" y="168"/>
                    </a:lnTo>
                    <a:lnTo>
                      <a:pt x="26" y="168"/>
                    </a:lnTo>
                    <a:lnTo>
                      <a:pt x="26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33"/>
                    </a:lnTo>
                    <a:lnTo>
                      <a:pt x="8" y="142"/>
                    </a:lnTo>
                    <a:lnTo>
                      <a:pt x="17" y="133"/>
                    </a:lnTo>
                    <a:lnTo>
                      <a:pt x="8" y="133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26" y="115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26" y="115"/>
                    </a:lnTo>
                    <a:lnTo>
                      <a:pt x="26" y="115"/>
                    </a:lnTo>
                    <a:lnTo>
                      <a:pt x="26" y="107"/>
                    </a:lnTo>
                    <a:lnTo>
                      <a:pt x="26" y="98"/>
                    </a:lnTo>
                    <a:lnTo>
                      <a:pt x="17" y="98"/>
                    </a:lnTo>
                    <a:lnTo>
                      <a:pt x="35" y="98"/>
                    </a:lnTo>
                    <a:lnTo>
                      <a:pt x="35" y="89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6" y="80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62"/>
                    </a:lnTo>
                    <a:lnTo>
                      <a:pt x="52" y="62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45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27"/>
                    </a:lnTo>
                    <a:lnTo>
                      <a:pt x="61" y="27"/>
                    </a:lnTo>
                    <a:lnTo>
                      <a:pt x="61" y="27"/>
                    </a:lnTo>
                    <a:lnTo>
                      <a:pt x="70" y="18"/>
                    </a:lnTo>
                    <a:lnTo>
                      <a:pt x="70" y="18"/>
                    </a:lnTo>
                    <a:lnTo>
                      <a:pt x="61" y="18"/>
                    </a:lnTo>
                    <a:lnTo>
                      <a:pt x="149" y="9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9"/>
                    </a:lnTo>
                    <a:lnTo>
                      <a:pt x="211" y="9"/>
                    </a:lnTo>
                    <a:lnTo>
                      <a:pt x="202" y="248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193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76" y="372"/>
                    </a:lnTo>
                    <a:lnTo>
                      <a:pt x="167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0" y="390"/>
                    </a:lnTo>
                    <a:lnTo>
                      <a:pt x="140" y="390"/>
                    </a:lnTo>
                    <a:lnTo>
                      <a:pt x="140" y="381"/>
                    </a:lnTo>
                    <a:lnTo>
                      <a:pt x="140" y="381"/>
                    </a:lnTo>
                    <a:lnTo>
                      <a:pt x="132" y="381"/>
                    </a:lnTo>
                    <a:lnTo>
                      <a:pt x="132" y="372"/>
                    </a:lnTo>
                    <a:lnTo>
                      <a:pt x="123" y="363"/>
                    </a:lnTo>
                    <a:lnTo>
                      <a:pt x="123" y="363"/>
                    </a:lnTo>
                    <a:lnTo>
                      <a:pt x="123" y="354"/>
                    </a:lnTo>
                    <a:lnTo>
                      <a:pt x="123" y="345"/>
                    </a:lnTo>
                    <a:lnTo>
                      <a:pt x="123" y="336"/>
                    </a:lnTo>
                    <a:lnTo>
                      <a:pt x="123" y="328"/>
                    </a:lnTo>
                    <a:lnTo>
                      <a:pt x="123" y="328"/>
                    </a:lnTo>
                    <a:lnTo>
                      <a:pt x="61" y="336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8" y="310"/>
                    </a:lnTo>
                    <a:lnTo>
                      <a:pt x="0" y="310"/>
                    </a:lnTo>
                    <a:lnTo>
                      <a:pt x="8" y="310"/>
                    </a:lnTo>
                    <a:lnTo>
                      <a:pt x="0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83"/>
                    </a:lnTo>
                    <a:lnTo>
                      <a:pt x="8" y="283"/>
                    </a:lnTo>
                    <a:lnTo>
                      <a:pt x="17" y="275"/>
                    </a:lnTo>
                    <a:lnTo>
                      <a:pt x="8" y="275"/>
                    </a:lnTo>
                    <a:lnTo>
                      <a:pt x="17" y="266"/>
                    </a:lnTo>
                    <a:lnTo>
                      <a:pt x="17" y="266"/>
                    </a:lnTo>
                    <a:lnTo>
                      <a:pt x="35" y="257"/>
                    </a:lnTo>
                    <a:lnTo>
                      <a:pt x="26" y="257"/>
                    </a:lnTo>
                    <a:lnTo>
                      <a:pt x="26" y="248"/>
                    </a:lnTo>
                    <a:lnTo>
                      <a:pt x="26" y="248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26" y="248"/>
                    </a:lnTo>
                    <a:lnTo>
                      <a:pt x="26" y="239"/>
                    </a:lnTo>
                    <a:lnTo>
                      <a:pt x="26" y="239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35" y="230"/>
                    </a:lnTo>
                    <a:lnTo>
                      <a:pt x="35" y="222"/>
                    </a:lnTo>
                    <a:lnTo>
                      <a:pt x="26" y="222"/>
                    </a:lnTo>
                    <a:lnTo>
                      <a:pt x="26" y="213"/>
                    </a:lnTo>
                    <a:lnTo>
                      <a:pt x="26" y="213"/>
                    </a:lnTo>
                    <a:lnTo>
                      <a:pt x="35" y="222"/>
                    </a:lnTo>
                    <a:lnTo>
                      <a:pt x="26" y="213"/>
                    </a:lnTo>
                    <a:lnTo>
                      <a:pt x="35" y="204"/>
                    </a:lnTo>
                    <a:lnTo>
                      <a:pt x="26" y="213"/>
                    </a:lnTo>
                    <a:lnTo>
                      <a:pt x="26" y="204"/>
                    </a:lnTo>
                    <a:lnTo>
                      <a:pt x="26" y="195"/>
                    </a:lnTo>
                    <a:lnTo>
                      <a:pt x="26" y="195"/>
                    </a:lnTo>
                    <a:lnTo>
                      <a:pt x="17" y="195"/>
                    </a:lnTo>
                    <a:lnTo>
                      <a:pt x="26" y="186"/>
                    </a:lnTo>
                    <a:lnTo>
                      <a:pt x="26" y="177"/>
                    </a:lnTo>
                    <a:lnTo>
                      <a:pt x="17" y="177"/>
                    </a:lnTo>
                    <a:lnTo>
                      <a:pt x="17" y="186"/>
                    </a:lnTo>
                    <a:lnTo>
                      <a:pt x="17" y="177"/>
                    </a:lnTo>
                    <a:lnTo>
                      <a:pt x="17" y="17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3" name="Rectangle 97">
                <a:extLst>
                  <a:ext uri="{FF2B5EF4-FFF2-40B4-BE49-F238E27FC236}">
                    <a16:creationId xmlns:a16="http://schemas.microsoft.com/office/drawing/2014/main" id="{1F2CEED2-6A34-3CC3-0A06-8B7892F25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8708" y="3777236"/>
                <a:ext cx="12075" cy="1342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4" name="Rectangle 98">
                <a:extLst>
                  <a:ext uri="{FF2B5EF4-FFF2-40B4-BE49-F238E27FC236}">
                    <a16:creationId xmlns:a16="http://schemas.microsoft.com/office/drawing/2014/main" id="{B7647522-09B1-6B01-F6C3-DE4AFF78F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8708" y="3777236"/>
                <a:ext cx="12075" cy="1342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5" name="Freeform 99">
                <a:extLst>
                  <a:ext uri="{FF2B5EF4-FFF2-40B4-BE49-F238E27FC236}">
                    <a16:creationId xmlns:a16="http://schemas.microsoft.com/office/drawing/2014/main" id="{C556820C-9171-3FF7-9933-6FE3DB81A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740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">
                    <a:moveTo>
                      <a:pt x="0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6" name="Freeform 100">
                <a:extLst>
                  <a:ext uri="{FF2B5EF4-FFF2-40B4-BE49-F238E27FC236}">
                    <a16:creationId xmlns:a16="http://schemas.microsoft.com/office/drawing/2014/main" id="{45604759-2E18-F9B0-92BF-476B8936D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740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">
                    <a:moveTo>
                      <a:pt x="0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7" name="Freeform 101">
                <a:extLst>
                  <a:ext uri="{FF2B5EF4-FFF2-40B4-BE49-F238E27FC236}">
                    <a16:creationId xmlns:a16="http://schemas.microsoft.com/office/drawing/2014/main" id="{E2B2E1EE-EF2F-92ED-A33C-6126BA98D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252" y="1748689"/>
                <a:ext cx="555436" cy="629226"/>
              </a:xfrm>
              <a:custGeom>
                <a:avLst/>
                <a:gdLst/>
                <a:ahLst/>
                <a:cxnLst>
                  <a:cxn ang="0">
                    <a:pos x="115" y="36"/>
                  </a:cxn>
                  <a:cxn ang="0">
                    <a:pos x="115" y="0"/>
                  </a:cxn>
                  <a:cxn ang="0">
                    <a:pos x="132" y="27"/>
                  </a:cxn>
                  <a:cxn ang="0">
                    <a:pos x="141" y="53"/>
                  </a:cxn>
                  <a:cxn ang="0">
                    <a:pos x="159" y="53"/>
                  </a:cxn>
                  <a:cxn ang="0">
                    <a:pos x="194" y="71"/>
                  </a:cxn>
                  <a:cxn ang="0">
                    <a:pos x="211" y="62"/>
                  </a:cxn>
                  <a:cxn ang="0">
                    <a:pos x="220" y="53"/>
                  </a:cxn>
                  <a:cxn ang="0">
                    <a:pos x="247" y="71"/>
                  </a:cxn>
                  <a:cxn ang="0">
                    <a:pos x="255" y="80"/>
                  </a:cxn>
                  <a:cxn ang="0">
                    <a:pos x="264" y="80"/>
                  </a:cxn>
                  <a:cxn ang="0">
                    <a:pos x="282" y="80"/>
                  </a:cxn>
                  <a:cxn ang="0">
                    <a:pos x="308" y="98"/>
                  </a:cxn>
                  <a:cxn ang="0">
                    <a:pos x="326" y="89"/>
                  </a:cxn>
                  <a:cxn ang="0">
                    <a:pos x="343" y="89"/>
                  </a:cxn>
                  <a:cxn ang="0">
                    <a:pos x="352" y="89"/>
                  </a:cxn>
                  <a:cxn ang="0">
                    <a:pos x="370" y="89"/>
                  </a:cxn>
                  <a:cxn ang="0">
                    <a:pos x="387" y="98"/>
                  </a:cxn>
                  <a:cxn ang="0">
                    <a:pos x="414" y="98"/>
                  </a:cxn>
                  <a:cxn ang="0">
                    <a:pos x="396" y="106"/>
                  </a:cxn>
                  <a:cxn ang="0">
                    <a:pos x="361" y="124"/>
                  </a:cxn>
                  <a:cxn ang="0">
                    <a:pos x="326" y="160"/>
                  </a:cxn>
                  <a:cxn ang="0">
                    <a:pos x="308" y="177"/>
                  </a:cxn>
                  <a:cxn ang="0">
                    <a:pos x="282" y="204"/>
                  </a:cxn>
                  <a:cxn ang="0">
                    <a:pos x="273" y="213"/>
                  </a:cxn>
                  <a:cxn ang="0">
                    <a:pos x="273" y="257"/>
                  </a:cxn>
                  <a:cxn ang="0">
                    <a:pos x="247" y="274"/>
                  </a:cxn>
                  <a:cxn ang="0">
                    <a:pos x="247" y="283"/>
                  </a:cxn>
                  <a:cxn ang="0">
                    <a:pos x="255" y="301"/>
                  </a:cxn>
                  <a:cxn ang="0">
                    <a:pos x="255" y="328"/>
                  </a:cxn>
                  <a:cxn ang="0">
                    <a:pos x="255" y="354"/>
                  </a:cxn>
                  <a:cxn ang="0">
                    <a:pos x="264" y="372"/>
                  </a:cxn>
                  <a:cxn ang="0">
                    <a:pos x="282" y="381"/>
                  </a:cxn>
                  <a:cxn ang="0">
                    <a:pos x="299" y="389"/>
                  </a:cxn>
                  <a:cxn ang="0">
                    <a:pos x="326" y="416"/>
                  </a:cxn>
                  <a:cxn ang="0">
                    <a:pos x="335" y="425"/>
                  </a:cxn>
                  <a:cxn ang="0">
                    <a:pos x="343" y="451"/>
                  </a:cxn>
                  <a:cxn ang="0">
                    <a:pos x="291" y="460"/>
                  </a:cxn>
                  <a:cxn ang="0">
                    <a:pos x="44" y="469"/>
                  </a:cxn>
                  <a:cxn ang="0">
                    <a:pos x="35" y="319"/>
                  </a:cxn>
                  <a:cxn ang="0">
                    <a:pos x="27" y="301"/>
                  </a:cxn>
                  <a:cxn ang="0">
                    <a:pos x="35" y="292"/>
                  </a:cxn>
                  <a:cxn ang="0">
                    <a:pos x="44" y="266"/>
                  </a:cxn>
                  <a:cxn ang="0">
                    <a:pos x="35" y="248"/>
                  </a:cxn>
                  <a:cxn ang="0">
                    <a:pos x="27" y="230"/>
                  </a:cxn>
                  <a:cxn ang="0">
                    <a:pos x="27" y="204"/>
                  </a:cxn>
                  <a:cxn ang="0">
                    <a:pos x="27" y="186"/>
                  </a:cxn>
                  <a:cxn ang="0">
                    <a:pos x="27" y="160"/>
                  </a:cxn>
                  <a:cxn ang="0">
                    <a:pos x="27" y="133"/>
                  </a:cxn>
                  <a:cxn ang="0">
                    <a:pos x="9" y="98"/>
                  </a:cxn>
                  <a:cxn ang="0">
                    <a:pos x="9" y="80"/>
                  </a:cxn>
                  <a:cxn ang="0">
                    <a:pos x="9" y="62"/>
                  </a:cxn>
                  <a:cxn ang="0">
                    <a:pos x="0" y="36"/>
                  </a:cxn>
                </a:cxnLst>
                <a:rect l="0" t="0" r="r" b="b"/>
                <a:pathLst>
                  <a:path w="414" h="469">
                    <a:moveTo>
                      <a:pt x="9" y="36"/>
                    </a:moveTo>
                    <a:lnTo>
                      <a:pt x="71" y="36"/>
                    </a:lnTo>
                    <a:lnTo>
                      <a:pt x="115" y="36"/>
                    </a:lnTo>
                    <a:lnTo>
                      <a:pt x="115" y="27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23" y="9"/>
                    </a:lnTo>
                    <a:lnTo>
                      <a:pt x="132" y="9"/>
                    </a:lnTo>
                    <a:lnTo>
                      <a:pt x="132" y="27"/>
                    </a:lnTo>
                    <a:lnTo>
                      <a:pt x="141" y="45"/>
                    </a:lnTo>
                    <a:lnTo>
                      <a:pt x="141" y="45"/>
                    </a:lnTo>
                    <a:lnTo>
                      <a:pt x="141" y="53"/>
                    </a:lnTo>
                    <a:lnTo>
                      <a:pt x="150" y="53"/>
                    </a:lnTo>
                    <a:lnTo>
                      <a:pt x="159" y="53"/>
                    </a:lnTo>
                    <a:lnTo>
                      <a:pt x="159" y="53"/>
                    </a:lnTo>
                    <a:lnTo>
                      <a:pt x="185" y="62"/>
                    </a:lnTo>
                    <a:lnTo>
                      <a:pt x="185" y="62"/>
                    </a:lnTo>
                    <a:lnTo>
                      <a:pt x="194" y="71"/>
                    </a:lnTo>
                    <a:lnTo>
                      <a:pt x="203" y="62"/>
                    </a:lnTo>
                    <a:lnTo>
                      <a:pt x="203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47" y="62"/>
                    </a:lnTo>
                    <a:lnTo>
                      <a:pt x="247" y="71"/>
                    </a:lnTo>
                    <a:lnTo>
                      <a:pt x="255" y="71"/>
                    </a:lnTo>
                    <a:lnTo>
                      <a:pt x="255" y="71"/>
                    </a:lnTo>
                    <a:lnTo>
                      <a:pt x="255" y="80"/>
                    </a:lnTo>
                    <a:lnTo>
                      <a:pt x="264" y="80"/>
                    </a:lnTo>
                    <a:lnTo>
                      <a:pt x="264" y="89"/>
                    </a:lnTo>
                    <a:lnTo>
                      <a:pt x="264" y="80"/>
                    </a:lnTo>
                    <a:lnTo>
                      <a:pt x="273" y="80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99" y="89"/>
                    </a:lnTo>
                    <a:lnTo>
                      <a:pt x="299" y="98"/>
                    </a:lnTo>
                    <a:lnTo>
                      <a:pt x="308" y="98"/>
                    </a:lnTo>
                    <a:lnTo>
                      <a:pt x="317" y="98"/>
                    </a:lnTo>
                    <a:lnTo>
                      <a:pt x="326" y="98"/>
                    </a:lnTo>
                    <a:lnTo>
                      <a:pt x="326" y="89"/>
                    </a:lnTo>
                    <a:lnTo>
                      <a:pt x="335" y="80"/>
                    </a:lnTo>
                    <a:lnTo>
                      <a:pt x="343" y="80"/>
                    </a:lnTo>
                    <a:lnTo>
                      <a:pt x="343" y="89"/>
                    </a:lnTo>
                    <a:lnTo>
                      <a:pt x="343" y="89"/>
                    </a:lnTo>
                    <a:lnTo>
                      <a:pt x="352" y="89"/>
                    </a:lnTo>
                    <a:lnTo>
                      <a:pt x="352" y="89"/>
                    </a:lnTo>
                    <a:lnTo>
                      <a:pt x="361" y="89"/>
                    </a:lnTo>
                    <a:lnTo>
                      <a:pt x="370" y="89"/>
                    </a:lnTo>
                    <a:lnTo>
                      <a:pt x="370" y="89"/>
                    </a:lnTo>
                    <a:lnTo>
                      <a:pt x="387" y="89"/>
                    </a:lnTo>
                    <a:lnTo>
                      <a:pt x="387" y="98"/>
                    </a:lnTo>
                    <a:lnTo>
                      <a:pt x="387" y="98"/>
                    </a:lnTo>
                    <a:lnTo>
                      <a:pt x="396" y="98"/>
                    </a:lnTo>
                    <a:lnTo>
                      <a:pt x="396" y="98"/>
                    </a:lnTo>
                    <a:lnTo>
                      <a:pt x="414" y="98"/>
                    </a:lnTo>
                    <a:lnTo>
                      <a:pt x="405" y="98"/>
                    </a:lnTo>
                    <a:lnTo>
                      <a:pt x="405" y="106"/>
                    </a:lnTo>
                    <a:lnTo>
                      <a:pt x="396" y="106"/>
                    </a:lnTo>
                    <a:lnTo>
                      <a:pt x="379" y="115"/>
                    </a:lnTo>
                    <a:lnTo>
                      <a:pt x="379" y="115"/>
                    </a:lnTo>
                    <a:lnTo>
                      <a:pt x="361" y="124"/>
                    </a:lnTo>
                    <a:lnTo>
                      <a:pt x="352" y="133"/>
                    </a:lnTo>
                    <a:lnTo>
                      <a:pt x="335" y="151"/>
                    </a:lnTo>
                    <a:lnTo>
                      <a:pt x="326" y="160"/>
                    </a:lnTo>
                    <a:lnTo>
                      <a:pt x="308" y="168"/>
                    </a:lnTo>
                    <a:lnTo>
                      <a:pt x="308" y="177"/>
                    </a:lnTo>
                    <a:lnTo>
                      <a:pt x="308" y="177"/>
                    </a:lnTo>
                    <a:lnTo>
                      <a:pt x="299" y="186"/>
                    </a:lnTo>
                    <a:lnTo>
                      <a:pt x="282" y="195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73" y="213"/>
                    </a:lnTo>
                    <a:lnTo>
                      <a:pt x="273" y="213"/>
                    </a:lnTo>
                    <a:lnTo>
                      <a:pt x="273" y="248"/>
                    </a:lnTo>
                    <a:lnTo>
                      <a:pt x="273" y="257"/>
                    </a:lnTo>
                    <a:lnTo>
                      <a:pt x="273" y="257"/>
                    </a:lnTo>
                    <a:lnTo>
                      <a:pt x="264" y="266"/>
                    </a:lnTo>
                    <a:lnTo>
                      <a:pt x="247" y="274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55" y="301"/>
                    </a:lnTo>
                    <a:lnTo>
                      <a:pt x="255" y="310"/>
                    </a:lnTo>
                    <a:lnTo>
                      <a:pt x="255" y="319"/>
                    </a:lnTo>
                    <a:lnTo>
                      <a:pt x="255" y="328"/>
                    </a:lnTo>
                    <a:lnTo>
                      <a:pt x="247" y="336"/>
                    </a:lnTo>
                    <a:lnTo>
                      <a:pt x="255" y="345"/>
                    </a:lnTo>
                    <a:lnTo>
                      <a:pt x="255" y="354"/>
                    </a:lnTo>
                    <a:lnTo>
                      <a:pt x="247" y="363"/>
                    </a:lnTo>
                    <a:lnTo>
                      <a:pt x="255" y="372"/>
                    </a:lnTo>
                    <a:lnTo>
                      <a:pt x="264" y="372"/>
                    </a:lnTo>
                    <a:lnTo>
                      <a:pt x="273" y="372"/>
                    </a:lnTo>
                    <a:lnTo>
                      <a:pt x="282" y="381"/>
                    </a:lnTo>
                    <a:lnTo>
                      <a:pt x="282" y="381"/>
                    </a:lnTo>
                    <a:lnTo>
                      <a:pt x="282" y="389"/>
                    </a:lnTo>
                    <a:lnTo>
                      <a:pt x="291" y="389"/>
                    </a:lnTo>
                    <a:lnTo>
                      <a:pt x="299" y="389"/>
                    </a:lnTo>
                    <a:lnTo>
                      <a:pt x="308" y="407"/>
                    </a:lnTo>
                    <a:lnTo>
                      <a:pt x="317" y="416"/>
                    </a:lnTo>
                    <a:lnTo>
                      <a:pt x="326" y="416"/>
                    </a:lnTo>
                    <a:lnTo>
                      <a:pt x="326" y="416"/>
                    </a:lnTo>
                    <a:lnTo>
                      <a:pt x="335" y="416"/>
                    </a:lnTo>
                    <a:lnTo>
                      <a:pt x="335" y="425"/>
                    </a:lnTo>
                    <a:lnTo>
                      <a:pt x="343" y="434"/>
                    </a:lnTo>
                    <a:lnTo>
                      <a:pt x="343" y="442"/>
                    </a:lnTo>
                    <a:lnTo>
                      <a:pt x="343" y="451"/>
                    </a:lnTo>
                    <a:lnTo>
                      <a:pt x="343" y="451"/>
                    </a:lnTo>
                    <a:lnTo>
                      <a:pt x="343" y="460"/>
                    </a:lnTo>
                    <a:lnTo>
                      <a:pt x="291" y="460"/>
                    </a:lnTo>
                    <a:lnTo>
                      <a:pt x="203" y="460"/>
                    </a:lnTo>
                    <a:lnTo>
                      <a:pt x="106" y="469"/>
                    </a:lnTo>
                    <a:lnTo>
                      <a:pt x="44" y="469"/>
                    </a:lnTo>
                    <a:lnTo>
                      <a:pt x="44" y="328"/>
                    </a:lnTo>
                    <a:lnTo>
                      <a:pt x="44" y="319"/>
                    </a:lnTo>
                    <a:lnTo>
                      <a:pt x="35" y="319"/>
                    </a:lnTo>
                    <a:lnTo>
                      <a:pt x="35" y="319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292"/>
                    </a:lnTo>
                    <a:lnTo>
                      <a:pt x="35" y="292"/>
                    </a:lnTo>
                    <a:lnTo>
                      <a:pt x="35" y="283"/>
                    </a:lnTo>
                    <a:lnTo>
                      <a:pt x="44" y="274"/>
                    </a:lnTo>
                    <a:lnTo>
                      <a:pt x="44" y="266"/>
                    </a:lnTo>
                    <a:lnTo>
                      <a:pt x="44" y="266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27" y="230"/>
                    </a:lnTo>
                    <a:lnTo>
                      <a:pt x="27" y="221"/>
                    </a:lnTo>
                    <a:lnTo>
                      <a:pt x="27" y="221"/>
                    </a:lnTo>
                    <a:lnTo>
                      <a:pt x="27" y="204"/>
                    </a:lnTo>
                    <a:lnTo>
                      <a:pt x="27" y="195"/>
                    </a:lnTo>
                    <a:lnTo>
                      <a:pt x="27" y="186"/>
                    </a:lnTo>
                    <a:lnTo>
                      <a:pt x="27" y="186"/>
                    </a:lnTo>
                    <a:lnTo>
                      <a:pt x="27" y="168"/>
                    </a:lnTo>
                    <a:lnTo>
                      <a:pt x="27" y="160"/>
                    </a:lnTo>
                    <a:lnTo>
                      <a:pt x="27" y="160"/>
                    </a:lnTo>
                    <a:lnTo>
                      <a:pt x="27" y="151"/>
                    </a:lnTo>
                    <a:lnTo>
                      <a:pt x="27" y="151"/>
                    </a:lnTo>
                    <a:lnTo>
                      <a:pt x="27" y="133"/>
                    </a:lnTo>
                    <a:lnTo>
                      <a:pt x="18" y="124"/>
                    </a:lnTo>
                    <a:lnTo>
                      <a:pt x="18" y="115"/>
                    </a:lnTo>
                    <a:lnTo>
                      <a:pt x="9" y="98"/>
                    </a:lnTo>
                    <a:lnTo>
                      <a:pt x="9" y="98"/>
                    </a:lnTo>
                    <a:lnTo>
                      <a:pt x="9" y="89"/>
                    </a:lnTo>
                    <a:lnTo>
                      <a:pt x="9" y="80"/>
                    </a:lnTo>
                    <a:lnTo>
                      <a:pt x="9" y="80"/>
                    </a:lnTo>
                    <a:lnTo>
                      <a:pt x="9" y="71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8" name="Freeform 102">
                <a:extLst>
                  <a:ext uri="{FF2B5EF4-FFF2-40B4-BE49-F238E27FC236}">
                    <a16:creationId xmlns:a16="http://schemas.microsoft.com/office/drawing/2014/main" id="{11D5EBE7-7D3F-7617-09DE-B9742C5C0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252" y="1748689"/>
                <a:ext cx="555436" cy="629226"/>
              </a:xfrm>
              <a:custGeom>
                <a:avLst/>
                <a:gdLst/>
                <a:ahLst/>
                <a:cxnLst>
                  <a:cxn ang="0">
                    <a:pos x="115" y="36"/>
                  </a:cxn>
                  <a:cxn ang="0">
                    <a:pos x="115" y="0"/>
                  </a:cxn>
                  <a:cxn ang="0">
                    <a:pos x="132" y="27"/>
                  </a:cxn>
                  <a:cxn ang="0">
                    <a:pos x="141" y="53"/>
                  </a:cxn>
                  <a:cxn ang="0">
                    <a:pos x="159" y="53"/>
                  </a:cxn>
                  <a:cxn ang="0">
                    <a:pos x="194" y="71"/>
                  </a:cxn>
                  <a:cxn ang="0">
                    <a:pos x="211" y="62"/>
                  </a:cxn>
                  <a:cxn ang="0">
                    <a:pos x="220" y="53"/>
                  </a:cxn>
                  <a:cxn ang="0">
                    <a:pos x="247" y="71"/>
                  </a:cxn>
                  <a:cxn ang="0">
                    <a:pos x="255" y="80"/>
                  </a:cxn>
                  <a:cxn ang="0">
                    <a:pos x="264" y="80"/>
                  </a:cxn>
                  <a:cxn ang="0">
                    <a:pos x="282" y="80"/>
                  </a:cxn>
                  <a:cxn ang="0">
                    <a:pos x="308" y="98"/>
                  </a:cxn>
                  <a:cxn ang="0">
                    <a:pos x="326" y="89"/>
                  </a:cxn>
                  <a:cxn ang="0">
                    <a:pos x="343" y="89"/>
                  </a:cxn>
                  <a:cxn ang="0">
                    <a:pos x="352" y="89"/>
                  </a:cxn>
                  <a:cxn ang="0">
                    <a:pos x="370" y="89"/>
                  </a:cxn>
                  <a:cxn ang="0">
                    <a:pos x="387" y="98"/>
                  </a:cxn>
                  <a:cxn ang="0">
                    <a:pos x="414" y="98"/>
                  </a:cxn>
                  <a:cxn ang="0">
                    <a:pos x="396" y="106"/>
                  </a:cxn>
                  <a:cxn ang="0">
                    <a:pos x="361" y="124"/>
                  </a:cxn>
                  <a:cxn ang="0">
                    <a:pos x="326" y="160"/>
                  </a:cxn>
                  <a:cxn ang="0">
                    <a:pos x="308" y="177"/>
                  </a:cxn>
                  <a:cxn ang="0">
                    <a:pos x="282" y="204"/>
                  </a:cxn>
                  <a:cxn ang="0">
                    <a:pos x="273" y="213"/>
                  </a:cxn>
                  <a:cxn ang="0">
                    <a:pos x="273" y="257"/>
                  </a:cxn>
                  <a:cxn ang="0">
                    <a:pos x="247" y="274"/>
                  </a:cxn>
                  <a:cxn ang="0">
                    <a:pos x="247" y="283"/>
                  </a:cxn>
                  <a:cxn ang="0">
                    <a:pos x="255" y="301"/>
                  </a:cxn>
                  <a:cxn ang="0">
                    <a:pos x="255" y="328"/>
                  </a:cxn>
                  <a:cxn ang="0">
                    <a:pos x="255" y="354"/>
                  </a:cxn>
                  <a:cxn ang="0">
                    <a:pos x="264" y="372"/>
                  </a:cxn>
                  <a:cxn ang="0">
                    <a:pos x="282" y="381"/>
                  </a:cxn>
                  <a:cxn ang="0">
                    <a:pos x="299" y="389"/>
                  </a:cxn>
                  <a:cxn ang="0">
                    <a:pos x="326" y="416"/>
                  </a:cxn>
                  <a:cxn ang="0">
                    <a:pos x="335" y="425"/>
                  </a:cxn>
                  <a:cxn ang="0">
                    <a:pos x="343" y="451"/>
                  </a:cxn>
                  <a:cxn ang="0">
                    <a:pos x="291" y="460"/>
                  </a:cxn>
                  <a:cxn ang="0">
                    <a:pos x="44" y="469"/>
                  </a:cxn>
                  <a:cxn ang="0">
                    <a:pos x="35" y="319"/>
                  </a:cxn>
                  <a:cxn ang="0">
                    <a:pos x="27" y="301"/>
                  </a:cxn>
                  <a:cxn ang="0">
                    <a:pos x="35" y="292"/>
                  </a:cxn>
                  <a:cxn ang="0">
                    <a:pos x="44" y="266"/>
                  </a:cxn>
                  <a:cxn ang="0">
                    <a:pos x="35" y="248"/>
                  </a:cxn>
                  <a:cxn ang="0">
                    <a:pos x="27" y="230"/>
                  </a:cxn>
                  <a:cxn ang="0">
                    <a:pos x="27" y="204"/>
                  </a:cxn>
                  <a:cxn ang="0">
                    <a:pos x="27" y="186"/>
                  </a:cxn>
                  <a:cxn ang="0">
                    <a:pos x="27" y="160"/>
                  </a:cxn>
                  <a:cxn ang="0">
                    <a:pos x="27" y="133"/>
                  </a:cxn>
                  <a:cxn ang="0">
                    <a:pos x="9" y="98"/>
                  </a:cxn>
                  <a:cxn ang="0">
                    <a:pos x="9" y="80"/>
                  </a:cxn>
                  <a:cxn ang="0">
                    <a:pos x="9" y="62"/>
                  </a:cxn>
                  <a:cxn ang="0">
                    <a:pos x="0" y="36"/>
                  </a:cxn>
                </a:cxnLst>
                <a:rect l="0" t="0" r="r" b="b"/>
                <a:pathLst>
                  <a:path w="414" h="469">
                    <a:moveTo>
                      <a:pt x="9" y="36"/>
                    </a:moveTo>
                    <a:lnTo>
                      <a:pt x="71" y="36"/>
                    </a:lnTo>
                    <a:lnTo>
                      <a:pt x="115" y="36"/>
                    </a:lnTo>
                    <a:lnTo>
                      <a:pt x="115" y="27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23" y="9"/>
                    </a:lnTo>
                    <a:lnTo>
                      <a:pt x="132" y="9"/>
                    </a:lnTo>
                    <a:lnTo>
                      <a:pt x="132" y="27"/>
                    </a:lnTo>
                    <a:lnTo>
                      <a:pt x="141" y="45"/>
                    </a:lnTo>
                    <a:lnTo>
                      <a:pt x="141" y="45"/>
                    </a:lnTo>
                    <a:lnTo>
                      <a:pt x="141" y="53"/>
                    </a:lnTo>
                    <a:lnTo>
                      <a:pt x="150" y="53"/>
                    </a:lnTo>
                    <a:lnTo>
                      <a:pt x="159" y="53"/>
                    </a:lnTo>
                    <a:lnTo>
                      <a:pt x="159" y="53"/>
                    </a:lnTo>
                    <a:lnTo>
                      <a:pt x="185" y="62"/>
                    </a:lnTo>
                    <a:lnTo>
                      <a:pt x="185" y="62"/>
                    </a:lnTo>
                    <a:lnTo>
                      <a:pt x="194" y="71"/>
                    </a:lnTo>
                    <a:lnTo>
                      <a:pt x="203" y="62"/>
                    </a:lnTo>
                    <a:lnTo>
                      <a:pt x="203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47" y="62"/>
                    </a:lnTo>
                    <a:lnTo>
                      <a:pt x="247" y="71"/>
                    </a:lnTo>
                    <a:lnTo>
                      <a:pt x="255" y="71"/>
                    </a:lnTo>
                    <a:lnTo>
                      <a:pt x="255" y="71"/>
                    </a:lnTo>
                    <a:lnTo>
                      <a:pt x="255" y="80"/>
                    </a:lnTo>
                    <a:lnTo>
                      <a:pt x="264" y="80"/>
                    </a:lnTo>
                    <a:lnTo>
                      <a:pt x="264" y="89"/>
                    </a:lnTo>
                    <a:lnTo>
                      <a:pt x="264" y="80"/>
                    </a:lnTo>
                    <a:lnTo>
                      <a:pt x="273" y="80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99" y="89"/>
                    </a:lnTo>
                    <a:lnTo>
                      <a:pt x="299" y="98"/>
                    </a:lnTo>
                    <a:lnTo>
                      <a:pt x="308" y="98"/>
                    </a:lnTo>
                    <a:lnTo>
                      <a:pt x="317" y="98"/>
                    </a:lnTo>
                    <a:lnTo>
                      <a:pt x="326" y="98"/>
                    </a:lnTo>
                    <a:lnTo>
                      <a:pt x="326" y="89"/>
                    </a:lnTo>
                    <a:lnTo>
                      <a:pt x="335" y="80"/>
                    </a:lnTo>
                    <a:lnTo>
                      <a:pt x="343" y="80"/>
                    </a:lnTo>
                    <a:lnTo>
                      <a:pt x="343" y="89"/>
                    </a:lnTo>
                    <a:lnTo>
                      <a:pt x="343" y="89"/>
                    </a:lnTo>
                    <a:lnTo>
                      <a:pt x="352" y="89"/>
                    </a:lnTo>
                    <a:lnTo>
                      <a:pt x="352" y="89"/>
                    </a:lnTo>
                    <a:lnTo>
                      <a:pt x="361" y="89"/>
                    </a:lnTo>
                    <a:lnTo>
                      <a:pt x="370" y="89"/>
                    </a:lnTo>
                    <a:lnTo>
                      <a:pt x="370" y="89"/>
                    </a:lnTo>
                    <a:lnTo>
                      <a:pt x="387" y="89"/>
                    </a:lnTo>
                    <a:lnTo>
                      <a:pt x="387" y="98"/>
                    </a:lnTo>
                    <a:lnTo>
                      <a:pt x="387" y="98"/>
                    </a:lnTo>
                    <a:lnTo>
                      <a:pt x="396" y="98"/>
                    </a:lnTo>
                    <a:lnTo>
                      <a:pt x="396" y="98"/>
                    </a:lnTo>
                    <a:lnTo>
                      <a:pt x="414" y="98"/>
                    </a:lnTo>
                    <a:lnTo>
                      <a:pt x="405" y="98"/>
                    </a:lnTo>
                    <a:lnTo>
                      <a:pt x="405" y="106"/>
                    </a:lnTo>
                    <a:lnTo>
                      <a:pt x="396" y="106"/>
                    </a:lnTo>
                    <a:lnTo>
                      <a:pt x="379" y="115"/>
                    </a:lnTo>
                    <a:lnTo>
                      <a:pt x="379" y="115"/>
                    </a:lnTo>
                    <a:lnTo>
                      <a:pt x="361" y="124"/>
                    </a:lnTo>
                    <a:lnTo>
                      <a:pt x="352" y="133"/>
                    </a:lnTo>
                    <a:lnTo>
                      <a:pt x="335" y="151"/>
                    </a:lnTo>
                    <a:lnTo>
                      <a:pt x="326" y="160"/>
                    </a:lnTo>
                    <a:lnTo>
                      <a:pt x="308" y="168"/>
                    </a:lnTo>
                    <a:lnTo>
                      <a:pt x="308" y="177"/>
                    </a:lnTo>
                    <a:lnTo>
                      <a:pt x="308" y="177"/>
                    </a:lnTo>
                    <a:lnTo>
                      <a:pt x="299" y="186"/>
                    </a:lnTo>
                    <a:lnTo>
                      <a:pt x="282" y="195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73" y="213"/>
                    </a:lnTo>
                    <a:lnTo>
                      <a:pt x="273" y="213"/>
                    </a:lnTo>
                    <a:lnTo>
                      <a:pt x="273" y="248"/>
                    </a:lnTo>
                    <a:lnTo>
                      <a:pt x="273" y="257"/>
                    </a:lnTo>
                    <a:lnTo>
                      <a:pt x="273" y="257"/>
                    </a:lnTo>
                    <a:lnTo>
                      <a:pt x="264" y="266"/>
                    </a:lnTo>
                    <a:lnTo>
                      <a:pt x="247" y="274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55" y="301"/>
                    </a:lnTo>
                    <a:lnTo>
                      <a:pt x="255" y="310"/>
                    </a:lnTo>
                    <a:lnTo>
                      <a:pt x="255" y="319"/>
                    </a:lnTo>
                    <a:lnTo>
                      <a:pt x="255" y="328"/>
                    </a:lnTo>
                    <a:lnTo>
                      <a:pt x="247" y="336"/>
                    </a:lnTo>
                    <a:lnTo>
                      <a:pt x="255" y="345"/>
                    </a:lnTo>
                    <a:lnTo>
                      <a:pt x="255" y="354"/>
                    </a:lnTo>
                    <a:lnTo>
                      <a:pt x="247" y="363"/>
                    </a:lnTo>
                    <a:lnTo>
                      <a:pt x="255" y="372"/>
                    </a:lnTo>
                    <a:lnTo>
                      <a:pt x="264" y="372"/>
                    </a:lnTo>
                    <a:lnTo>
                      <a:pt x="273" y="372"/>
                    </a:lnTo>
                    <a:lnTo>
                      <a:pt x="282" y="381"/>
                    </a:lnTo>
                    <a:lnTo>
                      <a:pt x="282" y="381"/>
                    </a:lnTo>
                    <a:lnTo>
                      <a:pt x="282" y="389"/>
                    </a:lnTo>
                    <a:lnTo>
                      <a:pt x="291" y="389"/>
                    </a:lnTo>
                    <a:lnTo>
                      <a:pt x="299" y="389"/>
                    </a:lnTo>
                    <a:lnTo>
                      <a:pt x="308" y="407"/>
                    </a:lnTo>
                    <a:lnTo>
                      <a:pt x="317" y="416"/>
                    </a:lnTo>
                    <a:lnTo>
                      <a:pt x="326" y="416"/>
                    </a:lnTo>
                    <a:lnTo>
                      <a:pt x="326" y="416"/>
                    </a:lnTo>
                    <a:lnTo>
                      <a:pt x="335" y="416"/>
                    </a:lnTo>
                    <a:lnTo>
                      <a:pt x="335" y="425"/>
                    </a:lnTo>
                    <a:lnTo>
                      <a:pt x="343" y="434"/>
                    </a:lnTo>
                    <a:lnTo>
                      <a:pt x="343" y="442"/>
                    </a:lnTo>
                    <a:lnTo>
                      <a:pt x="343" y="451"/>
                    </a:lnTo>
                    <a:lnTo>
                      <a:pt x="343" y="451"/>
                    </a:lnTo>
                    <a:lnTo>
                      <a:pt x="343" y="460"/>
                    </a:lnTo>
                    <a:lnTo>
                      <a:pt x="291" y="460"/>
                    </a:lnTo>
                    <a:lnTo>
                      <a:pt x="203" y="460"/>
                    </a:lnTo>
                    <a:lnTo>
                      <a:pt x="106" y="469"/>
                    </a:lnTo>
                    <a:lnTo>
                      <a:pt x="44" y="469"/>
                    </a:lnTo>
                    <a:lnTo>
                      <a:pt x="44" y="328"/>
                    </a:lnTo>
                    <a:lnTo>
                      <a:pt x="44" y="319"/>
                    </a:lnTo>
                    <a:lnTo>
                      <a:pt x="35" y="319"/>
                    </a:lnTo>
                    <a:lnTo>
                      <a:pt x="35" y="319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292"/>
                    </a:lnTo>
                    <a:lnTo>
                      <a:pt x="35" y="292"/>
                    </a:lnTo>
                    <a:lnTo>
                      <a:pt x="35" y="283"/>
                    </a:lnTo>
                    <a:lnTo>
                      <a:pt x="44" y="274"/>
                    </a:lnTo>
                    <a:lnTo>
                      <a:pt x="44" y="266"/>
                    </a:lnTo>
                    <a:lnTo>
                      <a:pt x="44" y="266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27" y="230"/>
                    </a:lnTo>
                    <a:lnTo>
                      <a:pt x="27" y="221"/>
                    </a:lnTo>
                    <a:lnTo>
                      <a:pt x="27" y="221"/>
                    </a:lnTo>
                    <a:lnTo>
                      <a:pt x="27" y="204"/>
                    </a:lnTo>
                    <a:lnTo>
                      <a:pt x="27" y="195"/>
                    </a:lnTo>
                    <a:lnTo>
                      <a:pt x="27" y="186"/>
                    </a:lnTo>
                    <a:lnTo>
                      <a:pt x="27" y="186"/>
                    </a:lnTo>
                    <a:lnTo>
                      <a:pt x="27" y="168"/>
                    </a:lnTo>
                    <a:lnTo>
                      <a:pt x="27" y="160"/>
                    </a:lnTo>
                    <a:lnTo>
                      <a:pt x="27" y="160"/>
                    </a:lnTo>
                    <a:lnTo>
                      <a:pt x="27" y="151"/>
                    </a:lnTo>
                    <a:lnTo>
                      <a:pt x="27" y="151"/>
                    </a:lnTo>
                    <a:lnTo>
                      <a:pt x="27" y="133"/>
                    </a:lnTo>
                    <a:lnTo>
                      <a:pt x="18" y="124"/>
                    </a:lnTo>
                    <a:lnTo>
                      <a:pt x="18" y="115"/>
                    </a:lnTo>
                    <a:lnTo>
                      <a:pt x="9" y="98"/>
                    </a:lnTo>
                    <a:lnTo>
                      <a:pt x="9" y="98"/>
                    </a:lnTo>
                    <a:lnTo>
                      <a:pt x="9" y="89"/>
                    </a:lnTo>
                    <a:lnTo>
                      <a:pt x="9" y="80"/>
                    </a:lnTo>
                    <a:lnTo>
                      <a:pt x="9" y="80"/>
                    </a:lnTo>
                    <a:lnTo>
                      <a:pt x="9" y="71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9" y="3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9" name="Freeform 103">
                <a:extLst>
                  <a:ext uri="{FF2B5EF4-FFF2-40B4-BE49-F238E27FC236}">
                    <a16:creationId xmlns:a16="http://schemas.microsoft.com/office/drawing/2014/main" id="{07988D7F-FFF9-1513-5842-A12451995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857" y="2140445"/>
                <a:ext cx="22808" cy="59032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0" y="18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44"/>
                  </a:cxn>
                  <a:cxn ang="0">
                    <a:pos x="0" y="44"/>
                  </a:cxn>
                  <a:cxn ang="0">
                    <a:pos x="0" y="36"/>
                  </a:cxn>
                  <a:cxn ang="0">
                    <a:pos x="0" y="27"/>
                  </a:cxn>
                </a:cxnLst>
                <a:rect l="0" t="0" r="r" b="b"/>
                <a:pathLst>
                  <a:path w="17" h="44">
                    <a:moveTo>
                      <a:pt x="0" y="27"/>
                    </a:moveTo>
                    <a:lnTo>
                      <a:pt x="0" y="27"/>
                    </a:lnTo>
                    <a:lnTo>
                      <a:pt x="0" y="18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6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0" name="Freeform 104">
                <a:extLst>
                  <a:ext uri="{FF2B5EF4-FFF2-40B4-BE49-F238E27FC236}">
                    <a16:creationId xmlns:a16="http://schemas.microsoft.com/office/drawing/2014/main" id="{16389731-BF93-0455-EE51-231F12CE52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857" y="2140445"/>
                <a:ext cx="22808" cy="59032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0" y="18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44"/>
                  </a:cxn>
                  <a:cxn ang="0">
                    <a:pos x="0" y="44"/>
                  </a:cxn>
                  <a:cxn ang="0">
                    <a:pos x="0" y="36"/>
                  </a:cxn>
                  <a:cxn ang="0">
                    <a:pos x="0" y="27"/>
                  </a:cxn>
                </a:cxnLst>
                <a:rect l="0" t="0" r="r" b="b"/>
                <a:pathLst>
                  <a:path w="17" h="44">
                    <a:moveTo>
                      <a:pt x="0" y="27"/>
                    </a:moveTo>
                    <a:lnTo>
                      <a:pt x="0" y="27"/>
                    </a:lnTo>
                    <a:lnTo>
                      <a:pt x="0" y="18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6"/>
                    </a:lnTo>
                    <a:lnTo>
                      <a:pt x="0" y="2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1" name="Freeform 105">
                <a:extLst>
                  <a:ext uri="{FF2B5EF4-FFF2-40B4-BE49-F238E27FC236}">
                    <a16:creationId xmlns:a16="http://schemas.microsoft.com/office/drawing/2014/main" id="{EDC21FEB-3D2A-74B6-8D0F-C0897AC17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2069339"/>
                <a:ext cx="331383" cy="450788"/>
              </a:xfrm>
              <a:custGeom>
                <a:avLst/>
                <a:gdLst/>
                <a:ahLst/>
                <a:cxnLst>
                  <a:cxn ang="0">
                    <a:pos x="9" y="327"/>
                  </a:cxn>
                  <a:cxn ang="0">
                    <a:pos x="18" y="301"/>
                  </a:cxn>
                  <a:cxn ang="0">
                    <a:pos x="27" y="265"/>
                  </a:cxn>
                  <a:cxn ang="0">
                    <a:pos x="18" y="221"/>
                  </a:cxn>
                  <a:cxn ang="0">
                    <a:pos x="0" y="186"/>
                  </a:cxn>
                  <a:cxn ang="0">
                    <a:pos x="9" y="168"/>
                  </a:cxn>
                  <a:cxn ang="0">
                    <a:pos x="0" y="150"/>
                  </a:cxn>
                  <a:cxn ang="0">
                    <a:pos x="9" y="124"/>
                  </a:cxn>
                  <a:cxn ang="0">
                    <a:pos x="9" y="97"/>
                  </a:cxn>
                  <a:cxn ang="0">
                    <a:pos x="18" y="89"/>
                  </a:cxn>
                  <a:cxn ang="0">
                    <a:pos x="36" y="71"/>
                  </a:cxn>
                  <a:cxn ang="0">
                    <a:pos x="36" y="53"/>
                  </a:cxn>
                  <a:cxn ang="0">
                    <a:pos x="44" y="71"/>
                  </a:cxn>
                  <a:cxn ang="0">
                    <a:pos x="44" y="89"/>
                  </a:cxn>
                  <a:cxn ang="0">
                    <a:pos x="53" y="71"/>
                  </a:cxn>
                  <a:cxn ang="0">
                    <a:pos x="53" y="80"/>
                  </a:cxn>
                  <a:cxn ang="0">
                    <a:pos x="53" y="62"/>
                  </a:cxn>
                  <a:cxn ang="0">
                    <a:pos x="62" y="44"/>
                  </a:cxn>
                  <a:cxn ang="0">
                    <a:pos x="71" y="35"/>
                  </a:cxn>
                  <a:cxn ang="0">
                    <a:pos x="62" y="18"/>
                  </a:cxn>
                  <a:cxn ang="0">
                    <a:pos x="80" y="9"/>
                  </a:cxn>
                  <a:cxn ang="0">
                    <a:pos x="88" y="9"/>
                  </a:cxn>
                  <a:cxn ang="0">
                    <a:pos x="106" y="9"/>
                  </a:cxn>
                  <a:cxn ang="0">
                    <a:pos x="115" y="18"/>
                  </a:cxn>
                  <a:cxn ang="0">
                    <a:pos x="132" y="27"/>
                  </a:cxn>
                  <a:cxn ang="0">
                    <a:pos x="159" y="27"/>
                  </a:cxn>
                  <a:cxn ang="0">
                    <a:pos x="168" y="44"/>
                  </a:cxn>
                  <a:cxn ang="0">
                    <a:pos x="168" y="53"/>
                  </a:cxn>
                  <a:cxn ang="0">
                    <a:pos x="168" y="62"/>
                  </a:cxn>
                  <a:cxn ang="0">
                    <a:pos x="176" y="89"/>
                  </a:cxn>
                  <a:cxn ang="0">
                    <a:pos x="168" y="115"/>
                  </a:cxn>
                  <a:cxn ang="0">
                    <a:pos x="159" y="133"/>
                  </a:cxn>
                  <a:cxn ang="0">
                    <a:pos x="150" y="150"/>
                  </a:cxn>
                  <a:cxn ang="0">
                    <a:pos x="159" y="168"/>
                  </a:cxn>
                  <a:cxn ang="0">
                    <a:pos x="168" y="159"/>
                  </a:cxn>
                  <a:cxn ang="0">
                    <a:pos x="176" y="142"/>
                  </a:cxn>
                  <a:cxn ang="0">
                    <a:pos x="194" y="133"/>
                  </a:cxn>
                  <a:cxn ang="0">
                    <a:pos x="212" y="124"/>
                  </a:cxn>
                  <a:cxn ang="0">
                    <a:pos x="229" y="159"/>
                  </a:cxn>
                  <a:cxn ang="0">
                    <a:pos x="238" y="186"/>
                  </a:cxn>
                  <a:cxn ang="0">
                    <a:pos x="247" y="203"/>
                  </a:cxn>
                  <a:cxn ang="0">
                    <a:pos x="238" y="221"/>
                  </a:cxn>
                  <a:cxn ang="0">
                    <a:pos x="238" y="239"/>
                  </a:cxn>
                  <a:cxn ang="0">
                    <a:pos x="238" y="230"/>
                  </a:cxn>
                  <a:cxn ang="0">
                    <a:pos x="229" y="239"/>
                  </a:cxn>
                  <a:cxn ang="0">
                    <a:pos x="220" y="257"/>
                  </a:cxn>
                  <a:cxn ang="0">
                    <a:pos x="212" y="265"/>
                  </a:cxn>
                  <a:cxn ang="0">
                    <a:pos x="203" y="301"/>
                  </a:cxn>
                  <a:cxn ang="0">
                    <a:pos x="124" y="327"/>
                  </a:cxn>
                  <a:cxn ang="0">
                    <a:pos x="0" y="336"/>
                  </a:cxn>
                </a:cxnLst>
                <a:rect l="0" t="0" r="r" b="b"/>
                <a:pathLst>
                  <a:path w="247" h="336">
                    <a:moveTo>
                      <a:pt x="0" y="336"/>
                    </a:moveTo>
                    <a:lnTo>
                      <a:pt x="0" y="336"/>
                    </a:lnTo>
                    <a:lnTo>
                      <a:pt x="9" y="327"/>
                    </a:lnTo>
                    <a:lnTo>
                      <a:pt x="9" y="318"/>
                    </a:lnTo>
                    <a:lnTo>
                      <a:pt x="18" y="318"/>
                    </a:lnTo>
                    <a:lnTo>
                      <a:pt x="18" y="301"/>
                    </a:lnTo>
                    <a:lnTo>
                      <a:pt x="27" y="292"/>
                    </a:lnTo>
                    <a:lnTo>
                      <a:pt x="27" y="283"/>
                    </a:lnTo>
                    <a:lnTo>
                      <a:pt x="27" y="265"/>
                    </a:lnTo>
                    <a:lnTo>
                      <a:pt x="27" y="257"/>
                    </a:lnTo>
                    <a:lnTo>
                      <a:pt x="27" y="230"/>
                    </a:lnTo>
                    <a:lnTo>
                      <a:pt x="18" y="221"/>
                    </a:lnTo>
                    <a:lnTo>
                      <a:pt x="27" y="212"/>
                    </a:lnTo>
                    <a:lnTo>
                      <a:pt x="18" y="212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7"/>
                    </a:lnTo>
                    <a:lnTo>
                      <a:pt x="9" y="168"/>
                    </a:lnTo>
                    <a:lnTo>
                      <a:pt x="0" y="159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9" y="142"/>
                    </a:lnTo>
                    <a:lnTo>
                      <a:pt x="9" y="124"/>
                    </a:lnTo>
                    <a:lnTo>
                      <a:pt x="9" y="124"/>
                    </a:lnTo>
                    <a:lnTo>
                      <a:pt x="9" y="115"/>
                    </a:lnTo>
                    <a:lnTo>
                      <a:pt x="9" y="106"/>
                    </a:lnTo>
                    <a:lnTo>
                      <a:pt x="9" y="97"/>
                    </a:lnTo>
                    <a:lnTo>
                      <a:pt x="18" y="97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27" y="80"/>
                    </a:lnTo>
                    <a:lnTo>
                      <a:pt x="27" y="80"/>
                    </a:lnTo>
                    <a:lnTo>
                      <a:pt x="36" y="71"/>
                    </a:lnTo>
                    <a:lnTo>
                      <a:pt x="36" y="71"/>
                    </a:lnTo>
                    <a:lnTo>
                      <a:pt x="36" y="62"/>
                    </a:lnTo>
                    <a:lnTo>
                      <a:pt x="36" y="53"/>
                    </a:lnTo>
                    <a:lnTo>
                      <a:pt x="44" y="53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4" y="89"/>
                    </a:lnTo>
                    <a:lnTo>
                      <a:pt x="44" y="80"/>
                    </a:lnTo>
                    <a:lnTo>
                      <a:pt x="44" y="71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44" y="89"/>
                    </a:lnTo>
                    <a:lnTo>
                      <a:pt x="53" y="80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53" y="53"/>
                    </a:lnTo>
                    <a:lnTo>
                      <a:pt x="53" y="44"/>
                    </a:lnTo>
                    <a:lnTo>
                      <a:pt x="62" y="44"/>
                    </a:lnTo>
                    <a:lnTo>
                      <a:pt x="62" y="35"/>
                    </a:lnTo>
                    <a:lnTo>
                      <a:pt x="71" y="35"/>
                    </a:lnTo>
                    <a:lnTo>
                      <a:pt x="71" y="35"/>
                    </a:lnTo>
                    <a:lnTo>
                      <a:pt x="71" y="27"/>
                    </a:lnTo>
                    <a:lnTo>
                      <a:pt x="62" y="27"/>
                    </a:lnTo>
                    <a:lnTo>
                      <a:pt x="62" y="18"/>
                    </a:lnTo>
                    <a:lnTo>
                      <a:pt x="71" y="18"/>
                    </a:lnTo>
                    <a:lnTo>
                      <a:pt x="71" y="9"/>
                    </a:lnTo>
                    <a:lnTo>
                      <a:pt x="80" y="9"/>
                    </a:lnTo>
                    <a:lnTo>
                      <a:pt x="80" y="0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97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15" y="9"/>
                    </a:lnTo>
                    <a:lnTo>
                      <a:pt x="115" y="18"/>
                    </a:lnTo>
                    <a:lnTo>
                      <a:pt x="115" y="18"/>
                    </a:lnTo>
                    <a:lnTo>
                      <a:pt x="124" y="18"/>
                    </a:lnTo>
                    <a:lnTo>
                      <a:pt x="132" y="18"/>
                    </a:lnTo>
                    <a:lnTo>
                      <a:pt x="132" y="27"/>
                    </a:lnTo>
                    <a:lnTo>
                      <a:pt x="141" y="27"/>
                    </a:lnTo>
                    <a:lnTo>
                      <a:pt x="150" y="27"/>
                    </a:lnTo>
                    <a:lnTo>
                      <a:pt x="159" y="27"/>
                    </a:lnTo>
                    <a:lnTo>
                      <a:pt x="159" y="35"/>
                    </a:lnTo>
                    <a:lnTo>
                      <a:pt x="159" y="35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53"/>
                    </a:lnTo>
                    <a:lnTo>
                      <a:pt x="159" y="53"/>
                    </a:lnTo>
                    <a:lnTo>
                      <a:pt x="168" y="62"/>
                    </a:lnTo>
                    <a:lnTo>
                      <a:pt x="168" y="62"/>
                    </a:lnTo>
                    <a:lnTo>
                      <a:pt x="176" y="71"/>
                    </a:lnTo>
                    <a:lnTo>
                      <a:pt x="176" y="80"/>
                    </a:lnTo>
                    <a:lnTo>
                      <a:pt x="176" y="89"/>
                    </a:lnTo>
                    <a:lnTo>
                      <a:pt x="176" y="106"/>
                    </a:lnTo>
                    <a:lnTo>
                      <a:pt x="168" y="106"/>
                    </a:lnTo>
                    <a:lnTo>
                      <a:pt x="168" y="115"/>
                    </a:lnTo>
                    <a:lnTo>
                      <a:pt x="168" y="115"/>
                    </a:lnTo>
                    <a:lnTo>
                      <a:pt x="168" y="124"/>
                    </a:lnTo>
                    <a:lnTo>
                      <a:pt x="159" y="133"/>
                    </a:lnTo>
                    <a:lnTo>
                      <a:pt x="159" y="133"/>
                    </a:lnTo>
                    <a:lnTo>
                      <a:pt x="150" y="142"/>
                    </a:lnTo>
                    <a:lnTo>
                      <a:pt x="150" y="150"/>
                    </a:lnTo>
                    <a:lnTo>
                      <a:pt x="150" y="159"/>
                    </a:lnTo>
                    <a:lnTo>
                      <a:pt x="159" y="168"/>
                    </a:lnTo>
                    <a:lnTo>
                      <a:pt x="159" y="168"/>
                    </a:lnTo>
                    <a:lnTo>
                      <a:pt x="168" y="168"/>
                    </a:lnTo>
                    <a:lnTo>
                      <a:pt x="168" y="159"/>
                    </a:lnTo>
                    <a:lnTo>
                      <a:pt x="168" y="159"/>
                    </a:lnTo>
                    <a:lnTo>
                      <a:pt x="176" y="150"/>
                    </a:lnTo>
                    <a:lnTo>
                      <a:pt x="176" y="142"/>
                    </a:lnTo>
                    <a:lnTo>
                      <a:pt x="176" y="142"/>
                    </a:lnTo>
                    <a:lnTo>
                      <a:pt x="185" y="142"/>
                    </a:lnTo>
                    <a:lnTo>
                      <a:pt x="185" y="133"/>
                    </a:lnTo>
                    <a:lnTo>
                      <a:pt x="194" y="133"/>
                    </a:lnTo>
                    <a:lnTo>
                      <a:pt x="203" y="124"/>
                    </a:lnTo>
                    <a:lnTo>
                      <a:pt x="203" y="124"/>
                    </a:lnTo>
                    <a:lnTo>
                      <a:pt x="212" y="124"/>
                    </a:lnTo>
                    <a:lnTo>
                      <a:pt x="212" y="133"/>
                    </a:lnTo>
                    <a:lnTo>
                      <a:pt x="220" y="142"/>
                    </a:lnTo>
                    <a:lnTo>
                      <a:pt x="229" y="159"/>
                    </a:lnTo>
                    <a:lnTo>
                      <a:pt x="229" y="168"/>
                    </a:lnTo>
                    <a:lnTo>
                      <a:pt x="229" y="177"/>
                    </a:lnTo>
                    <a:lnTo>
                      <a:pt x="238" y="186"/>
                    </a:lnTo>
                    <a:lnTo>
                      <a:pt x="238" y="195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38" y="212"/>
                    </a:lnTo>
                    <a:lnTo>
                      <a:pt x="238" y="221"/>
                    </a:lnTo>
                    <a:lnTo>
                      <a:pt x="247" y="221"/>
                    </a:lnTo>
                    <a:lnTo>
                      <a:pt x="238" y="230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9"/>
                    </a:lnTo>
                    <a:lnTo>
                      <a:pt x="220" y="239"/>
                    </a:lnTo>
                    <a:lnTo>
                      <a:pt x="220" y="257"/>
                    </a:lnTo>
                    <a:lnTo>
                      <a:pt x="220" y="257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74"/>
                    </a:lnTo>
                    <a:lnTo>
                      <a:pt x="212" y="283"/>
                    </a:lnTo>
                    <a:lnTo>
                      <a:pt x="203" y="301"/>
                    </a:lnTo>
                    <a:lnTo>
                      <a:pt x="194" y="310"/>
                    </a:lnTo>
                    <a:lnTo>
                      <a:pt x="176" y="318"/>
                    </a:lnTo>
                    <a:lnTo>
                      <a:pt x="124" y="327"/>
                    </a:lnTo>
                    <a:lnTo>
                      <a:pt x="115" y="318"/>
                    </a:lnTo>
                    <a:lnTo>
                      <a:pt x="36" y="327"/>
                    </a:lnTo>
                    <a:lnTo>
                      <a:pt x="0" y="336"/>
                    </a:lnTo>
                    <a:lnTo>
                      <a:pt x="0" y="33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2" name="Freeform 106">
                <a:extLst>
                  <a:ext uri="{FF2B5EF4-FFF2-40B4-BE49-F238E27FC236}">
                    <a16:creationId xmlns:a16="http://schemas.microsoft.com/office/drawing/2014/main" id="{C94479A1-C99E-5104-66F2-6002A3BD7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2069339"/>
                <a:ext cx="331383" cy="450788"/>
              </a:xfrm>
              <a:custGeom>
                <a:avLst/>
                <a:gdLst/>
                <a:ahLst/>
                <a:cxnLst>
                  <a:cxn ang="0">
                    <a:pos x="9" y="327"/>
                  </a:cxn>
                  <a:cxn ang="0">
                    <a:pos x="18" y="301"/>
                  </a:cxn>
                  <a:cxn ang="0">
                    <a:pos x="27" y="265"/>
                  </a:cxn>
                  <a:cxn ang="0">
                    <a:pos x="18" y="221"/>
                  </a:cxn>
                  <a:cxn ang="0">
                    <a:pos x="0" y="186"/>
                  </a:cxn>
                  <a:cxn ang="0">
                    <a:pos x="9" y="168"/>
                  </a:cxn>
                  <a:cxn ang="0">
                    <a:pos x="0" y="150"/>
                  </a:cxn>
                  <a:cxn ang="0">
                    <a:pos x="9" y="124"/>
                  </a:cxn>
                  <a:cxn ang="0">
                    <a:pos x="9" y="97"/>
                  </a:cxn>
                  <a:cxn ang="0">
                    <a:pos x="18" y="89"/>
                  </a:cxn>
                  <a:cxn ang="0">
                    <a:pos x="36" y="71"/>
                  </a:cxn>
                  <a:cxn ang="0">
                    <a:pos x="36" y="53"/>
                  </a:cxn>
                  <a:cxn ang="0">
                    <a:pos x="44" y="71"/>
                  </a:cxn>
                  <a:cxn ang="0">
                    <a:pos x="44" y="89"/>
                  </a:cxn>
                  <a:cxn ang="0">
                    <a:pos x="53" y="71"/>
                  </a:cxn>
                  <a:cxn ang="0">
                    <a:pos x="53" y="80"/>
                  </a:cxn>
                  <a:cxn ang="0">
                    <a:pos x="53" y="62"/>
                  </a:cxn>
                  <a:cxn ang="0">
                    <a:pos x="62" y="44"/>
                  </a:cxn>
                  <a:cxn ang="0">
                    <a:pos x="71" y="35"/>
                  </a:cxn>
                  <a:cxn ang="0">
                    <a:pos x="62" y="18"/>
                  </a:cxn>
                  <a:cxn ang="0">
                    <a:pos x="80" y="9"/>
                  </a:cxn>
                  <a:cxn ang="0">
                    <a:pos x="88" y="9"/>
                  </a:cxn>
                  <a:cxn ang="0">
                    <a:pos x="106" y="9"/>
                  </a:cxn>
                  <a:cxn ang="0">
                    <a:pos x="115" y="18"/>
                  </a:cxn>
                  <a:cxn ang="0">
                    <a:pos x="132" y="27"/>
                  </a:cxn>
                  <a:cxn ang="0">
                    <a:pos x="159" y="27"/>
                  </a:cxn>
                  <a:cxn ang="0">
                    <a:pos x="168" y="44"/>
                  </a:cxn>
                  <a:cxn ang="0">
                    <a:pos x="168" y="53"/>
                  </a:cxn>
                  <a:cxn ang="0">
                    <a:pos x="168" y="62"/>
                  </a:cxn>
                  <a:cxn ang="0">
                    <a:pos x="176" y="89"/>
                  </a:cxn>
                  <a:cxn ang="0">
                    <a:pos x="168" y="115"/>
                  </a:cxn>
                  <a:cxn ang="0">
                    <a:pos x="159" y="133"/>
                  </a:cxn>
                  <a:cxn ang="0">
                    <a:pos x="150" y="150"/>
                  </a:cxn>
                  <a:cxn ang="0">
                    <a:pos x="159" y="168"/>
                  </a:cxn>
                  <a:cxn ang="0">
                    <a:pos x="168" y="159"/>
                  </a:cxn>
                  <a:cxn ang="0">
                    <a:pos x="176" y="142"/>
                  </a:cxn>
                  <a:cxn ang="0">
                    <a:pos x="194" y="133"/>
                  </a:cxn>
                  <a:cxn ang="0">
                    <a:pos x="212" y="124"/>
                  </a:cxn>
                  <a:cxn ang="0">
                    <a:pos x="229" y="159"/>
                  </a:cxn>
                  <a:cxn ang="0">
                    <a:pos x="238" y="186"/>
                  </a:cxn>
                  <a:cxn ang="0">
                    <a:pos x="247" y="203"/>
                  </a:cxn>
                  <a:cxn ang="0">
                    <a:pos x="238" y="221"/>
                  </a:cxn>
                  <a:cxn ang="0">
                    <a:pos x="238" y="239"/>
                  </a:cxn>
                  <a:cxn ang="0">
                    <a:pos x="238" y="230"/>
                  </a:cxn>
                  <a:cxn ang="0">
                    <a:pos x="229" y="239"/>
                  </a:cxn>
                  <a:cxn ang="0">
                    <a:pos x="220" y="257"/>
                  </a:cxn>
                  <a:cxn ang="0">
                    <a:pos x="212" y="265"/>
                  </a:cxn>
                  <a:cxn ang="0">
                    <a:pos x="203" y="301"/>
                  </a:cxn>
                  <a:cxn ang="0">
                    <a:pos x="124" y="327"/>
                  </a:cxn>
                  <a:cxn ang="0">
                    <a:pos x="0" y="336"/>
                  </a:cxn>
                </a:cxnLst>
                <a:rect l="0" t="0" r="r" b="b"/>
                <a:pathLst>
                  <a:path w="247" h="336">
                    <a:moveTo>
                      <a:pt x="0" y="336"/>
                    </a:moveTo>
                    <a:lnTo>
                      <a:pt x="0" y="336"/>
                    </a:lnTo>
                    <a:lnTo>
                      <a:pt x="9" y="327"/>
                    </a:lnTo>
                    <a:lnTo>
                      <a:pt x="9" y="318"/>
                    </a:lnTo>
                    <a:lnTo>
                      <a:pt x="18" y="318"/>
                    </a:lnTo>
                    <a:lnTo>
                      <a:pt x="18" y="301"/>
                    </a:lnTo>
                    <a:lnTo>
                      <a:pt x="27" y="292"/>
                    </a:lnTo>
                    <a:lnTo>
                      <a:pt x="27" y="283"/>
                    </a:lnTo>
                    <a:lnTo>
                      <a:pt x="27" y="265"/>
                    </a:lnTo>
                    <a:lnTo>
                      <a:pt x="27" y="257"/>
                    </a:lnTo>
                    <a:lnTo>
                      <a:pt x="27" y="230"/>
                    </a:lnTo>
                    <a:lnTo>
                      <a:pt x="18" y="221"/>
                    </a:lnTo>
                    <a:lnTo>
                      <a:pt x="27" y="212"/>
                    </a:lnTo>
                    <a:lnTo>
                      <a:pt x="18" y="212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7"/>
                    </a:lnTo>
                    <a:lnTo>
                      <a:pt x="9" y="168"/>
                    </a:lnTo>
                    <a:lnTo>
                      <a:pt x="0" y="159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9" y="142"/>
                    </a:lnTo>
                    <a:lnTo>
                      <a:pt x="9" y="124"/>
                    </a:lnTo>
                    <a:lnTo>
                      <a:pt x="9" y="124"/>
                    </a:lnTo>
                    <a:lnTo>
                      <a:pt x="9" y="115"/>
                    </a:lnTo>
                    <a:lnTo>
                      <a:pt x="9" y="106"/>
                    </a:lnTo>
                    <a:lnTo>
                      <a:pt x="9" y="97"/>
                    </a:lnTo>
                    <a:lnTo>
                      <a:pt x="18" y="97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27" y="80"/>
                    </a:lnTo>
                    <a:lnTo>
                      <a:pt x="27" y="80"/>
                    </a:lnTo>
                    <a:lnTo>
                      <a:pt x="36" y="71"/>
                    </a:lnTo>
                    <a:lnTo>
                      <a:pt x="36" y="71"/>
                    </a:lnTo>
                    <a:lnTo>
                      <a:pt x="36" y="62"/>
                    </a:lnTo>
                    <a:lnTo>
                      <a:pt x="36" y="53"/>
                    </a:lnTo>
                    <a:lnTo>
                      <a:pt x="44" y="53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4" y="89"/>
                    </a:lnTo>
                    <a:lnTo>
                      <a:pt x="44" y="80"/>
                    </a:lnTo>
                    <a:lnTo>
                      <a:pt x="44" y="71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44" y="89"/>
                    </a:lnTo>
                    <a:lnTo>
                      <a:pt x="53" y="80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53" y="53"/>
                    </a:lnTo>
                    <a:lnTo>
                      <a:pt x="53" y="44"/>
                    </a:lnTo>
                    <a:lnTo>
                      <a:pt x="62" y="44"/>
                    </a:lnTo>
                    <a:lnTo>
                      <a:pt x="62" y="35"/>
                    </a:lnTo>
                    <a:lnTo>
                      <a:pt x="71" y="35"/>
                    </a:lnTo>
                    <a:lnTo>
                      <a:pt x="71" y="35"/>
                    </a:lnTo>
                    <a:lnTo>
                      <a:pt x="71" y="27"/>
                    </a:lnTo>
                    <a:lnTo>
                      <a:pt x="62" y="27"/>
                    </a:lnTo>
                    <a:lnTo>
                      <a:pt x="62" y="18"/>
                    </a:lnTo>
                    <a:lnTo>
                      <a:pt x="71" y="18"/>
                    </a:lnTo>
                    <a:lnTo>
                      <a:pt x="71" y="9"/>
                    </a:lnTo>
                    <a:lnTo>
                      <a:pt x="80" y="9"/>
                    </a:lnTo>
                    <a:lnTo>
                      <a:pt x="80" y="0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97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15" y="9"/>
                    </a:lnTo>
                    <a:lnTo>
                      <a:pt x="115" y="18"/>
                    </a:lnTo>
                    <a:lnTo>
                      <a:pt x="115" y="18"/>
                    </a:lnTo>
                    <a:lnTo>
                      <a:pt x="124" y="18"/>
                    </a:lnTo>
                    <a:lnTo>
                      <a:pt x="132" y="18"/>
                    </a:lnTo>
                    <a:lnTo>
                      <a:pt x="132" y="27"/>
                    </a:lnTo>
                    <a:lnTo>
                      <a:pt x="141" y="27"/>
                    </a:lnTo>
                    <a:lnTo>
                      <a:pt x="150" y="27"/>
                    </a:lnTo>
                    <a:lnTo>
                      <a:pt x="159" y="27"/>
                    </a:lnTo>
                    <a:lnTo>
                      <a:pt x="159" y="35"/>
                    </a:lnTo>
                    <a:lnTo>
                      <a:pt x="159" y="35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53"/>
                    </a:lnTo>
                    <a:lnTo>
                      <a:pt x="159" y="53"/>
                    </a:lnTo>
                    <a:lnTo>
                      <a:pt x="168" y="62"/>
                    </a:lnTo>
                    <a:lnTo>
                      <a:pt x="168" y="62"/>
                    </a:lnTo>
                    <a:lnTo>
                      <a:pt x="176" y="71"/>
                    </a:lnTo>
                    <a:lnTo>
                      <a:pt x="176" y="80"/>
                    </a:lnTo>
                    <a:lnTo>
                      <a:pt x="176" y="89"/>
                    </a:lnTo>
                    <a:lnTo>
                      <a:pt x="176" y="106"/>
                    </a:lnTo>
                    <a:lnTo>
                      <a:pt x="168" y="106"/>
                    </a:lnTo>
                    <a:lnTo>
                      <a:pt x="168" y="115"/>
                    </a:lnTo>
                    <a:lnTo>
                      <a:pt x="168" y="115"/>
                    </a:lnTo>
                    <a:lnTo>
                      <a:pt x="168" y="124"/>
                    </a:lnTo>
                    <a:lnTo>
                      <a:pt x="159" y="133"/>
                    </a:lnTo>
                    <a:lnTo>
                      <a:pt x="159" y="133"/>
                    </a:lnTo>
                    <a:lnTo>
                      <a:pt x="150" y="142"/>
                    </a:lnTo>
                    <a:lnTo>
                      <a:pt x="150" y="150"/>
                    </a:lnTo>
                    <a:lnTo>
                      <a:pt x="150" y="159"/>
                    </a:lnTo>
                    <a:lnTo>
                      <a:pt x="159" y="168"/>
                    </a:lnTo>
                    <a:lnTo>
                      <a:pt x="159" y="168"/>
                    </a:lnTo>
                    <a:lnTo>
                      <a:pt x="168" y="168"/>
                    </a:lnTo>
                    <a:lnTo>
                      <a:pt x="168" y="159"/>
                    </a:lnTo>
                    <a:lnTo>
                      <a:pt x="168" y="159"/>
                    </a:lnTo>
                    <a:lnTo>
                      <a:pt x="176" y="150"/>
                    </a:lnTo>
                    <a:lnTo>
                      <a:pt x="176" y="142"/>
                    </a:lnTo>
                    <a:lnTo>
                      <a:pt x="176" y="142"/>
                    </a:lnTo>
                    <a:lnTo>
                      <a:pt x="185" y="142"/>
                    </a:lnTo>
                    <a:lnTo>
                      <a:pt x="185" y="133"/>
                    </a:lnTo>
                    <a:lnTo>
                      <a:pt x="194" y="133"/>
                    </a:lnTo>
                    <a:lnTo>
                      <a:pt x="203" y="124"/>
                    </a:lnTo>
                    <a:lnTo>
                      <a:pt x="203" y="124"/>
                    </a:lnTo>
                    <a:lnTo>
                      <a:pt x="212" y="124"/>
                    </a:lnTo>
                    <a:lnTo>
                      <a:pt x="212" y="133"/>
                    </a:lnTo>
                    <a:lnTo>
                      <a:pt x="220" y="142"/>
                    </a:lnTo>
                    <a:lnTo>
                      <a:pt x="229" y="159"/>
                    </a:lnTo>
                    <a:lnTo>
                      <a:pt x="229" y="168"/>
                    </a:lnTo>
                    <a:lnTo>
                      <a:pt x="229" y="177"/>
                    </a:lnTo>
                    <a:lnTo>
                      <a:pt x="238" y="186"/>
                    </a:lnTo>
                    <a:lnTo>
                      <a:pt x="238" y="195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38" y="212"/>
                    </a:lnTo>
                    <a:lnTo>
                      <a:pt x="238" y="221"/>
                    </a:lnTo>
                    <a:lnTo>
                      <a:pt x="247" y="221"/>
                    </a:lnTo>
                    <a:lnTo>
                      <a:pt x="238" y="230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9"/>
                    </a:lnTo>
                    <a:lnTo>
                      <a:pt x="220" y="239"/>
                    </a:lnTo>
                    <a:lnTo>
                      <a:pt x="220" y="257"/>
                    </a:lnTo>
                    <a:lnTo>
                      <a:pt x="220" y="257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74"/>
                    </a:lnTo>
                    <a:lnTo>
                      <a:pt x="212" y="283"/>
                    </a:lnTo>
                    <a:lnTo>
                      <a:pt x="203" y="301"/>
                    </a:lnTo>
                    <a:lnTo>
                      <a:pt x="194" y="310"/>
                    </a:lnTo>
                    <a:lnTo>
                      <a:pt x="176" y="318"/>
                    </a:lnTo>
                    <a:lnTo>
                      <a:pt x="124" y="327"/>
                    </a:lnTo>
                    <a:lnTo>
                      <a:pt x="115" y="318"/>
                    </a:lnTo>
                    <a:lnTo>
                      <a:pt x="36" y="327"/>
                    </a:lnTo>
                    <a:lnTo>
                      <a:pt x="0" y="336"/>
                    </a:lnTo>
                    <a:lnTo>
                      <a:pt x="0" y="33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3" name="Freeform 107">
                <a:extLst>
                  <a:ext uri="{FF2B5EF4-FFF2-40B4-BE49-F238E27FC236}">
                    <a16:creationId xmlns:a16="http://schemas.microsoft.com/office/drawing/2014/main" id="{779E2B4D-7FBE-7D8D-12FC-13181CD40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30" y="1951276"/>
                <a:ext cx="472254" cy="213320"/>
              </a:xfrm>
              <a:custGeom>
                <a:avLst/>
                <a:gdLst/>
                <a:ahLst/>
                <a:cxnLst>
                  <a:cxn ang="0">
                    <a:pos x="17" y="53"/>
                  </a:cxn>
                  <a:cxn ang="0">
                    <a:pos x="35" y="35"/>
                  </a:cxn>
                  <a:cxn ang="0">
                    <a:pos x="52" y="35"/>
                  </a:cxn>
                  <a:cxn ang="0">
                    <a:pos x="70" y="17"/>
                  </a:cxn>
                  <a:cxn ang="0">
                    <a:pos x="88" y="9"/>
                  </a:cxn>
                  <a:cxn ang="0">
                    <a:pos x="96" y="26"/>
                  </a:cxn>
                  <a:cxn ang="0">
                    <a:pos x="105" y="26"/>
                  </a:cxn>
                  <a:cxn ang="0">
                    <a:pos x="105" y="26"/>
                  </a:cxn>
                  <a:cxn ang="0">
                    <a:pos x="123" y="26"/>
                  </a:cxn>
                  <a:cxn ang="0">
                    <a:pos x="140" y="26"/>
                  </a:cxn>
                  <a:cxn ang="0">
                    <a:pos x="158" y="44"/>
                  </a:cxn>
                  <a:cxn ang="0">
                    <a:pos x="167" y="53"/>
                  </a:cxn>
                  <a:cxn ang="0">
                    <a:pos x="193" y="53"/>
                  </a:cxn>
                  <a:cxn ang="0">
                    <a:pos x="211" y="44"/>
                  </a:cxn>
                  <a:cxn ang="0">
                    <a:pos x="237" y="26"/>
                  </a:cxn>
                  <a:cxn ang="0">
                    <a:pos x="264" y="26"/>
                  </a:cxn>
                  <a:cxn ang="0">
                    <a:pos x="290" y="17"/>
                  </a:cxn>
                  <a:cxn ang="0">
                    <a:pos x="299" y="44"/>
                  </a:cxn>
                  <a:cxn ang="0">
                    <a:pos x="316" y="35"/>
                  </a:cxn>
                  <a:cxn ang="0">
                    <a:pos x="325" y="35"/>
                  </a:cxn>
                  <a:cxn ang="0">
                    <a:pos x="334" y="44"/>
                  </a:cxn>
                  <a:cxn ang="0">
                    <a:pos x="343" y="53"/>
                  </a:cxn>
                  <a:cxn ang="0">
                    <a:pos x="352" y="62"/>
                  </a:cxn>
                  <a:cxn ang="0">
                    <a:pos x="325" y="70"/>
                  </a:cxn>
                  <a:cxn ang="0">
                    <a:pos x="308" y="70"/>
                  </a:cxn>
                  <a:cxn ang="0">
                    <a:pos x="308" y="88"/>
                  </a:cxn>
                  <a:cxn ang="0">
                    <a:pos x="281" y="70"/>
                  </a:cxn>
                  <a:cxn ang="0">
                    <a:pos x="264" y="79"/>
                  </a:cxn>
                  <a:cxn ang="0">
                    <a:pos x="237" y="88"/>
                  </a:cxn>
                  <a:cxn ang="0">
                    <a:pos x="228" y="88"/>
                  </a:cxn>
                  <a:cxn ang="0">
                    <a:pos x="220" y="106"/>
                  </a:cxn>
                  <a:cxn ang="0">
                    <a:pos x="202" y="115"/>
                  </a:cxn>
                  <a:cxn ang="0">
                    <a:pos x="211" y="97"/>
                  </a:cxn>
                  <a:cxn ang="0">
                    <a:pos x="193" y="106"/>
                  </a:cxn>
                  <a:cxn ang="0">
                    <a:pos x="193" y="106"/>
                  </a:cxn>
                  <a:cxn ang="0">
                    <a:pos x="184" y="106"/>
                  </a:cxn>
                  <a:cxn ang="0">
                    <a:pos x="176" y="123"/>
                  </a:cxn>
                  <a:cxn ang="0">
                    <a:pos x="158" y="159"/>
                  </a:cxn>
                  <a:cxn ang="0">
                    <a:pos x="158" y="159"/>
                  </a:cxn>
                  <a:cxn ang="0">
                    <a:pos x="158" y="141"/>
                  </a:cxn>
                  <a:cxn ang="0">
                    <a:pos x="140" y="141"/>
                  </a:cxn>
                  <a:cxn ang="0">
                    <a:pos x="140" y="123"/>
                  </a:cxn>
                  <a:cxn ang="0">
                    <a:pos x="132" y="115"/>
                  </a:cxn>
                  <a:cxn ang="0">
                    <a:pos x="123" y="97"/>
                  </a:cxn>
                  <a:cxn ang="0">
                    <a:pos x="96" y="97"/>
                  </a:cxn>
                  <a:cxn ang="0">
                    <a:pos x="70" y="88"/>
                  </a:cxn>
                  <a:cxn ang="0">
                    <a:pos x="0" y="62"/>
                  </a:cxn>
                </a:cxnLst>
                <a:rect l="0" t="0" r="r" b="b"/>
                <a:pathLst>
                  <a:path w="352" h="159">
                    <a:moveTo>
                      <a:pt x="0" y="62"/>
                    </a:moveTo>
                    <a:lnTo>
                      <a:pt x="0" y="53"/>
                    </a:lnTo>
                    <a:lnTo>
                      <a:pt x="17" y="53"/>
                    </a:lnTo>
                    <a:lnTo>
                      <a:pt x="26" y="44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52" y="35"/>
                    </a:lnTo>
                    <a:lnTo>
                      <a:pt x="52" y="26"/>
                    </a:lnTo>
                    <a:lnTo>
                      <a:pt x="61" y="26"/>
                    </a:lnTo>
                    <a:lnTo>
                      <a:pt x="70" y="17"/>
                    </a:lnTo>
                    <a:lnTo>
                      <a:pt x="70" y="17"/>
                    </a:lnTo>
                    <a:lnTo>
                      <a:pt x="88" y="0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96" y="17"/>
                    </a:lnTo>
                    <a:lnTo>
                      <a:pt x="96" y="26"/>
                    </a:lnTo>
                    <a:lnTo>
                      <a:pt x="96" y="35"/>
                    </a:lnTo>
                    <a:lnTo>
                      <a:pt x="105" y="35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14" y="17"/>
                    </a:lnTo>
                    <a:lnTo>
                      <a:pt x="105" y="26"/>
                    </a:lnTo>
                    <a:lnTo>
                      <a:pt x="114" y="26"/>
                    </a:lnTo>
                    <a:lnTo>
                      <a:pt x="114" y="26"/>
                    </a:lnTo>
                    <a:lnTo>
                      <a:pt x="123" y="26"/>
                    </a:lnTo>
                    <a:lnTo>
                      <a:pt x="132" y="26"/>
                    </a:lnTo>
                    <a:lnTo>
                      <a:pt x="132" y="26"/>
                    </a:lnTo>
                    <a:lnTo>
                      <a:pt x="140" y="26"/>
                    </a:lnTo>
                    <a:lnTo>
                      <a:pt x="149" y="26"/>
                    </a:lnTo>
                    <a:lnTo>
                      <a:pt x="149" y="35"/>
                    </a:lnTo>
                    <a:lnTo>
                      <a:pt x="158" y="44"/>
                    </a:lnTo>
                    <a:lnTo>
                      <a:pt x="158" y="53"/>
                    </a:lnTo>
                    <a:lnTo>
                      <a:pt x="167" y="53"/>
                    </a:lnTo>
                    <a:lnTo>
                      <a:pt x="167" y="53"/>
                    </a:lnTo>
                    <a:lnTo>
                      <a:pt x="184" y="44"/>
                    </a:lnTo>
                    <a:lnTo>
                      <a:pt x="184" y="53"/>
                    </a:lnTo>
                    <a:lnTo>
                      <a:pt x="193" y="53"/>
                    </a:lnTo>
                    <a:lnTo>
                      <a:pt x="193" y="53"/>
                    </a:lnTo>
                    <a:lnTo>
                      <a:pt x="202" y="53"/>
                    </a:lnTo>
                    <a:lnTo>
                      <a:pt x="211" y="44"/>
                    </a:lnTo>
                    <a:lnTo>
                      <a:pt x="220" y="35"/>
                    </a:lnTo>
                    <a:lnTo>
                      <a:pt x="228" y="35"/>
                    </a:lnTo>
                    <a:lnTo>
                      <a:pt x="237" y="26"/>
                    </a:lnTo>
                    <a:lnTo>
                      <a:pt x="237" y="26"/>
                    </a:lnTo>
                    <a:lnTo>
                      <a:pt x="255" y="26"/>
                    </a:lnTo>
                    <a:lnTo>
                      <a:pt x="264" y="26"/>
                    </a:lnTo>
                    <a:lnTo>
                      <a:pt x="272" y="17"/>
                    </a:lnTo>
                    <a:lnTo>
                      <a:pt x="281" y="17"/>
                    </a:lnTo>
                    <a:lnTo>
                      <a:pt x="290" y="17"/>
                    </a:lnTo>
                    <a:lnTo>
                      <a:pt x="290" y="35"/>
                    </a:lnTo>
                    <a:lnTo>
                      <a:pt x="290" y="35"/>
                    </a:lnTo>
                    <a:lnTo>
                      <a:pt x="299" y="44"/>
                    </a:lnTo>
                    <a:lnTo>
                      <a:pt x="308" y="35"/>
                    </a:lnTo>
                    <a:lnTo>
                      <a:pt x="316" y="44"/>
                    </a:lnTo>
                    <a:lnTo>
                      <a:pt x="316" y="35"/>
                    </a:lnTo>
                    <a:lnTo>
                      <a:pt x="325" y="35"/>
                    </a:lnTo>
                    <a:lnTo>
                      <a:pt x="325" y="35"/>
                    </a:lnTo>
                    <a:lnTo>
                      <a:pt x="325" y="35"/>
                    </a:lnTo>
                    <a:lnTo>
                      <a:pt x="334" y="35"/>
                    </a:lnTo>
                    <a:lnTo>
                      <a:pt x="334" y="44"/>
                    </a:lnTo>
                    <a:lnTo>
                      <a:pt x="334" y="44"/>
                    </a:lnTo>
                    <a:lnTo>
                      <a:pt x="334" y="53"/>
                    </a:lnTo>
                    <a:lnTo>
                      <a:pt x="343" y="53"/>
                    </a:lnTo>
                    <a:lnTo>
                      <a:pt x="343" y="53"/>
                    </a:lnTo>
                    <a:lnTo>
                      <a:pt x="343" y="62"/>
                    </a:lnTo>
                    <a:lnTo>
                      <a:pt x="343" y="62"/>
                    </a:lnTo>
                    <a:lnTo>
                      <a:pt x="352" y="62"/>
                    </a:lnTo>
                    <a:lnTo>
                      <a:pt x="352" y="70"/>
                    </a:lnTo>
                    <a:lnTo>
                      <a:pt x="352" y="70"/>
                    </a:lnTo>
                    <a:lnTo>
                      <a:pt x="325" y="70"/>
                    </a:lnTo>
                    <a:lnTo>
                      <a:pt x="325" y="70"/>
                    </a:lnTo>
                    <a:lnTo>
                      <a:pt x="316" y="70"/>
                    </a:lnTo>
                    <a:lnTo>
                      <a:pt x="308" y="70"/>
                    </a:lnTo>
                    <a:lnTo>
                      <a:pt x="308" y="79"/>
                    </a:lnTo>
                    <a:lnTo>
                      <a:pt x="308" y="88"/>
                    </a:lnTo>
                    <a:lnTo>
                      <a:pt x="308" y="88"/>
                    </a:lnTo>
                    <a:lnTo>
                      <a:pt x="299" y="79"/>
                    </a:lnTo>
                    <a:lnTo>
                      <a:pt x="281" y="70"/>
                    </a:lnTo>
                    <a:lnTo>
                      <a:pt x="281" y="70"/>
                    </a:lnTo>
                    <a:lnTo>
                      <a:pt x="272" y="70"/>
                    </a:lnTo>
                    <a:lnTo>
                      <a:pt x="264" y="70"/>
                    </a:lnTo>
                    <a:lnTo>
                      <a:pt x="264" y="79"/>
                    </a:lnTo>
                    <a:lnTo>
                      <a:pt x="255" y="79"/>
                    </a:lnTo>
                    <a:lnTo>
                      <a:pt x="246" y="79"/>
                    </a:lnTo>
                    <a:lnTo>
                      <a:pt x="237" y="88"/>
                    </a:lnTo>
                    <a:lnTo>
                      <a:pt x="237" y="88"/>
                    </a:lnTo>
                    <a:lnTo>
                      <a:pt x="228" y="88"/>
                    </a:lnTo>
                    <a:lnTo>
                      <a:pt x="228" y="88"/>
                    </a:lnTo>
                    <a:lnTo>
                      <a:pt x="220" y="97"/>
                    </a:lnTo>
                    <a:lnTo>
                      <a:pt x="220" y="97"/>
                    </a:lnTo>
                    <a:lnTo>
                      <a:pt x="220" y="106"/>
                    </a:lnTo>
                    <a:lnTo>
                      <a:pt x="211" y="106"/>
                    </a:lnTo>
                    <a:lnTo>
                      <a:pt x="211" y="115"/>
                    </a:lnTo>
                    <a:lnTo>
                      <a:pt x="202" y="115"/>
                    </a:lnTo>
                    <a:lnTo>
                      <a:pt x="211" y="106"/>
                    </a:lnTo>
                    <a:lnTo>
                      <a:pt x="211" y="106"/>
                    </a:lnTo>
                    <a:lnTo>
                      <a:pt x="211" y="97"/>
                    </a:lnTo>
                    <a:lnTo>
                      <a:pt x="211" y="97"/>
                    </a:lnTo>
                    <a:lnTo>
                      <a:pt x="202" y="97"/>
                    </a:lnTo>
                    <a:lnTo>
                      <a:pt x="193" y="106"/>
                    </a:lnTo>
                    <a:lnTo>
                      <a:pt x="193" y="106"/>
                    </a:lnTo>
                    <a:lnTo>
                      <a:pt x="193" y="115"/>
                    </a:lnTo>
                    <a:lnTo>
                      <a:pt x="193" y="106"/>
                    </a:lnTo>
                    <a:lnTo>
                      <a:pt x="184" y="106"/>
                    </a:lnTo>
                    <a:lnTo>
                      <a:pt x="193" y="97"/>
                    </a:lnTo>
                    <a:lnTo>
                      <a:pt x="184" y="106"/>
                    </a:lnTo>
                    <a:lnTo>
                      <a:pt x="184" y="115"/>
                    </a:lnTo>
                    <a:lnTo>
                      <a:pt x="176" y="115"/>
                    </a:lnTo>
                    <a:lnTo>
                      <a:pt x="176" y="123"/>
                    </a:lnTo>
                    <a:lnTo>
                      <a:pt x="176" y="132"/>
                    </a:lnTo>
                    <a:lnTo>
                      <a:pt x="167" y="150"/>
                    </a:lnTo>
                    <a:lnTo>
                      <a:pt x="158" y="159"/>
                    </a:lnTo>
                    <a:lnTo>
                      <a:pt x="158" y="159"/>
                    </a:lnTo>
                    <a:lnTo>
                      <a:pt x="158" y="159"/>
                    </a:lnTo>
                    <a:lnTo>
                      <a:pt x="158" y="159"/>
                    </a:lnTo>
                    <a:lnTo>
                      <a:pt x="149" y="159"/>
                    </a:lnTo>
                    <a:lnTo>
                      <a:pt x="149" y="150"/>
                    </a:lnTo>
                    <a:lnTo>
                      <a:pt x="158" y="141"/>
                    </a:lnTo>
                    <a:lnTo>
                      <a:pt x="149" y="141"/>
                    </a:lnTo>
                    <a:lnTo>
                      <a:pt x="140" y="141"/>
                    </a:lnTo>
                    <a:lnTo>
                      <a:pt x="140" y="141"/>
                    </a:lnTo>
                    <a:lnTo>
                      <a:pt x="140" y="132"/>
                    </a:lnTo>
                    <a:lnTo>
                      <a:pt x="149" y="123"/>
                    </a:lnTo>
                    <a:lnTo>
                      <a:pt x="140" y="123"/>
                    </a:lnTo>
                    <a:lnTo>
                      <a:pt x="140" y="115"/>
                    </a:lnTo>
                    <a:lnTo>
                      <a:pt x="140" y="115"/>
                    </a:lnTo>
                    <a:lnTo>
                      <a:pt x="132" y="115"/>
                    </a:lnTo>
                    <a:lnTo>
                      <a:pt x="123" y="115"/>
                    </a:lnTo>
                    <a:lnTo>
                      <a:pt x="123" y="106"/>
                    </a:lnTo>
                    <a:lnTo>
                      <a:pt x="123" y="97"/>
                    </a:lnTo>
                    <a:lnTo>
                      <a:pt x="105" y="97"/>
                    </a:lnTo>
                    <a:lnTo>
                      <a:pt x="105" y="97"/>
                    </a:lnTo>
                    <a:lnTo>
                      <a:pt x="96" y="97"/>
                    </a:lnTo>
                    <a:lnTo>
                      <a:pt x="88" y="97"/>
                    </a:lnTo>
                    <a:lnTo>
                      <a:pt x="88" y="97"/>
                    </a:lnTo>
                    <a:lnTo>
                      <a:pt x="70" y="88"/>
                    </a:lnTo>
                    <a:lnTo>
                      <a:pt x="17" y="79"/>
                    </a:lnTo>
                    <a:lnTo>
                      <a:pt x="8" y="7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4" name="Freeform 109">
                <a:extLst>
                  <a:ext uri="{FF2B5EF4-FFF2-40B4-BE49-F238E27FC236}">
                    <a16:creationId xmlns:a16="http://schemas.microsoft.com/office/drawing/2014/main" id="{D92AD751-F371-E124-7E64-6E184D814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4793" y="1915051"/>
                <a:ext cx="59032" cy="59032"/>
              </a:xfrm>
              <a:custGeom>
                <a:avLst/>
                <a:gdLst/>
                <a:ahLst/>
                <a:cxnLst>
                  <a:cxn ang="0">
                    <a:pos x="35" y="18"/>
                  </a:cxn>
                  <a:cxn ang="0">
                    <a:pos x="26" y="18"/>
                  </a:cxn>
                  <a:cxn ang="0">
                    <a:pos x="17" y="36"/>
                  </a:cxn>
                  <a:cxn ang="0">
                    <a:pos x="17" y="44"/>
                  </a:cxn>
                  <a:cxn ang="0">
                    <a:pos x="8" y="44"/>
                  </a:cxn>
                  <a:cxn ang="0">
                    <a:pos x="17" y="36"/>
                  </a:cxn>
                  <a:cxn ang="0">
                    <a:pos x="17" y="27"/>
                  </a:cxn>
                  <a:cxn ang="0">
                    <a:pos x="8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35" y="9"/>
                  </a:cxn>
                  <a:cxn ang="0">
                    <a:pos x="44" y="0"/>
                  </a:cxn>
                  <a:cxn ang="0">
                    <a:pos x="44" y="9"/>
                  </a:cxn>
                  <a:cxn ang="0">
                    <a:pos x="44" y="9"/>
                  </a:cxn>
                  <a:cxn ang="0">
                    <a:pos x="35" y="9"/>
                  </a:cxn>
                  <a:cxn ang="0">
                    <a:pos x="35" y="18"/>
                  </a:cxn>
                </a:cxnLst>
                <a:rect l="0" t="0" r="r" b="b"/>
                <a:pathLst>
                  <a:path w="44" h="44">
                    <a:moveTo>
                      <a:pt x="35" y="18"/>
                    </a:moveTo>
                    <a:lnTo>
                      <a:pt x="26" y="18"/>
                    </a:lnTo>
                    <a:lnTo>
                      <a:pt x="17" y="36"/>
                    </a:lnTo>
                    <a:lnTo>
                      <a:pt x="17" y="44"/>
                    </a:lnTo>
                    <a:lnTo>
                      <a:pt x="8" y="44"/>
                    </a:lnTo>
                    <a:lnTo>
                      <a:pt x="17" y="36"/>
                    </a:lnTo>
                    <a:lnTo>
                      <a:pt x="17" y="27"/>
                    </a:lnTo>
                    <a:lnTo>
                      <a:pt x="8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35" y="9"/>
                    </a:lnTo>
                    <a:lnTo>
                      <a:pt x="44" y="0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35" y="9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5" name="Freeform 110">
                <a:extLst>
                  <a:ext uri="{FF2B5EF4-FFF2-40B4-BE49-F238E27FC236}">
                    <a16:creationId xmlns:a16="http://schemas.microsoft.com/office/drawing/2014/main" id="{F55BFECE-152C-B2DC-ED00-E0C9178AC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4793" y="1915051"/>
                <a:ext cx="59032" cy="59032"/>
              </a:xfrm>
              <a:custGeom>
                <a:avLst/>
                <a:gdLst/>
                <a:ahLst/>
                <a:cxnLst>
                  <a:cxn ang="0">
                    <a:pos x="35" y="18"/>
                  </a:cxn>
                  <a:cxn ang="0">
                    <a:pos x="26" y="18"/>
                  </a:cxn>
                  <a:cxn ang="0">
                    <a:pos x="17" y="36"/>
                  </a:cxn>
                  <a:cxn ang="0">
                    <a:pos x="17" y="44"/>
                  </a:cxn>
                  <a:cxn ang="0">
                    <a:pos x="8" y="44"/>
                  </a:cxn>
                  <a:cxn ang="0">
                    <a:pos x="17" y="36"/>
                  </a:cxn>
                  <a:cxn ang="0">
                    <a:pos x="17" y="27"/>
                  </a:cxn>
                  <a:cxn ang="0">
                    <a:pos x="8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35" y="9"/>
                  </a:cxn>
                  <a:cxn ang="0">
                    <a:pos x="44" y="0"/>
                  </a:cxn>
                  <a:cxn ang="0">
                    <a:pos x="44" y="9"/>
                  </a:cxn>
                  <a:cxn ang="0">
                    <a:pos x="44" y="9"/>
                  </a:cxn>
                  <a:cxn ang="0">
                    <a:pos x="35" y="9"/>
                  </a:cxn>
                  <a:cxn ang="0">
                    <a:pos x="35" y="18"/>
                  </a:cxn>
                </a:cxnLst>
                <a:rect l="0" t="0" r="r" b="b"/>
                <a:pathLst>
                  <a:path w="44" h="44">
                    <a:moveTo>
                      <a:pt x="35" y="18"/>
                    </a:moveTo>
                    <a:lnTo>
                      <a:pt x="26" y="18"/>
                    </a:lnTo>
                    <a:lnTo>
                      <a:pt x="17" y="36"/>
                    </a:lnTo>
                    <a:lnTo>
                      <a:pt x="17" y="44"/>
                    </a:lnTo>
                    <a:lnTo>
                      <a:pt x="8" y="44"/>
                    </a:lnTo>
                    <a:lnTo>
                      <a:pt x="17" y="36"/>
                    </a:lnTo>
                    <a:lnTo>
                      <a:pt x="17" y="27"/>
                    </a:lnTo>
                    <a:lnTo>
                      <a:pt x="8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35" y="9"/>
                    </a:lnTo>
                    <a:lnTo>
                      <a:pt x="44" y="0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35" y="9"/>
                    </a:lnTo>
                    <a:lnTo>
                      <a:pt x="35" y="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6" name="Freeform 111">
                <a:extLst>
                  <a:ext uri="{FF2B5EF4-FFF2-40B4-BE49-F238E27FC236}">
                    <a16:creationId xmlns:a16="http://schemas.microsoft.com/office/drawing/2014/main" id="{126CA426-551F-DC4C-F979-9A6687C49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984" y="2034457"/>
                <a:ext cx="34882" cy="1073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26" y="0"/>
                  </a:cxn>
                  <a:cxn ang="0">
                    <a:pos x="26" y="8"/>
                  </a:cxn>
                  <a:cxn ang="0">
                    <a:pos x="17" y="8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8">
                    <a:moveTo>
                      <a:pt x="17" y="0"/>
                    </a:moveTo>
                    <a:lnTo>
                      <a:pt x="26" y="0"/>
                    </a:lnTo>
                    <a:lnTo>
                      <a:pt x="26" y="8"/>
                    </a:lnTo>
                    <a:lnTo>
                      <a:pt x="17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7" name="Freeform 112">
                <a:extLst>
                  <a:ext uri="{FF2B5EF4-FFF2-40B4-BE49-F238E27FC236}">
                    <a16:creationId xmlns:a16="http://schemas.microsoft.com/office/drawing/2014/main" id="{1CE93005-FCD5-5CB8-5252-FB564A9C2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984" y="2034457"/>
                <a:ext cx="34882" cy="1073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26" y="0"/>
                  </a:cxn>
                  <a:cxn ang="0">
                    <a:pos x="26" y="8"/>
                  </a:cxn>
                  <a:cxn ang="0">
                    <a:pos x="17" y="8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8">
                    <a:moveTo>
                      <a:pt x="17" y="0"/>
                    </a:moveTo>
                    <a:lnTo>
                      <a:pt x="26" y="0"/>
                    </a:lnTo>
                    <a:lnTo>
                      <a:pt x="26" y="8"/>
                    </a:lnTo>
                    <a:lnTo>
                      <a:pt x="17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17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8" name="Freeform 113">
                <a:extLst>
                  <a:ext uri="{FF2B5EF4-FFF2-40B4-BE49-F238E27FC236}">
                    <a16:creationId xmlns:a16="http://schemas.microsoft.com/office/drawing/2014/main" id="{3E5D9A04-5C17-9482-5F38-6EE9AE810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2995" y="2163924"/>
                <a:ext cx="271010" cy="154288"/>
              </a:xfrm>
              <a:custGeom>
                <a:avLst/>
                <a:gdLst/>
                <a:ahLst/>
                <a:cxnLst>
                  <a:cxn ang="0">
                    <a:pos x="44" y="35"/>
                  </a:cxn>
                  <a:cxn ang="0">
                    <a:pos x="114" y="18"/>
                  </a:cxn>
                  <a:cxn ang="0">
                    <a:pos x="114" y="9"/>
                  </a:cxn>
                  <a:cxn ang="0">
                    <a:pos x="123" y="0"/>
                  </a:cxn>
                  <a:cxn ang="0">
                    <a:pos x="132" y="0"/>
                  </a:cxn>
                  <a:cxn ang="0">
                    <a:pos x="132" y="9"/>
                  </a:cxn>
                  <a:cxn ang="0">
                    <a:pos x="141" y="18"/>
                  </a:cxn>
                  <a:cxn ang="0">
                    <a:pos x="141" y="18"/>
                  </a:cxn>
                  <a:cxn ang="0">
                    <a:pos x="149" y="18"/>
                  </a:cxn>
                  <a:cxn ang="0">
                    <a:pos x="132" y="35"/>
                  </a:cxn>
                  <a:cxn ang="0">
                    <a:pos x="132" y="35"/>
                  </a:cxn>
                  <a:cxn ang="0">
                    <a:pos x="132" y="44"/>
                  </a:cxn>
                  <a:cxn ang="0">
                    <a:pos x="141" y="53"/>
                  </a:cxn>
                  <a:cxn ang="0">
                    <a:pos x="149" y="53"/>
                  </a:cxn>
                  <a:cxn ang="0">
                    <a:pos x="158" y="62"/>
                  </a:cxn>
                  <a:cxn ang="0">
                    <a:pos x="158" y="71"/>
                  </a:cxn>
                  <a:cxn ang="0">
                    <a:pos x="167" y="71"/>
                  </a:cxn>
                  <a:cxn ang="0">
                    <a:pos x="176" y="79"/>
                  </a:cxn>
                  <a:cxn ang="0">
                    <a:pos x="185" y="79"/>
                  </a:cxn>
                  <a:cxn ang="0">
                    <a:pos x="202" y="71"/>
                  </a:cxn>
                  <a:cxn ang="0">
                    <a:pos x="193" y="62"/>
                  </a:cxn>
                  <a:cxn ang="0">
                    <a:pos x="185" y="53"/>
                  </a:cxn>
                  <a:cxn ang="0">
                    <a:pos x="185" y="53"/>
                  </a:cxn>
                  <a:cxn ang="0">
                    <a:pos x="193" y="53"/>
                  </a:cxn>
                  <a:cxn ang="0">
                    <a:pos x="202" y="79"/>
                  </a:cxn>
                  <a:cxn ang="0">
                    <a:pos x="193" y="79"/>
                  </a:cxn>
                  <a:cxn ang="0">
                    <a:pos x="176" y="88"/>
                  </a:cxn>
                  <a:cxn ang="0">
                    <a:pos x="176" y="97"/>
                  </a:cxn>
                  <a:cxn ang="0">
                    <a:pos x="167" y="88"/>
                  </a:cxn>
                  <a:cxn ang="0">
                    <a:pos x="158" y="88"/>
                  </a:cxn>
                  <a:cxn ang="0">
                    <a:pos x="149" y="97"/>
                  </a:cxn>
                  <a:cxn ang="0">
                    <a:pos x="141" y="106"/>
                  </a:cxn>
                  <a:cxn ang="0">
                    <a:pos x="141" y="106"/>
                  </a:cxn>
                  <a:cxn ang="0">
                    <a:pos x="132" y="97"/>
                  </a:cxn>
                  <a:cxn ang="0">
                    <a:pos x="132" y="88"/>
                  </a:cxn>
                  <a:cxn ang="0">
                    <a:pos x="132" y="97"/>
                  </a:cxn>
                  <a:cxn ang="0">
                    <a:pos x="123" y="97"/>
                  </a:cxn>
                  <a:cxn ang="0">
                    <a:pos x="123" y="88"/>
                  </a:cxn>
                  <a:cxn ang="0">
                    <a:pos x="114" y="79"/>
                  </a:cxn>
                  <a:cxn ang="0">
                    <a:pos x="97" y="79"/>
                  </a:cxn>
                  <a:cxn ang="0">
                    <a:pos x="79" y="88"/>
                  </a:cxn>
                  <a:cxn ang="0">
                    <a:pos x="53" y="97"/>
                  </a:cxn>
                  <a:cxn ang="0">
                    <a:pos x="35" y="97"/>
                  </a:cxn>
                  <a:cxn ang="0">
                    <a:pos x="0" y="106"/>
                  </a:cxn>
                  <a:cxn ang="0">
                    <a:pos x="0" y="53"/>
                  </a:cxn>
                </a:cxnLst>
                <a:rect l="0" t="0" r="r" b="b"/>
                <a:pathLst>
                  <a:path w="202" h="115">
                    <a:moveTo>
                      <a:pt x="0" y="44"/>
                    </a:moveTo>
                    <a:lnTo>
                      <a:pt x="44" y="35"/>
                    </a:lnTo>
                    <a:lnTo>
                      <a:pt x="105" y="26"/>
                    </a:lnTo>
                    <a:lnTo>
                      <a:pt x="114" y="18"/>
                    </a:lnTo>
                    <a:lnTo>
                      <a:pt x="114" y="9"/>
                    </a:lnTo>
                    <a:lnTo>
                      <a:pt x="114" y="9"/>
                    </a:lnTo>
                    <a:lnTo>
                      <a:pt x="123" y="9"/>
                    </a:lnTo>
                    <a:lnTo>
                      <a:pt x="123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2" y="9"/>
                    </a:lnTo>
                    <a:lnTo>
                      <a:pt x="132" y="9"/>
                    </a:lnTo>
                    <a:lnTo>
                      <a:pt x="132" y="18"/>
                    </a:lnTo>
                    <a:lnTo>
                      <a:pt x="141" y="18"/>
                    </a:lnTo>
                    <a:lnTo>
                      <a:pt x="141" y="18"/>
                    </a:lnTo>
                    <a:lnTo>
                      <a:pt x="141" y="18"/>
                    </a:lnTo>
                    <a:lnTo>
                      <a:pt x="149" y="18"/>
                    </a:lnTo>
                    <a:lnTo>
                      <a:pt x="149" y="18"/>
                    </a:lnTo>
                    <a:lnTo>
                      <a:pt x="141" y="26"/>
                    </a:lnTo>
                    <a:lnTo>
                      <a:pt x="132" y="35"/>
                    </a:lnTo>
                    <a:lnTo>
                      <a:pt x="132" y="35"/>
                    </a:lnTo>
                    <a:lnTo>
                      <a:pt x="132" y="35"/>
                    </a:lnTo>
                    <a:lnTo>
                      <a:pt x="132" y="44"/>
                    </a:lnTo>
                    <a:lnTo>
                      <a:pt x="132" y="44"/>
                    </a:lnTo>
                    <a:lnTo>
                      <a:pt x="132" y="53"/>
                    </a:lnTo>
                    <a:lnTo>
                      <a:pt x="141" y="53"/>
                    </a:lnTo>
                    <a:lnTo>
                      <a:pt x="141" y="53"/>
                    </a:lnTo>
                    <a:lnTo>
                      <a:pt x="149" y="53"/>
                    </a:lnTo>
                    <a:lnTo>
                      <a:pt x="158" y="62"/>
                    </a:lnTo>
                    <a:lnTo>
                      <a:pt x="158" y="62"/>
                    </a:lnTo>
                    <a:lnTo>
                      <a:pt x="158" y="62"/>
                    </a:lnTo>
                    <a:lnTo>
                      <a:pt x="158" y="71"/>
                    </a:lnTo>
                    <a:lnTo>
                      <a:pt x="158" y="71"/>
                    </a:lnTo>
                    <a:lnTo>
                      <a:pt x="167" y="71"/>
                    </a:lnTo>
                    <a:lnTo>
                      <a:pt x="167" y="79"/>
                    </a:lnTo>
                    <a:lnTo>
                      <a:pt x="176" y="79"/>
                    </a:lnTo>
                    <a:lnTo>
                      <a:pt x="176" y="79"/>
                    </a:lnTo>
                    <a:lnTo>
                      <a:pt x="185" y="79"/>
                    </a:lnTo>
                    <a:lnTo>
                      <a:pt x="193" y="79"/>
                    </a:lnTo>
                    <a:lnTo>
                      <a:pt x="202" y="71"/>
                    </a:lnTo>
                    <a:lnTo>
                      <a:pt x="193" y="62"/>
                    </a:lnTo>
                    <a:lnTo>
                      <a:pt x="193" y="62"/>
                    </a:lnTo>
                    <a:lnTo>
                      <a:pt x="193" y="53"/>
                    </a:lnTo>
                    <a:lnTo>
                      <a:pt x="185" y="53"/>
                    </a:lnTo>
                    <a:lnTo>
                      <a:pt x="176" y="53"/>
                    </a:lnTo>
                    <a:lnTo>
                      <a:pt x="185" y="53"/>
                    </a:lnTo>
                    <a:lnTo>
                      <a:pt x="193" y="53"/>
                    </a:lnTo>
                    <a:lnTo>
                      <a:pt x="193" y="53"/>
                    </a:lnTo>
                    <a:lnTo>
                      <a:pt x="202" y="71"/>
                    </a:lnTo>
                    <a:lnTo>
                      <a:pt x="202" y="79"/>
                    </a:lnTo>
                    <a:lnTo>
                      <a:pt x="202" y="79"/>
                    </a:lnTo>
                    <a:lnTo>
                      <a:pt x="193" y="79"/>
                    </a:lnTo>
                    <a:lnTo>
                      <a:pt x="185" y="88"/>
                    </a:lnTo>
                    <a:lnTo>
                      <a:pt x="176" y="88"/>
                    </a:lnTo>
                    <a:lnTo>
                      <a:pt x="176" y="97"/>
                    </a:lnTo>
                    <a:lnTo>
                      <a:pt x="176" y="97"/>
                    </a:lnTo>
                    <a:lnTo>
                      <a:pt x="167" y="97"/>
                    </a:lnTo>
                    <a:lnTo>
                      <a:pt x="167" y="88"/>
                    </a:lnTo>
                    <a:lnTo>
                      <a:pt x="167" y="88"/>
                    </a:lnTo>
                    <a:lnTo>
                      <a:pt x="158" y="88"/>
                    </a:lnTo>
                    <a:lnTo>
                      <a:pt x="158" y="97"/>
                    </a:lnTo>
                    <a:lnTo>
                      <a:pt x="149" y="97"/>
                    </a:lnTo>
                    <a:lnTo>
                      <a:pt x="149" y="106"/>
                    </a:lnTo>
                    <a:lnTo>
                      <a:pt x="141" y="106"/>
                    </a:lnTo>
                    <a:lnTo>
                      <a:pt x="141" y="115"/>
                    </a:lnTo>
                    <a:lnTo>
                      <a:pt x="141" y="106"/>
                    </a:lnTo>
                    <a:lnTo>
                      <a:pt x="141" y="97"/>
                    </a:lnTo>
                    <a:lnTo>
                      <a:pt x="132" y="97"/>
                    </a:lnTo>
                    <a:lnTo>
                      <a:pt x="132" y="97"/>
                    </a:lnTo>
                    <a:lnTo>
                      <a:pt x="132" y="88"/>
                    </a:lnTo>
                    <a:lnTo>
                      <a:pt x="132" y="97"/>
                    </a:lnTo>
                    <a:lnTo>
                      <a:pt x="132" y="97"/>
                    </a:lnTo>
                    <a:lnTo>
                      <a:pt x="123" y="97"/>
                    </a:lnTo>
                    <a:lnTo>
                      <a:pt x="123" y="97"/>
                    </a:lnTo>
                    <a:lnTo>
                      <a:pt x="123" y="88"/>
                    </a:lnTo>
                    <a:lnTo>
                      <a:pt x="123" y="88"/>
                    </a:lnTo>
                    <a:lnTo>
                      <a:pt x="123" y="88"/>
                    </a:lnTo>
                    <a:lnTo>
                      <a:pt x="114" y="79"/>
                    </a:lnTo>
                    <a:lnTo>
                      <a:pt x="114" y="79"/>
                    </a:lnTo>
                    <a:lnTo>
                      <a:pt x="97" y="79"/>
                    </a:lnTo>
                    <a:lnTo>
                      <a:pt x="88" y="79"/>
                    </a:lnTo>
                    <a:lnTo>
                      <a:pt x="79" y="88"/>
                    </a:lnTo>
                    <a:lnTo>
                      <a:pt x="53" y="88"/>
                    </a:lnTo>
                    <a:lnTo>
                      <a:pt x="53" y="97"/>
                    </a:lnTo>
                    <a:lnTo>
                      <a:pt x="44" y="97"/>
                    </a:lnTo>
                    <a:lnTo>
                      <a:pt x="35" y="97"/>
                    </a:lnTo>
                    <a:lnTo>
                      <a:pt x="35" y="97"/>
                    </a:lnTo>
                    <a:lnTo>
                      <a:pt x="0" y="106"/>
                    </a:lnTo>
                    <a:lnTo>
                      <a:pt x="0" y="97"/>
                    </a:lnTo>
                    <a:lnTo>
                      <a:pt x="0" y="53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9" name="Freeform 119">
                <a:extLst>
                  <a:ext uri="{FF2B5EF4-FFF2-40B4-BE49-F238E27FC236}">
                    <a16:creationId xmlns:a16="http://schemas.microsoft.com/office/drawing/2014/main" id="{ACFE5226-9A33-84FA-FD5B-52C5B6E527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2757596"/>
                <a:ext cx="10733" cy="2414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0" name="Freeform 120">
                <a:extLst>
                  <a:ext uri="{FF2B5EF4-FFF2-40B4-BE49-F238E27FC236}">
                    <a16:creationId xmlns:a16="http://schemas.microsoft.com/office/drawing/2014/main" id="{59BA9013-16AB-BE83-52BD-B66982DF1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2757596"/>
                <a:ext cx="10733" cy="2414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1" name="Freeform 121">
                <a:extLst>
                  <a:ext uri="{FF2B5EF4-FFF2-40B4-BE49-F238E27FC236}">
                    <a16:creationId xmlns:a16="http://schemas.microsoft.com/office/drawing/2014/main" id="{088931BA-F25E-D06B-D16A-FFCDCF143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088" y="2721372"/>
                <a:ext cx="1342" cy="36224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h="27">
                    <a:moveTo>
                      <a:pt x="0" y="27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2" name="Freeform 122">
                <a:extLst>
                  <a:ext uri="{FF2B5EF4-FFF2-40B4-BE49-F238E27FC236}">
                    <a16:creationId xmlns:a16="http://schemas.microsoft.com/office/drawing/2014/main" id="{EAABA751-5847-556E-98CE-CDAF06EADC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088" y="2721372"/>
                <a:ext cx="1342" cy="36224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h="27">
                    <a:moveTo>
                      <a:pt x="0" y="27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3" name="Freeform 127">
                <a:extLst>
                  <a:ext uri="{FF2B5EF4-FFF2-40B4-BE49-F238E27FC236}">
                    <a16:creationId xmlns:a16="http://schemas.microsoft.com/office/drawing/2014/main" id="{C2CEF1F6-AF86-3ABB-40F4-AE19BDB1C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336" y="3480736"/>
                <a:ext cx="472254" cy="427981"/>
              </a:xfrm>
              <a:custGeom>
                <a:avLst/>
                <a:gdLst/>
                <a:ahLst/>
                <a:cxnLst>
                  <a:cxn ang="0">
                    <a:pos x="185" y="9"/>
                  </a:cxn>
                  <a:cxn ang="0">
                    <a:pos x="194" y="18"/>
                  </a:cxn>
                  <a:cxn ang="0">
                    <a:pos x="194" y="36"/>
                  </a:cxn>
                  <a:cxn ang="0">
                    <a:pos x="203" y="45"/>
                  </a:cxn>
                  <a:cxn ang="0">
                    <a:pos x="203" y="53"/>
                  </a:cxn>
                  <a:cxn ang="0">
                    <a:pos x="203" y="62"/>
                  </a:cxn>
                  <a:cxn ang="0">
                    <a:pos x="203" y="80"/>
                  </a:cxn>
                  <a:cxn ang="0">
                    <a:pos x="176" y="106"/>
                  </a:cxn>
                  <a:cxn ang="0">
                    <a:pos x="168" y="115"/>
                  </a:cxn>
                  <a:cxn ang="0">
                    <a:pos x="168" y="142"/>
                  </a:cxn>
                  <a:cxn ang="0">
                    <a:pos x="229" y="159"/>
                  </a:cxn>
                  <a:cxn ang="0">
                    <a:pos x="291" y="177"/>
                  </a:cxn>
                  <a:cxn ang="0">
                    <a:pos x="308" y="204"/>
                  </a:cxn>
                  <a:cxn ang="0">
                    <a:pos x="308" y="221"/>
                  </a:cxn>
                  <a:cxn ang="0">
                    <a:pos x="291" y="213"/>
                  </a:cxn>
                  <a:cxn ang="0">
                    <a:pos x="264" y="204"/>
                  </a:cxn>
                  <a:cxn ang="0">
                    <a:pos x="256" y="230"/>
                  </a:cxn>
                  <a:cxn ang="0">
                    <a:pos x="291" y="221"/>
                  </a:cxn>
                  <a:cxn ang="0">
                    <a:pos x="300" y="221"/>
                  </a:cxn>
                  <a:cxn ang="0">
                    <a:pos x="300" y="239"/>
                  </a:cxn>
                  <a:cxn ang="0">
                    <a:pos x="317" y="230"/>
                  </a:cxn>
                  <a:cxn ang="0">
                    <a:pos x="326" y="248"/>
                  </a:cxn>
                  <a:cxn ang="0">
                    <a:pos x="317" y="257"/>
                  </a:cxn>
                  <a:cxn ang="0">
                    <a:pos x="308" y="274"/>
                  </a:cxn>
                  <a:cxn ang="0">
                    <a:pos x="344" y="283"/>
                  </a:cxn>
                  <a:cxn ang="0">
                    <a:pos x="352" y="292"/>
                  </a:cxn>
                  <a:cxn ang="0">
                    <a:pos x="335" y="301"/>
                  </a:cxn>
                  <a:cxn ang="0">
                    <a:pos x="335" y="292"/>
                  </a:cxn>
                  <a:cxn ang="0">
                    <a:pos x="317" y="292"/>
                  </a:cxn>
                  <a:cxn ang="0">
                    <a:pos x="300" y="283"/>
                  </a:cxn>
                  <a:cxn ang="0">
                    <a:pos x="273" y="266"/>
                  </a:cxn>
                  <a:cxn ang="0">
                    <a:pos x="282" y="292"/>
                  </a:cxn>
                  <a:cxn ang="0">
                    <a:pos x="273" y="292"/>
                  </a:cxn>
                  <a:cxn ang="0">
                    <a:pos x="247" y="292"/>
                  </a:cxn>
                  <a:cxn ang="0">
                    <a:pos x="229" y="301"/>
                  </a:cxn>
                  <a:cxn ang="0">
                    <a:pos x="212" y="301"/>
                  </a:cxn>
                  <a:cxn ang="0">
                    <a:pos x="203" y="274"/>
                  </a:cxn>
                  <a:cxn ang="0">
                    <a:pos x="194" y="274"/>
                  </a:cxn>
                  <a:cxn ang="0">
                    <a:pos x="168" y="257"/>
                  </a:cxn>
                  <a:cxn ang="0">
                    <a:pos x="150" y="257"/>
                  </a:cxn>
                  <a:cxn ang="0">
                    <a:pos x="141" y="274"/>
                  </a:cxn>
                  <a:cxn ang="0">
                    <a:pos x="88" y="274"/>
                  </a:cxn>
                  <a:cxn ang="0">
                    <a:pos x="53" y="257"/>
                  </a:cxn>
                  <a:cxn ang="0">
                    <a:pos x="53" y="239"/>
                  </a:cxn>
                  <a:cxn ang="0">
                    <a:pos x="27" y="266"/>
                  </a:cxn>
                  <a:cxn ang="0">
                    <a:pos x="27" y="257"/>
                  </a:cxn>
                  <a:cxn ang="0">
                    <a:pos x="27" y="239"/>
                  </a:cxn>
                  <a:cxn ang="0">
                    <a:pos x="27" y="195"/>
                  </a:cxn>
                  <a:cxn ang="0">
                    <a:pos x="36" y="168"/>
                  </a:cxn>
                  <a:cxn ang="0">
                    <a:pos x="36" y="151"/>
                  </a:cxn>
                  <a:cxn ang="0">
                    <a:pos x="18" y="124"/>
                  </a:cxn>
                  <a:cxn ang="0">
                    <a:pos x="0" y="89"/>
                  </a:cxn>
                </a:cxnLst>
                <a:rect l="0" t="0" r="r" b="b"/>
                <a:pathLst>
                  <a:path w="352" h="319">
                    <a:moveTo>
                      <a:pt x="0" y="9"/>
                    </a:moveTo>
                    <a:lnTo>
                      <a:pt x="80" y="9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9"/>
                    </a:lnTo>
                    <a:lnTo>
                      <a:pt x="185" y="0"/>
                    </a:lnTo>
                    <a:lnTo>
                      <a:pt x="194" y="0"/>
                    </a:lnTo>
                    <a:lnTo>
                      <a:pt x="194" y="9"/>
                    </a:lnTo>
                    <a:lnTo>
                      <a:pt x="185" y="18"/>
                    </a:lnTo>
                    <a:lnTo>
                      <a:pt x="194" y="18"/>
                    </a:lnTo>
                    <a:lnTo>
                      <a:pt x="194" y="18"/>
                    </a:lnTo>
                    <a:lnTo>
                      <a:pt x="194" y="27"/>
                    </a:lnTo>
                    <a:lnTo>
                      <a:pt x="194" y="36"/>
                    </a:lnTo>
                    <a:lnTo>
                      <a:pt x="203" y="27"/>
                    </a:lnTo>
                    <a:lnTo>
                      <a:pt x="194" y="36"/>
                    </a:lnTo>
                    <a:lnTo>
                      <a:pt x="203" y="45"/>
                    </a:lnTo>
                    <a:lnTo>
                      <a:pt x="194" y="36"/>
                    </a:lnTo>
                    <a:lnTo>
                      <a:pt x="194" y="36"/>
                    </a:lnTo>
                    <a:lnTo>
                      <a:pt x="194" y="45"/>
                    </a:lnTo>
                    <a:lnTo>
                      <a:pt x="203" y="45"/>
                    </a:lnTo>
                    <a:lnTo>
                      <a:pt x="203" y="53"/>
                    </a:lnTo>
                    <a:lnTo>
                      <a:pt x="212" y="53"/>
                    </a:lnTo>
                    <a:lnTo>
                      <a:pt x="212" y="53"/>
                    </a:lnTo>
                    <a:lnTo>
                      <a:pt x="212" y="53"/>
                    </a:lnTo>
                    <a:lnTo>
                      <a:pt x="203" y="53"/>
                    </a:lnTo>
                    <a:lnTo>
                      <a:pt x="203" y="62"/>
                    </a:lnTo>
                    <a:lnTo>
                      <a:pt x="194" y="62"/>
                    </a:lnTo>
                    <a:lnTo>
                      <a:pt x="194" y="62"/>
                    </a:lnTo>
                    <a:lnTo>
                      <a:pt x="194" y="71"/>
                    </a:lnTo>
                    <a:lnTo>
                      <a:pt x="203" y="62"/>
                    </a:lnTo>
                    <a:lnTo>
                      <a:pt x="203" y="71"/>
                    </a:lnTo>
                    <a:lnTo>
                      <a:pt x="194" y="71"/>
                    </a:lnTo>
                    <a:lnTo>
                      <a:pt x="194" y="71"/>
                    </a:lnTo>
                    <a:lnTo>
                      <a:pt x="194" y="80"/>
                    </a:lnTo>
                    <a:lnTo>
                      <a:pt x="203" y="80"/>
                    </a:lnTo>
                    <a:lnTo>
                      <a:pt x="185" y="89"/>
                    </a:lnTo>
                    <a:lnTo>
                      <a:pt x="185" y="89"/>
                    </a:lnTo>
                    <a:lnTo>
                      <a:pt x="176" y="98"/>
                    </a:lnTo>
                    <a:lnTo>
                      <a:pt x="185" y="98"/>
                    </a:lnTo>
                    <a:lnTo>
                      <a:pt x="176" y="106"/>
                    </a:lnTo>
                    <a:lnTo>
                      <a:pt x="176" y="106"/>
                    </a:lnTo>
                    <a:lnTo>
                      <a:pt x="176" y="115"/>
                    </a:lnTo>
                    <a:lnTo>
                      <a:pt x="176" y="115"/>
                    </a:lnTo>
                    <a:lnTo>
                      <a:pt x="176" y="115"/>
                    </a:lnTo>
                    <a:lnTo>
                      <a:pt x="168" y="115"/>
                    </a:lnTo>
                    <a:lnTo>
                      <a:pt x="176" y="133"/>
                    </a:lnTo>
                    <a:lnTo>
                      <a:pt x="168" y="133"/>
                    </a:lnTo>
                    <a:lnTo>
                      <a:pt x="176" y="133"/>
                    </a:lnTo>
                    <a:lnTo>
                      <a:pt x="168" y="142"/>
                    </a:lnTo>
                    <a:lnTo>
                      <a:pt x="168" y="142"/>
                    </a:lnTo>
                    <a:lnTo>
                      <a:pt x="168" y="142"/>
                    </a:lnTo>
                    <a:lnTo>
                      <a:pt x="168" y="151"/>
                    </a:lnTo>
                    <a:lnTo>
                      <a:pt x="168" y="159"/>
                    </a:lnTo>
                    <a:lnTo>
                      <a:pt x="168" y="159"/>
                    </a:lnTo>
                    <a:lnTo>
                      <a:pt x="229" y="159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291" y="159"/>
                    </a:lnTo>
                    <a:lnTo>
                      <a:pt x="291" y="168"/>
                    </a:lnTo>
                    <a:lnTo>
                      <a:pt x="291" y="177"/>
                    </a:lnTo>
                    <a:lnTo>
                      <a:pt x="291" y="186"/>
                    </a:lnTo>
                    <a:lnTo>
                      <a:pt x="291" y="186"/>
                    </a:lnTo>
                    <a:lnTo>
                      <a:pt x="300" y="195"/>
                    </a:lnTo>
                    <a:lnTo>
                      <a:pt x="300" y="204"/>
                    </a:lnTo>
                    <a:lnTo>
                      <a:pt x="308" y="204"/>
                    </a:lnTo>
                    <a:lnTo>
                      <a:pt x="308" y="204"/>
                    </a:lnTo>
                    <a:lnTo>
                      <a:pt x="308" y="213"/>
                    </a:lnTo>
                    <a:lnTo>
                      <a:pt x="308" y="213"/>
                    </a:lnTo>
                    <a:lnTo>
                      <a:pt x="317" y="213"/>
                    </a:lnTo>
                    <a:lnTo>
                      <a:pt x="308" y="221"/>
                    </a:lnTo>
                    <a:lnTo>
                      <a:pt x="308" y="213"/>
                    </a:lnTo>
                    <a:lnTo>
                      <a:pt x="308" y="221"/>
                    </a:lnTo>
                    <a:lnTo>
                      <a:pt x="300" y="221"/>
                    </a:lnTo>
                    <a:lnTo>
                      <a:pt x="291" y="213"/>
                    </a:lnTo>
                    <a:lnTo>
                      <a:pt x="291" y="213"/>
                    </a:lnTo>
                    <a:lnTo>
                      <a:pt x="291" y="213"/>
                    </a:lnTo>
                    <a:lnTo>
                      <a:pt x="282" y="213"/>
                    </a:lnTo>
                    <a:lnTo>
                      <a:pt x="282" y="204"/>
                    </a:lnTo>
                    <a:lnTo>
                      <a:pt x="273" y="204"/>
                    </a:lnTo>
                    <a:lnTo>
                      <a:pt x="264" y="204"/>
                    </a:lnTo>
                    <a:lnTo>
                      <a:pt x="264" y="204"/>
                    </a:lnTo>
                    <a:lnTo>
                      <a:pt x="256" y="213"/>
                    </a:lnTo>
                    <a:lnTo>
                      <a:pt x="256" y="221"/>
                    </a:lnTo>
                    <a:lnTo>
                      <a:pt x="256" y="221"/>
                    </a:lnTo>
                    <a:lnTo>
                      <a:pt x="256" y="230"/>
                    </a:lnTo>
                    <a:lnTo>
                      <a:pt x="264" y="230"/>
                    </a:lnTo>
                    <a:lnTo>
                      <a:pt x="282" y="230"/>
                    </a:lnTo>
                    <a:lnTo>
                      <a:pt x="282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300" y="221"/>
                    </a:lnTo>
                    <a:lnTo>
                      <a:pt x="300" y="221"/>
                    </a:lnTo>
                    <a:lnTo>
                      <a:pt x="308" y="221"/>
                    </a:lnTo>
                    <a:lnTo>
                      <a:pt x="308" y="221"/>
                    </a:lnTo>
                    <a:lnTo>
                      <a:pt x="300" y="221"/>
                    </a:lnTo>
                    <a:lnTo>
                      <a:pt x="291" y="230"/>
                    </a:lnTo>
                    <a:lnTo>
                      <a:pt x="291" y="230"/>
                    </a:lnTo>
                    <a:lnTo>
                      <a:pt x="300" y="239"/>
                    </a:lnTo>
                    <a:lnTo>
                      <a:pt x="300" y="239"/>
                    </a:lnTo>
                    <a:lnTo>
                      <a:pt x="300" y="239"/>
                    </a:lnTo>
                    <a:lnTo>
                      <a:pt x="308" y="239"/>
                    </a:lnTo>
                    <a:lnTo>
                      <a:pt x="308" y="239"/>
                    </a:lnTo>
                    <a:lnTo>
                      <a:pt x="308" y="230"/>
                    </a:lnTo>
                    <a:lnTo>
                      <a:pt x="317" y="221"/>
                    </a:lnTo>
                    <a:lnTo>
                      <a:pt x="317" y="230"/>
                    </a:lnTo>
                    <a:lnTo>
                      <a:pt x="317" y="239"/>
                    </a:lnTo>
                    <a:lnTo>
                      <a:pt x="326" y="239"/>
                    </a:lnTo>
                    <a:lnTo>
                      <a:pt x="326" y="239"/>
                    </a:lnTo>
                    <a:lnTo>
                      <a:pt x="326" y="248"/>
                    </a:lnTo>
                    <a:lnTo>
                      <a:pt x="326" y="248"/>
                    </a:lnTo>
                    <a:lnTo>
                      <a:pt x="317" y="248"/>
                    </a:lnTo>
                    <a:lnTo>
                      <a:pt x="308" y="248"/>
                    </a:lnTo>
                    <a:lnTo>
                      <a:pt x="317" y="257"/>
                    </a:lnTo>
                    <a:lnTo>
                      <a:pt x="317" y="257"/>
                    </a:lnTo>
                    <a:lnTo>
                      <a:pt x="317" y="257"/>
                    </a:lnTo>
                    <a:lnTo>
                      <a:pt x="308" y="257"/>
                    </a:lnTo>
                    <a:lnTo>
                      <a:pt x="308" y="266"/>
                    </a:lnTo>
                    <a:lnTo>
                      <a:pt x="308" y="266"/>
                    </a:lnTo>
                    <a:lnTo>
                      <a:pt x="308" y="266"/>
                    </a:lnTo>
                    <a:lnTo>
                      <a:pt x="308" y="274"/>
                    </a:lnTo>
                    <a:lnTo>
                      <a:pt x="317" y="274"/>
                    </a:lnTo>
                    <a:lnTo>
                      <a:pt x="317" y="274"/>
                    </a:lnTo>
                    <a:lnTo>
                      <a:pt x="326" y="274"/>
                    </a:lnTo>
                    <a:lnTo>
                      <a:pt x="335" y="283"/>
                    </a:lnTo>
                    <a:lnTo>
                      <a:pt x="344" y="283"/>
                    </a:lnTo>
                    <a:lnTo>
                      <a:pt x="344" y="283"/>
                    </a:lnTo>
                    <a:lnTo>
                      <a:pt x="352" y="292"/>
                    </a:lnTo>
                    <a:lnTo>
                      <a:pt x="352" y="292"/>
                    </a:lnTo>
                    <a:lnTo>
                      <a:pt x="352" y="292"/>
                    </a:lnTo>
                    <a:lnTo>
                      <a:pt x="352" y="292"/>
                    </a:lnTo>
                    <a:lnTo>
                      <a:pt x="352" y="301"/>
                    </a:lnTo>
                    <a:lnTo>
                      <a:pt x="344" y="301"/>
                    </a:lnTo>
                    <a:lnTo>
                      <a:pt x="344" y="310"/>
                    </a:lnTo>
                    <a:lnTo>
                      <a:pt x="335" y="301"/>
                    </a:lnTo>
                    <a:lnTo>
                      <a:pt x="335" y="301"/>
                    </a:lnTo>
                    <a:lnTo>
                      <a:pt x="335" y="310"/>
                    </a:lnTo>
                    <a:lnTo>
                      <a:pt x="326" y="319"/>
                    </a:lnTo>
                    <a:lnTo>
                      <a:pt x="335" y="301"/>
                    </a:lnTo>
                    <a:lnTo>
                      <a:pt x="335" y="301"/>
                    </a:lnTo>
                    <a:lnTo>
                      <a:pt x="335" y="292"/>
                    </a:lnTo>
                    <a:lnTo>
                      <a:pt x="335" y="301"/>
                    </a:lnTo>
                    <a:lnTo>
                      <a:pt x="326" y="301"/>
                    </a:lnTo>
                    <a:lnTo>
                      <a:pt x="326" y="292"/>
                    </a:lnTo>
                    <a:lnTo>
                      <a:pt x="326" y="292"/>
                    </a:lnTo>
                    <a:lnTo>
                      <a:pt x="317" y="292"/>
                    </a:lnTo>
                    <a:lnTo>
                      <a:pt x="308" y="292"/>
                    </a:lnTo>
                    <a:lnTo>
                      <a:pt x="308" y="283"/>
                    </a:lnTo>
                    <a:lnTo>
                      <a:pt x="300" y="283"/>
                    </a:lnTo>
                    <a:lnTo>
                      <a:pt x="300" y="283"/>
                    </a:lnTo>
                    <a:lnTo>
                      <a:pt x="300" y="283"/>
                    </a:lnTo>
                    <a:lnTo>
                      <a:pt x="300" y="274"/>
                    </a:lnTo>
                    <a:lnTo>
                      <a:pt x="291" y="274"/>
                    </a:lnTo>
                    <a:lnTo>
                      <a:pt x="291" y="274"/>
                    </a:lnTo>
                    <a:lnTo>
                      <a:pt x="273" y="266"/>
                    </a:lnTo>
                    <a:lnTo>
                      <a:pt x="273" y="266"/>
                    </a:lnTo>
                    <a:lnTo>
                      <a:pt x="273" y="274"/>
                    </a:lnTo>
                    <a:lnTo>
                      <a:pt x="282" y="274"/>
                    </a:lnTo>
                    <a:lnTo>
                      <a:pt x="282" y="292"/>
                    </a:lnTo>
                    <a:lnTo>
                      <a:pt x="282" y="292"/>
                    </a:lnTo>
                    <a:lnTo>
                      <a:pt x="282" y="292"/>
                    </a:lnTo>
                    <a:lnTo>
                      <a:pt x="282" y="301"/>
                    </a:lnTo>
                    <a:lnTo>
                      <a:pt x="273" y="301"/>
                    </a:lnTo>
                    <a:lnTo>
                      <a:pt x="273" y="310"/>
                    </a:lnTo>
                    <a:lnTo>
                      <a:pt x="264" y="301"/>
                    </a:lnTo>
                    <a:lnTo>
                      <a:pt x="273" y="292"/>
                    </a:lnTo>
                    <a:lnTo>
                      <a:pt x="264" y="292"/>
                    </a:lnTo>
                    <a:lnTo>
                      <a:pt x="256" y="292"/>
                    </a:lnTo>
                    <a:lnTo>
                      <a:pt x="256" y="292"/>
                    </a:lnTo>
                    <a:lnTo>
                      <a:pt x="256" y="292"/>
                    </a:lnTo>
                    <a:lnTo>
                      <a:pt x="247" y="292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47" y="301"/>
                    </a:lnTo>
                    <a:lnTo>
                      <a:pt x="238" y="310"/>
                    </a:lnTo>
                    <a:lnTo>
                      <a:pt x="229" y="301"/>
                    </a:lnTo>
                    <a:lnTo>
                      <a:pt x="229" y="301"/>
                    </a:lnTo>
                    <a:lnTo>
                      <a:pt x="229" y="310"/>
                    </a:lnTo>
                    <a:lnTo>
                      <a:pt x="220" y="301"/>
                    </a:lnTo>
                    <a:lnTo>
                      <a:pt x="212" y="301"/>
                    </a:lnTo>
                    <a:lnTo>
                      <a:pt x="212" y="301"/>
                    </a:lnTo>
                    <a:lnTo>
                      <a:pt x="212" y="292"/>
                    </a:lnTo>
                    <a:lnTo>
                      <a:pt x="203" y="292"/>
                    </a:lnTo>
                    <a:lnTo>
                      <a:pt x="203" y="283"/>
                    </a:lnTo>
                    <a:lnTo>
                      <a:pt x="194" y="283"/>
                    </a:lnTo>
                    <a:lnTo>
                      <a:pt x="203" y="274"/>
                    </a:lnTo>
                    <a:lnTo>
                      <a:pt x="203" y="274"/>
                    </a:lnTo>
                    <a:lnTo>
                      <a:pt x="203" y="266"/>
                    </a:lnTo>
                    <a:lnTo>
                      <a:pt x="203" y="274"/>
                    </a:lnTo>
                    <a:lnTo>
                      <a:pt x="194" y="274"/>
                    </a:lnTo>
                    <a:lnTo>
                      <a:pt x="194" y="274"/>
                    </a:lnTo>
                    <a:lnTo>
                      <a:pt x="185" y="274"/>
                    </a:lnTo>
                    <a:lnTo>
                      <a:pt x="176" y="274"/>
                    </a:lnTo>
                    <a:lnTo>
                      <a:pt x="176" y="266"/>
                    </a:lnTo>
                    <a:lnTo>
                      <a:pt x="176" y="266"/>
                    </a:lnTo>
                    <a:lnTo>
                      <a:pt x="168" y="257"/>
                    </a:lnTo>
                    <a:lnTo>
                      <a:pt x="159" y="266"/>
                    </a:lnTo>
                    <a:lnTo>
                      <a:pt x="159" y="266"/>
                    </a:lnTo>
                    <a:lnTo>
                      <a:pt x="159" y="257"/>
                    </a:lnTo>
                    <a:lnTo>
                      <a:pt x="159" y="257"/>
                    </a:lnTo>
                    <a:lnTo>
                      <a:pt x="150" y="257"/>
                    </a:lnTo>
                    <a:lnTo>
                      <a:pt x="141" y="257"/>
                    </a:lnTo>
                    <a:lnTo>
                      <a:pt x="141" y="266"/>
                    </a:lnTo>
                    <a:lnTo>
                      <a:pt x="132" y="266"/>
                    </a:lnTo>
                    <a:lnTo>
                      <a:pt x="141" y="266"/>
                    </a:lnTo>
                    <a:lnTo>
                      <a:pt x="141" y="274"/>
                    </a:lnTo>
                    <a:lnTo>
                      <a:pt x="141" y="274"/>
                    </a:lnTo>
                    <a:lnTo>
                      <a:pt x="132" y="274"/>
                    </a:lnTo>
                    <a:lnTo>
                      <a:pt x="124" y="274"/>
                    </a:lnTo>
                    <a:lnTo>
                      <a:pt x="97" y="274"/>
                    </a:lnTo>
                    <a:lnTo>
                      <a:pt x="88" y="274"/>
                    </a:lnTo>
                    <a:lnTo>
                      <a:pt x="88" y="266"/>
                    </a:lnTo>
                    <a:lnTo>
                      <a:pt x="80" y="266"/>
                    </a:lnTo>
                    <a:lnTo>
                      <a:pt x="62" y="266"/>
                    </a:lnTo>
                    <a:lnTo>
                      <a:pt x="62" y="266"/>
                    </a:lnTo>
                    <a:lnTo>
                      <a:pt x="53" y="257"/>
                    </a:lnTo>
                    <a:lnTo>
                      <a:pt x="53" y="257"/>
                    </a:lnTo>
                    <a:lnTo>
                      <a:pt x="62" y="257"/>
                    </a:lnTo>
                    <a:lnTo>
                      <a:pt x="62" y="248"/>
                    </a:lnTo>
                    <a:lnTo>
                      <a:pt x="62" y="248"/>
                    </a:lnTo>
                    <a:lnTo>
                      <a:pt x="53" y="239"/>
                    </a:lnTo>
                    <a:lnTo>
                      <a:pt x="53" y="257"/>
                    </a:lnTo>
                    <a:lnTo>
                      <a:pt x="53" y="257"/>
                    </a:lnTo>
                    <a:lnTo>
                      <a:pt x="53" y="257"/>
                    </a:lnTo>
                    <a:lnTo>
                      <a:pt x="53" y="266"/>
                    </a:lnTo>
                    <a:lnTo>
                      <a:pt x="27" y="266"/>
                    </a:lnTo>
                    <a:lnTo>
                      <a:pt x="27" y="266"/>
                    </a:lnTo>
                    <a:lnTo>
                      <a:pt x="18" y="266"/>
                    </a:lnTo>
                    <a:lnTo>
                      <a:pt x="18" y="257"/>
                    </a:lnTo>
                    <a:lnTo>
                      <a:pt x="27" y="257"/>
                    </a:lnTo>
                    <a:lnTo>
                      <a:pt x="27" y="257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39"/>
                    </a:lnTo>
                    <a:lnTo>
                      <a:pt x="27" y="239"/>
                    </a:lnTo>
                    <a:lnTo>
                      <a:pt x="27" y="221"/>
                    </a:lnTo>
                    <a:lnTo>
                      <a:pt x="27" y="213"/>
                    </a:lnTo>
                    <a:lnTo>
                      <a:pt x="27" y="213"/>
                    </a:lnTo>
                    <a:lnTo>
                      <a:pt x="27" y="204"/>
                    </a:lnTo>
                    <a:lnTo>
                      <a:pt x="27" y="195"/>
                    </a:lnTo>
                    <a:lnTo>
                      <a:pt x="36" y="195"/>
                    </a:lnTo>
                    <a:lnTo>
                      <a:pt x="36" y="186"/>
                    </a:lnTo>
                    <a:lnTo>
                      <a:pt x="36" y="177"/>
                    </a:lnTo>
                    <a:lnTo>
                      <a:pt x="36" y="177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6" y="159"/>
                    </a:lnTo>
                    <a:lnTo>
                      <a:pt x="36" y="159"/>
                    </a:lnTo>
                    <a:lnTo>
                      <a:pt x="36" y="151"/>
                    </a:lnTo>
                    <a:lnTo>
                      <a:pt x="36" y="151"/>
                    </a:lnTo>
                    <a:lnTo>
                      <a:pt x="27" y="142"/>
                    </a:lnTo>
                    <a:lnTo>
                      <a:pt x="27" y="133"/>
                    </a:lnTo>
                    <a:lnTo>
                      <a:pt x="27" y="133"/>
                    </a:lnTo>
                    <a:lnTo>
                      <a:pt x="27" y="133"/>
                    </a:lnTo>
                    <a:lnTo>
                      <a:pt x="18" y="124"/>
                    </a:lnTo>
                    <a:lnTo>
                      <a:pt x="18" y="124"/>
                    </a:lnTo>
                    <a:lnTo>
                      <a:pt x="18" y="115"/>
                    </a:lnTo>
                    <a:lnTo>
                      <a:pt x="18" y="98"/>
                    </a:lnTo>
                    <a:lnTo>
                      <a:pt x="9" y="98"/>
                    </a:lnTo>
                    <a:lnTo>
                      <a:pt x="0" y="8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4" name="Freeform 129">
                <a:extLst>
                  <a:ext uri="{FF2B5EF4-FFF2-40B4-BE49-F238E27FC236}">
                    <a16:creationId xmlns:a16="http://schemas.microsoft.com/office/drawing/2014/main" id="{4190E8B2-6AE8-6E96-B884-20938F64F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612" y="3872492"/>
                <a:ext cx="24149" cy="12075"/>
              </a:xfrm>
              <a:custGeom>
                <a:avLst/>
                <a:gdLst/>
                <a:ahLst/>
                <a:cxnLst>
                  <a:cxn ang="0">
                    <a:pos x="18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8" y="9"/>
                  </a:cxn>
                </a:cxnLst>
                <a:rect l="0" t="0" r="r" b="b"/>
                <a:pathLst>
                  <a:path w="18" h="9">
                    <a:moveTo>
                      <a:pt x="18" y="9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8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5" name="Freeform 130">
                <a:extLst>
                  <a:ext uri="{FF2B5EF4-FFF2-40B4-BE49-F238E27FC236}">
                    <a16:creationId xmlns:a16="http://schemas.microsoft.com/office/drawing/2014/main" id="{3E9E0EDF-3C64-E090-09A3-47DC2EC67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612" y="3872492"/>
                <a:ext cx="24149" cy="12075"/>
              </a:xfrm>
              <a:custGeom>
                <a:avLst/>
                <a:gdLst/>
                <a:ahLst/>
                <a:cxnLst>
                  <a:cxn ang="0">
                    <a:pos x="18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8" y="9"/>
                  </a:cxn>
                </a:cxnLst>
                <a:rect l="0" t="0" r="r" b="b"/>
                <a:pathLst>
                  <a:path w="18" h="9">
                    <a:moveTo>
                      <a:pt x="18" y="9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8" y="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6" name="Freeform 131">
                <a:extLst>
                  <a:ext uri="{FF2B5EF4-FFF2-40B4-BE49-F238E27FC236}">
                    <a16:creationId xmlns:a16="http://schemas.microsoft.com/office/drawing/2014/main" id="{C22A32CB-29CC-E8A0-05CF-FB05F7302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676" y="2781745"/>
                <a:ext cx="602393" cy="319308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9" y="221"/>
                  </a:cxn>
                  <a:cxn ang="0">
                    <a:pos x="18" y="203"/>
                  </a:cxn>
                  <a:cxn ang="0">
                    <a:pos x="9" y="185"/>
                  </a:cxn>
                  <a:cxn ang="0">
                    <a:pos x="26" y="176"/>
                  </a:cxn>
                  <a:cxn ang="0">
                    <a:pos x="44" y="185"/>
                  </a:cxn>
                  <a:cxn ang="0">
                    <a:pos x="53" y="176"/>
                  </a:cxn>
                  <a:cxn ang="0">
                    <a:pos x="53" y="159"/>
                  </a:cxn>
                  <a:cxn ang="0">
                    <a:pos x="70" y="150"/>
                  </a:cxn>
                  <a:cxn ang="0">
                    <a:pos x="70" y="132"/>
                  </a:cxn>
                  <a:cxn ang="0">
                    <a:pos x="79" y="123"/>
                  </a:cxn>
                  <a:cxn ang="0">
                    <a:pos x="79" y="115"/>
                  </a:cxn>
                  <a:cxn ang="0">
                    <a:pos x="97" y="123"/>
                  </a:cxn>
                  <a:cxn ang="0">
                    <a:pos x="106" y="115"/>
                  </a:cxn>
                  <a:cxn ang="0">
                    <a:pos x="132" y="123"/>
                  </a:cxn>
                  <a:cxn ang="0">
                    <a:pos x="141" y="106"/>
                  </a:cxn>
                  <a:cxn ang="0">
                    <a:pos x="150" y="106"/>
                  </a:cxn>
                  <a:cxn ang="0">
                    <a:pos x="167" y="106"/>
                  </a:cxn>
                  <a:cxn ang="0">
                    <a:pos x="167" y="88"/>
                  </a:cxn>
                  <a:cxn ang="0">
                    <a:pos x="176" y="88"/>
                  </a:cxn>
                  <a:cxn ang="0">
                    <a:pos x="194" y="97"/>
                  </a:cxn>
                  <a:cxn ang="0">
                    <a:pos x="202" y="79"/>
                  </a:cxn>
                  <a:cxn ang="0">
                    <a:pos x="220" y="70"/>
                  </a:cxn>
                  <a:cxn ang="0">
                    <a:pos x="229" y="53"/>
                  </a:cxn>
                  <a:cxn ang="0">
                    <a:pos x="229" y="35"/>
                  </a:cxn>
                  <a:cxn ang="0">
                    <a:pos x="238" y="35"/>
                  </a:cxn>
                  <a:cxn ang="0">
                    <a:pos x="264" y="17"/>
                  </a:cxn>
                  <a:cxn ang="0">
                    <a:pos x="255" y="0"/>
                  </a:cxn>
                  <a:cxn ang="0">
                    <a:pos x="273" y="0"/>
                  </a:cxn>
                  <a:cxn ang="0">
                    <a:pos x="290" y="8"/>
                  </a:cxn>
                  <a:cxn ang="0">
                    <a:pos x="317" y="17"/>
                  </a:cxn>
                  <a:cxn ang="0">
                    <a:pos x="334" y="26"/>
                  </a:cxn>
                  <a:cxn ang="0">
                    <a:pos x="352" y="26"/>
                  </a:cxn>
                  <a:cxn ang="0">
                    <a:pos x="361" y="26"/>
                  </a:cxn>
                  <a:cxn ang="0">
                    <a:pos x="378" y="8"/>
                  </a:cxn>
                  <a:cxn ang="0">
                    <a:pos x="396" y="26"/>
                  </a:cxn>
                  <a:cxn ang="0">
                    <a:pos x="405" y="35"/>
                  </a:cxn>
                  <a:cxn ang="0">
                    <a:pos x="405" y="53"/>
                  </a:cxn>
                  <a:cxn ang="0">
                    <a:pos x="422" y="79"/>
                  </a:cxn>
                  <a:cxn ang="0">
                    <a:pos x="449" y="97"/>
                  </a:cxn>
                  <a:cxn ang="0">
                    <a:pos x="414" y="141"/>
                  </a:cxn>
                  <a:cxn ang="0">
                    <a:pos x="405" y="159"/>
                  </a:cxn>
                  <a:cxn ang="0">
                    <a:pos x="387" y="168"/>
                  </a:cxn>
                  <a:cxn ang="0">
                    <a:pos x="370" y="176"/>
                  </a:cxn>
                  <a:cxn ang="0">
                    <a:pos x="352" y="194"/>
                  </a:cxn>
                  <a:cxn ang="0">
                    <a:pos x="290" y="194"/>
                  </a:cxn>
                  <a:cxn ang="0">
                    <a:pos x="211" y="203"/>
                  </a:cxn>
                  <a:cxn ang="0">
                    <a:pos x="123" y="212"/>
                  </a:cxn>
                  <a:cxn ang="0">
                    <a:pos x="79" y="212"/>
                  </a:cxn>
                  <a:cxn ang="0">
                    <a:pos x="0" y="238"/>
                  </a:cxn>
                </a:cxnLst>
                <a:rect l="0" t="0" r="r" b="b"/>
                <a:pathLst>
                  <a:path w="449" h="238">
                    <a:moveTo>
                      <a:pt x="0" y="238"/>
                    </a:moveTo>
                    <a:lnTo>
                      <a:pt x="0" y="230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21"/>
                    </a:lnTo>
                    <a:lnTo>
                      <a:pt x="9" y="221"/>
                    </a:lnTo>
                    <a:lnTo>
                      <a:pt x="18" y="212"/>
                    </a:lnTo>
                    <a:lnTo>
                      <a:pt x="18" y="203"/>
                    </a:lnTo>
                    <a:lnTo>
                      <a:pt x="18" y="203"/>
                    </a:lnTo>
                    <a:lnTo>
                      <a:pt x="18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35" y="176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53" y="176"/>
                    </a:lnTo>
                    <a:lnTo>
                      <a:pt x="53" y="176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53" y="159"/>
                    </a:lnTo>
                    <a:lnTo>
                      <a:pt x="53" y="159"/>
                    </a:lnTo>
                    <a:lnTo>
                      <a:pt x="62" y="159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70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15"/>
                    </a:lnTo>
                    <a:lnTo>
                      <a:pt x="88" y="115"/>
                    </a:lnTo>
                    <a:lnTo>
                      <a:pt x="97" y="115"/>
                    </a:lnTo>
                    <a:lnTo>
                      <a:pt x="97" y="123"/>
                    </a:lnTo>
                    <a:lnTo>
                      <a:pt x="106" y="115"/>
                    </a:lnTo>
                    <a:lnTo>
                      <a:pt x="97" y="115"/>
                    </a:lnTo>
                    <a:lnTo>
                      <a:pt x="106" y="115"/>
                    </a:lnTo>
                    <a:lnTo>
                      <a:pt x="114" y="106"/>
                    </a:lnTo>
                    <a:lnTo>
                      <a:pt x="132" y="115"/>
                    </a:lnTo>
                    <a:lnTo>
                      <a:pt x="132" y="123"/>
                    </a:lnTo>
                    <a:lnTo>
                      <a:pt x="132" y="115"/>
                    </a:lnTo>
                    <a:lnTo>
                      <a:pt x="132" y="115"/>
                    </a:lnTo>
                    <a:lnTo>
                      <a:pt x="141" y="106"/>
                    </a:lnTo>
                    <a:lnTo>
                      <a:pt x="141" y="106"/>
                    </a:lnTo>
                    <a:lnTo>
                      <a:pt x="150" y="106"/>
                    </a:lnTo>
                    <a:lnTo>
                      <a:pt x="150" y="106"/>
                    </a:lnTo>
                    <a:lnTo>
                      <a:pt x="158" y="106"/>
                    </a:lnTo>
                    <a:lnTo>
                      <a:pt x="158" y="115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67" y="97"/>
                    </a:lnTo>
                    <a:lnTo>
                      <a:pt x="167" y="88"/>
                    </a:lnTo>
                    <a:lnTo>
                      <a:pt x="176" y="88"/>
                    </a:lnTo>
                    <a:lnTo>
                      <a:pt x="176" y="79"/>
                    </a:lnTo>
                    <a:lnTo>
                      <a:pt x="176" y="88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94" y="97"/>
                    </a:lnTo>
                    <a:lnTo>
                      <a:pt x="202" y="97"/>
                    </a:lnTo>
                    <a:lnTo>
                      <a:pt x="202" y="88"/>
                    </a:lnTo>
                    <a:lnTo>
                      <a:pt x="202" y="79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0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29" y="44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38" y="35"/>
                    </a:lnTo>
                    <a:lnTo>
                      <a:pt x="238" y="35"/>
                    </a:lnTo>
                    <a:lnTo>
                      <a:pt x="255" y="26"/>
                    </a:lnTo>
                    <a:lnTo>
                      <a:pt x="264" y="26"/>
                    </a:lnTo>
                    <a:lnTo>
                      <a:pt x="264" y="17"/>
                    </a:lnTo>
                    <a:lnTo>
                      <a:pt x="255" y="17"/>
                    </a:lnTo>
                    <a:lnTo>
                      <a:pt x="264" y="8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4" y="0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90" y="0"/>
                    </a:lnTo>
                    <a:lnTo>
                      <a:pt x="290" y="8"/>
                    </a:lnTo>
                    <a:lnTo>
                      <a:pt x="299" y="17"/>
                    </a:lnTo>
                    <a:lnTo>
                      <a:pt x="308" y="17"/>
                    </a:lnTo>
                    <a:lnTo>
                      <a:pt x="317" y="17"/>
                    </a:lnTo>
                    <a:lnTo>
                      <a:pt x="317" y="17"/>
                    </a:lnTo>
                    <a:lnTo>
                      <a:pt x="334" y="26"/>
                    </a:lnTo>
                    <a:lnTo>
                      <a:pt x="334" y="26"/>
                    </a:lnTo>
                    <a:lnTo>
                      <a:pt x="343" y="26"/>
                    </a:lnTo>
                    <a:lnTo>
                      <a:pt x="343" y="26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26"/>
                    </a:lnTo>
                    <a:lnTo>
                      <a:pt x="370" y="17"/>
                    </a:lnTo>
                    <a:lnTo>
                      <a:pt x="370" y="17"/>
                    </a:lnTo>
                    <a:lnTo>
                      <a:pt x="378" y="8"/>
                    </a:lnTo>
                    <a:lnTo>
                      <a:pt x="387" y="17"/>
                    </a:lnTo>
                    <a:lnTo>
                      <a:pt x="387" y="26"/>
                    </a:lnTo>
                    <a:lnTo>
                      <a:pt x="396" y="26"/>
                    </a:lnTo>
                    <a:lnTo>
                      <a:pt x="396" y="35"/>
                    </a:lnTo>
                    <a:lnTo>
                      <a:pt x="405" y="35"/>
                    </a:lnTo>
                    <a:lnTo>
                      <a:pt x="405" y="35"/>
                    </a:lnTo>
                    <a:lnTo>
                      <a:pt x="405" y="44"/>
                    </a:lnTo>
                    <a:lnTo>
                      <a:pt x="405" y="44"/>
                    </a:lnTo>
                    <a:lnTo>
                      <a:pt x="405" y="53"/>
                    </a:lnTo>
                    <a:lnTo>
                      <a:pt x="414" y="70"/>
                    </a:lnTo>
                    <a:lnTo>
                      <a:pt x="414" y="70"/>
                    </a:lnTo>
                    <a:lnTo>
                      <a:pt x="422" y="79"/>
                    </a:lnTo>
                    <a:lnTo>
                      <a:pt x="431" y="88"/>
                    </a:lnTo>
                    <a:lnTo>
                      <a:pt x="440" y="97"/>
                    </a:lnTo>
                    <a:lnTo>
                      <a:pt x="449" y="97"/>
                    </a:lnTo>
                    <a:lnTo>
                      <a:pt x="431" y="123"/>
                    </a:lnTo>
                    <a:lnTo>
                      <a:pt x="414" y="132"/>
                    </a:lnTo>
                    <a:lnTo>
                      <a:pt x="414" y="141"/>
                    </a:lnTo>
                    <a:lnTo>
                      <a:pt x="414" y="150"/>
                    </a:lnTo>
                    <a:lnTo>
                      <a:pt x="405" y="150"/>
                    </a:lnTo>
                    <a:lnTo>
                      <a:pt x="405" y="159"/>
                    </a:lnTo>
                    <a:lnTo>
                      <a:pt x="396" y="159"/>
                    </a:lnTo>
                    <a:lnTo>
                      <a:pt x="396" y="159"/>
                    </a:lnTo>
                    <a:lnTo>
                      <a:pt x="387" y="168"/>
                    </a:lnTo>
                    <a:lnTo>
                      <a:pt x="387" y="168"/>
                    </a:lnTo>
                    <a:lnTo>
                      <a:pt x="378" y="176"/>
                    </a:lnTo>
                    <a:lnTo>
                      <a:pt x="370" y="176"/>
                    </a:lnTo>
                    <a:lnTo>
                      <a:pt x="370" y="185"/>
                    </a:lnTo>
                    <a:lnTo>
                      <a:pt x="352" y="185"/>
                    </a:lnTo>
                    <a:lnTo>
                      <a:pt x="352" y="194"/>
                    </a:lnTo>
                    <a:lnTo>
                      <a:pt x="326" y="194"/>
                    </a:lnTo>
                    <a:lnTo>
                      <a:pt x="308" y="194"/>
                    </a:lnTo>
                    <a:lnTo>
                      <a:pt x="290" y="194"/>
                    </a:lnTo>
                    <a:lnTo>
                      <a:pt x="255" y="194"/>
                    </a:lnTo>
                    <a:lnTo>
                      <a:pt x="246" y="203"/>
                    </a:lnTo>
                    <a:lnTo>
                      <a:pt x="211" y="203"/>
                    </a:lnTo>
                    <a:lnTo>
                      <a:pt x="185" y="203"/>
                    </a:lnTo>
                    <a:lnTo>
                      <a:pt x="150" y="212"/>
                    </a:lnTo>
                    <a:lnTo>
                      <a:pt x="123" y="212"/>
                    </a:lnTo>
                    <a:lnTo>
                      <a:pt x="97" y="212"/>
                    </a:lnTo>
                    <a:lnTo>
                      <a:pt x="88" y="212"/>
                    </a:lnTo>
                    <a:lnTo>
                      <a:pt x="79" y="212"/>
                    </a:lnTo>
                    <a:lnTo>
                      <a:pt x="88" y="221"/>
                    </a:lnTo>
                    <a:lnTo>
                      <a:pt x="88" y="230"/>
                    </a:lnTo>
                    <a:lnTo>
                      <a:pt x="0" y="23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7" name="Freeform 132">
                <a:extLst>
                  <a:ext uri="{FF2B5EF4-FFF2-40B4-BE49-F238E27FC236}">
                    <a16:creationId xmlns:a16="http://schemas.microsoft.com/office/drawing/2014/main" id="{EBA6ACC5-1CB3-448F-E82B-75541642F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676" y="2781745"/>
                <a:ext cx="602393" cy="319308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9" y="221"/>
                  </a:cxn>
                  <a:cxn ang="0">
                    <a:pos x="18" y="203"/>
                  </a:cxn>
                  <a:cxn ang="0">
                    <a:pos x="9" y="185"/>
                  </a:cxn>
                  <a:cxn ang="0">
                    <a:pos x="26" y="176"/>
                  </a:cxn>
                  <a:cxn ang="0">
                    <a:pos x="44" y="185"/>
                  </a:cxn>
                  <a:cxn ang="0">
                    <a:pos x="53" y="176"/>
                  </a:cxn>
                  <a:cxn ang="0">
                    <a:pos x="53" y="159"/>
                  </a:cxn>
                  <a:cxn ang="0">
                    <a:pos x="70" y="150"/>
                  </a:cxn>
                  <a:cxn ang="0">
                    <a:pos x="70" y="132"/>
                  </a:cxn>
                  <a:cxn ang="0">
                    <a:pos x="79" y="123"/>
                  </a:cxn>
                  <a:cxn ang="0">
                    <a:pos x="79" y="115"/>
                  </a:cxn>
                  <a:cxn ang="0">
                    <a:pos x="97" y="123"/>
                  </a:cxn>
                  <a:cxn ang="0">
                    <a:pos x="106" y="115"/>
                  </a:cxn>
                  <a:cxn ang="0">
                    <a:pos x="132" y="123"/>
                  </a:cxn>
                  <a:cxn ang="0">
                    <a:pos x="141" y="106"/>
                  </a:cxn>
                  <a:cxn ang="0">
                    <a:pos x="150" y="106"/>
                  </a:cxn>
                  <a:cxn ang="0">
                    <a:pos x="167" y="106"/>
                  </a:cxn>
                  <a:cxn ang="0">
                    <a:pos x="167" y="88"/>
                  </a:cxn>
                  <a:cxn ang="0">
                    <a:pos x="176" y="88"/>
                  </a:cxn>
                  <a:cxn ang="0">
                    <a:pos x="194" y="97"/>
                  </a:cxn>
                  <a:cxn ang="0">
                    <a:pos x="202" y="79"/>
                  </a:cxn>
                  <a:cxn ang="0">
                    <a:pos x="220" y="70"/>
                  </a:cxn>
                  <a:cxn ang="0">
                    <a:pos x="229" y="53"/>
                  </a:cxn>
                  <a:cxn ang="0">
                    <a:pos x="229" y="35"/>
                  </a:cxn>
                  <a:cxn ang="0">
                    <a:pos x="238" y="35"/>
                  </a:cxn>
                  <a:cxn ang="0">
                    <a:pos x="264" y="17"/>
                  </a:cxn>
                  <a:cxn ang="0">
                    <a:pos x="255" y="0"/>
                  </a:cxn>
                  <a:cxn ang="0">
                    <a:pos x="273" y="0"/>
                  </a:cxn>
                  <a:cxn ang="0">
                    <a:pos x="290" y="8"/>
                  </a:cxn>
                  <a:cxn ang="0">
                    <a:pos x="317" y="17"/>
                  </a:cxn>
                  <a:cxn ang="0">
                    <a:pos x="334" y="26"/>
                  </a:cxn>
                  <a:cxn ang="0">
                    <a:pos x="352" y="26"/>
                  </a:cxn>
                  <a:cxn ang="0">
                    <a:pos x="361" y="26"/>
                  </a:cxn>
                  <a:cxn ang="0">
                    <a:pos x="378" y="8"/>
                  </a:cxn>
                  <a:cxn ang="0">
                    <a:pos x="396" y="26"/>
                  </a:cxn>
                  <a:cxn ang="0">
                    <a:pos x="405" y="35"/>
                  </a:cxn>
                  <a:cxn ang="0">
                    <a:pos x="405" y="53"/>
                  </a:cxn>
                  <a:cxn ang="0">
                    <a:pos x="422" y="79"/>
                  </a:cxn>
                  <a:cxn ang="0">
                    <a:pos x="449" y="97"/>
                  </a:cxn>
                  <a:cxn ang="0">
                    <a:pos x="414" y="141"/>
                  </a:cxn>
                  <a:cxn ang="0">
                    <a:pos x="405" y="159"/>
                  </a:cxn>
                  <a:cxn ang="0">
                    <a:pos x="387" y="168"/>
                  </a:cxn>
                  <a:cxn ang="0">
                    <a:pos x="370" y="176"/>
                  </a:cxn>
                  <a:cxn ang="0">
                    <a:pos x="352" y="194"/>
                  </a:cxn>
                  <a:cxn ang="0">
                    <a:pos x="290" y="194"/>
                  </a:cxn>
                  <a:cxn ang="0">
                    <a:pos x="211" y="203"/>
                  </a:cxn>
                  <a:cxn ang="0">
                    <a:pos x="123" y="212"/>
                  </a:cxn>
                  <a:cxn ang="0">
                    <a:pos x="79" y="212"/>
                  </a:cxn>
                  <a:cxn ang="0">
                    <a:pos x="0" y="238"/>
                  </a:cxn>
                </a:cxnLst>
                <a:rect l="0" t="0" r="r" b="b"/>
                <a:pathLst>
                  <a:path w="449" h="238">
                    <a:moveTo>
                      <a:pt x="0" y="238"/>
                    </a:moveTo>
                    <a:lnTo>
                      <a:pt x="0" y="230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21"/>
                    </a:lnTo>
                    <a:lnTo>
                      <a:pt x="9" y="221"/>
                    </a:lnTo>
                    <a:lnTo>
                      <a:pt x="18" y="212"/>
                    </a:lnTo>
                    <a:lnTo>
                      <a:pt x="18" y="203"/>
                    </a:lnTo>
                    <a:lnTo>
                      <a:pt x="18" y="203"/>
                    </a:lnTo>
                    <a:lnTo>
                      <a:pt x="18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35" y="176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53" y="176"/>
                    </a:lnTo>
                    <a:lnTo>
                      <a:pt x="53" y="176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53" y="159"/>
                    </a:lnTo>
                    <a:lnTo>
                      <a:pt x="53" y="159"/>
                    </a:lnTo>
                    <a:lnTo>
                      <a:pt x="62" y="159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70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15"/>
                    </a:lnTo>
                    <a:lnTo>
                      <a:pt x="88" y="115"/>
                    </a:lnTo>
                    <a:lnTo>
                      <a:pt x="97" y="115"/>
                    </a:lnTo>
                    <a:lnTo>
                      <a:pt x="97" y="123"/>
                    </a:lnTo>
                    <a:lnTo>
                      <a:pt x="106" y="115"/>
                    </a:lnTo>
                    <a:lnTo>
                      <a:pt x="97" y="115"/>
                    </a:lnTo>
                    <a:lnTo>
                      <a:pt x="106" y="115"/>
                    </a:lnTo>
                    <a:lnTo>
                      <a:pt x="114" y="106"/>
                    </a:lnTo>
                    <a:lnTo>
                      <a:pt x="132" y="115"/>
                    </a:lnTo>
                    <a:lnTo>
                      <a:pt x="132" y="123"/>
                    </a:lnTo>
                    <a:lnTo>
                      <a:pt x="132" y="115"/>
                    </a:lnTo>
                    <a:lnTo>
                      <a:pt x="132" y="115"/>
                    </a:lnTo>
                    <a:lnTo>
                      <a:pt x="141" y="106"/>
                    </a:lnTo>
                    <a:lnTo>
                      <a:pt x="141" y="106"/>
                    </a:lnTo>
                    <a:lnTo>
                      <a:pt x="150" y="106"/>
                    </a:lnTo>
                    <a:lnTo>
                      <a:pt x="150" y="106"/>
                    </a:lnTo>
                    <a:lnTo>
                      <a:pt x="158" y="106"/>
                    </a:lnTo>
                    <a:lnTo>
                      <a:pt x="158" y="115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67" y="97"/>
                    </a:lnTo>
                    <a:lnTo>
                      <a:pt x="167" y="88"/>
                    </a:lnTo>
                    <a:lnTo>
                      <a:pt x="176" y="88"/>
                    </a:lnTo>
                    <a:lnTo>
                      <a:pt x="176" y="79"/>
                    </a:lnTo>
                    <a:lnTo>
                      <a:pt x="176" y="88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94" y="97"/>
                    </a:lnTo>
                    <a:lnTo>
                      <a:pt x="202" y="97"/>
                    </a:lnTo>
                    <a:lnTo>
                      <a:pt x="202" y="88"/>
                    </a:lnTo>
                    <a:lnTo>
                      <a:pt x="202" y="79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0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29" y="44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38" y="35"/>
                    </a:lnTo>
                    <a:lnTo>
                      <a:pt x="238" y="35"/>
                    </a:lnTo>
                    <a:lnTo>
                      <a:pt x="255" y="26"/>
                    </a:lnTo>
                    <a:lnTo>
                      <a:pt x="264" y="26"/>
                    </a:lnTo>
                    <a:lnTo>
                      <a:pt x="264" y="17"/>
                    </a:lnTo>
                    <a:lnTo>
                      <a:pt x="255" y="17"/>
                    </a:lnTo>
                    <a:lnTo>
                      <a:pt x="264" y="8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4" y="0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90" y="0"/>
                    </a:lnTo>
                    <a:lnTo>
                      <a:pt x="290" y="8"/>
                    </a:lnTo>
                    <a:lnTo>
                      <a:pt x="299" y="17"/>
                    </a:lnTo>
                    <a:lnTo>
                      <a:pt x="308" y="17"/>
                    </a:lnTo>
                    <a:lnTo>
                      <a:pt x="317" y="17"/>
                    </a:lnTo>
                    <a:lnTo>
                      <a:pt x="317" y="17"/>
                    </a:lnTo>
                    <a:lnTo>
                      <a:pt x="334" y="26"/>
                    </a:lnTo>
                    <a:lnTo>
                      <a:pt x="334" y="26"/>
                    </a:lnTo>
                    <a:lnTo>
                      <a:pt x="343" y="26"/>
                    </a:lnTo>
                    <a:lnTo>
                      <a:pt x="343" y="26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26"/>
                    </a:lnTo>
                    <a:lnTo>
                      <a:pt x="370" y="17"/>
                    </a:lnTo>
                    <a:lnTo>
                      <a:pt x="370" y="17"/>
                    </a:lnTo>
                    <a:lnTo>
                      <a:pt x="378" y="8"/>
                    </a:lnTo>
                    <a:lnTo>
                      <a:pt x="387" y="17"/>
                    </a:lnTo>
                    <a:lnTo>
                      <a:pt x="387" y="26"/>
                    </a:lnTo>
                    <a:lnTo>
                      <a:pt x="396" y="26"/>
                    </a:lnTo>
                    <a:lnTo>
                      <a:pt x="396" y="35"/>
                    </a:lnTo>
                    <a:lnTo>
                      <a:pt x="405" y="35"/>
                    </a:lnTo>
                    <a:lnTo>
                      <a:pt x="405" y="35"/>
                    </a:lnTo>
                    <a:lnTo>
                      <a:pt x="405" y="44"/>
                    </a:lnTo>
                    <a:lnTo>
                      <a:pt x="405" y="44"/>
                    </a:lnTo>
                    <a:lnTo>
                      <a:pt x="405" y="53"/>
                    </a:lnTo>
                    <a:lnTo>
                      <a:pt x="414" y="70"/>
                    </a:lnTo>
                    <a:lnTo>
                      <a:pt x="414" y="70"/>
                    </a:lnTo>
                    <a:lnTo>
                      <a:pt x="422" y="79"/>
                    </a:lnTo>
                    <a:lnTo>
                      <a:pt x="431" y="88"/>
                    </a:lnTo>
                    <a:lnTo>
                      <a:pt x="440" y="97"/>
                    </a:lnTo>
                    <a:lnTo>
                      <a:pt x="449" y="97"/>
                    </a:lnTo>
                    <a:lnTo>
                      <a:pt x="431" y="123"/>
                    </a:lnTo>
                    <a:lnTo>
                      <a:pt x="414" y="132"/>
                    </a:lnTo>
                    <a:lnTo>
                      <a:pt x="414" y="141"/>
                    </a:lnTo>
                    <a:lnTo>
                      <a:pt x="414" y="150"/>
                    </a:lnTo>
                    <a:lnTo>
                      <a:pt x="405" y="150"/>
                    </a:lnTo>
                    <a:lnTo>
                      <a:pt x="405" y="159"/>
                    </a:lnTo>
                    <a:lnTo>
                      <a:pt x="396" y="159"/>
                    </a:lnTo>
                    <a:lnTo>
                      <a:pt x="396" y="159"/>
                    </a:lnTo>
                    <a:lnTo>
                      <a:pt x="387" y="168"/>
                    </a:lnTo>
                    <a:lnTo>
                      <a:pt x="387" y="168"/>
                    </a:lnTo>
                    <a:lnTo>
                      <a:pt x="378" y="176"/>
                    </a:lnTo>
                    <a:lnTo>
                      <a:pt x="370" y="176"/>
                    </a:lnTo>
                    <a:lnTo>
                      <a:pt x="370" y="185"/>
                    </a:lnTo>
                    <a:lnTo>
                      <a:pt x="352" y="185"/>
                    </a:lnTo>
                    <a:lnTo>
                      <a:pt x="352" y="194"/>
                    </a:lnTo>
                    <a:lnTo>
                      <a:pt x="326" y="194"/>
                    </a:lnTo>
                    <a:lnTo>
                      <a:pt x="308" y="194"/>
                    </a:lnTo>
                    <a:lnTo>
                      <a:pt x="290" y="194"/>
                    </a:lnTo>
                    <a:lnTo>
                      <a:pt x="255" y="194"/>
                    </a:lnTo>
                    <a:lnTo>
                      <a:pt x="246" y="203"/>
                    </a:lnTo>
                    <a:lnTo>
                      <a:pt x="211" y="203"/>
                    </a:lnTo>
                    <a:lnTo>
                      <a:pt x="185" y="203"/>
                    </a:lnTo>
                    <a:lnTo>
                      <a:pt x="150" y="212"/>
                    </a:lnTo>
                    <a:lnTo>
                      <a:pt x="123" y="212"/>
                    </a:lnTo>
                    <a:lnTo>
                      <a:pt x="97" y="212"/>
                    </a:lnTo>
                    <a:lnTo>
                      <a:pt x="88" y="212"/>
                    </a:lnTo>
                    <a:lnTo>
                      <a:pt x="79" y="212"/>
                    </a:lnTo>
                    <a:lnTo>
                      <a:pt x="88" y="221"/>
                    </a:lnTo>
                    <a:lnTo>
                      <a:pt x="88" y="230"/>
                    </a:lnTo>
                    <a:lnTo>
                      <a:pt x="0" y="23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8" name="Freeform 133">
                <a:extLst>
                  <a:ext uri="{FF2B5EF4-FFF2-40B4-BE49-F238E27FC236}">
                    <a16:creationId xmlns:a16="http://schemas.microsoft.com/office/drawing/2014/main" id="{A20DA5EE-2E0B-F562-1645-868B6BF66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104" y="2733446"/>
                <a:ext cx="625200" cy="332725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8" y="0"/>
                  </a:cxn>
                  <a:cxn ang="0">
                    <a:pos x="88" y="9"/>
                  </a:cxn>
                  <a:cxn ang="0">
                    <a:pos x="238" y="9"/>
                  </a:cxn>
                  <a:cxn ang="0">
                    <a:pos x="317" y="9"/>
                  </a:cxn>
                  <a:cxn ang="0">
                    <a:pos x="414" y="9"/>
                  </a:cxn>
                  <a:cxn ang="0">
                    <a:pos x="431" y="18"/>
                  </a:cxn>
                  <a:cxn ang="0">
                    <a:pos x="431" y="18"/>
                  </a:cxn>
                  <a:cxn ang="0">
                    <a:pos x="440" y="18"/>
                  </a:cxn>
                  <a:cxn ang="0">
                    <a:pos x="440" y="27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31" y="44"/>
                  </a:cxn>
                  <a:cxn ang="0">
                    <a:pos x="431" y="53"/>
                  </a:cxn>
                  <a:cxn ang="0">
                    <a:pos x="440" y="53"/>
                  </a:cxn>
                  <a:cxn ang="0">
                    <a:pos x="440" y="62"/>
                  </a:cxn>
                  <a:cxn ang="0">
                    <a:pos x="440" y="62"/>
                  </a:cxn>
                  <a:cxn ang="0">
                    <a:pos x="449" y="71"/>
                  </a:cxn>
                  <a:cxn ang="0">
                    <a:pos x="458" y="80"/>
                  </a:cxn>
                  <a:cxn ang="0">
                    <a:pos x="458" y="80"/>
                  </a:cxn>
                  <a:cxn ang="0">
                    <a:pos x="466" y="248"/>
                  </a:cxn>
                  <a:cxn ang="0">
                    <a:pos x="387" y="248"/>
                  </a:cxn>
                  <a:cxn ang="0">
                    <a:pos x="247" y="248"/>
                  </a:cxn>
                  <a:cxn ang="0">
                    <a:pos x="106" y="248"/>
                  </a:cxn>
                  <a:cxn ang="0">
                    <a:pos x="0" y="239"/>
                  </a:cxn>
                </a:cxnLst>
                <a:rect l="0" t="0" r="r" b="b"/>
                <a:pathLst>
                  <a:path w="466" h="248">
                    <a:moveTo>
                      <a:pt x="0" y="239"/>
                    </a:moveTo>
                    <a:lnTo>
                      <a:pt x="18" y="0"/>
                    </a:lnTo>
                    <a:lnTo>
                      <a:pt x="88" y="9"/>
                    </a:lnTo>
                    <a:lnTo>
                      <a:pt x="238" y="9"/>
                    </a:lnTo>
                    <a:lnTo>
                      <a:pt x="317" y="9"/>
                    </a:lnTo>
                    <a:lnTo>
                      <a:pt x="414" y="9"/>
                    </a:lnTo>
                    <a:lnTo>
                      <a:pt x="431" y="18"/>
                    </a:lnTo>
                    <a:lnTo>
                      <a:pt x="431" y="18"/>
                    </a:lnTo>
                    <a:lnTo>
                      <a:pt x="440" y="18"/>
                    </a:lnTo>
                    <a:lnTo>
                      <a:pt x="440" y="27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31" y="44"/>
                    </a:lnTo>
                    <a:lnTo>
                      <a:pt x="431" y="53"/>
                    </a:lnTo>
                    <a:lnTo>
                      <a:pt x="440" y="53"/>
                    </a:lnTo>
                    <a:lnTo>
                      <a:pt x="440" y="62"/>
                    </a:lnTo>
                    <a:lnTo>
                      <a:pt x="440" y="62"/>
                    </a:lnTo>
                    <a:lnTo>
                      <a:pt x="449" y="71"/>
                    </a:lnTo>
                    <a:lnTo>
                      <a:pt x="458" y="80"/>
                    </a:lnTo>
                    <a:lnTo>
                      <a:pt x="458" y="80"/>
                    </a:lnTo>
                    <a:lnTo>
                      <a:pt x="466" y="248"/>
                    </a:lnTo>
                    <a:lnTo>
                      <a:pt x="387" y="248"/>
                    </a:lnTo>
                    <a:lnTo>
                      <a:pt x="247" y="248"/>
                    </a:lnTo>
                    <a:lnTo>
                      <a:pt x="106" y="248"/>
                    </a:lnTo>
                    <a:lnTo>
                      <a:pt x="0" y="23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9" name="Freeform 134">
                <a:extLst>
                  <a:ext uri="{FF2B5EF4-FFF2-40B4-BE49-F238E27FC236}">
                    <a16:creationId xmlns:a16="http://schemas.microsoft.com/office/drawing/2014/main" id="{38FEEB19-5685-D8E0-541E-92220BC6C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104" y="2733446"/>
                <a:ext cx="625200" cy="332725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8" y="0"/>
                  </a:cxn>
                  <a:cxn ang="0">
                    <a:pos x="88" y="9"/>
                  </a:cxn>
                  <a:cxn ang="0">
                    <a:pos x="238" y="9"/>
                  </a:cxn>
                  <a:cxn ang="0">
                    <a:pos x="317" y="9"/>
                  </a:cxn>
                  <a:cxn ang="0">
                    <a:pos x="414" y="9"/>
                  </a:cxn>
                  <a:cxn ang="0">
                    <a:pos x="431" y="18"/>
                  </a:cxn>
                  <a:cxn ang="0">
                    <a:pos x="431" y="18"/>
                  </a:cxn>
                  <a:cxn ang="0">
                    <a:pos x="440" y="18"/>
                  </a:cxn>
                  <a:cxn ang="0">
                    <a:pos x="440" y="27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31" y="44"/>
                  </a:cxn>
                  <a:cxn ang="0">
                    <a:pos x="431" y="53"/>
                  </a:cxn>
                  <a:cxn ang="0">
                    <a:pos x="440" y="53"/>
                  </a:cxn>
                  <a:cxn ang="0">
                    <a:pos x="440" y="62"/>
                  </a:cxn>
                  <a:cxn ang="0">
                    <a:pos x="440" y="62"/>
                  </a:cxn>
                  <a:cxn ang="0">
                    <a:pos x="449" y="71"/>
                  </a:cxn>
                  <a:cxn ang="0">
                    <a:pos x="458" y="80"/>
                  </a:cxn>
                  <a:cxn ang="0">
                    <a:pos x="458" y="80"/>
                  </a:cxn>
                  <a:cxn ang="0">
                    <a:pos x="466" y="248"/>
                  </a:cxn>
                  <a:cxn ang="0">
                    <a:pos x="387" y="248"/>
                  </a:cxn>
                  <a:cxn ang="0">
                    <a:pos x="247" y="248"/>
                  </a:cxn>
                  <a:cxn ang="0">
                    <a:pos x="106" y="248"/>
                  </a:cxn>
                  <a:cxn ang="0">
                    <a:pos x="0" y="239"/>
                  </a:cxn>
                </a:cxnLst>
                <a:rect l="0" t="0" r="r" b="b"/>
                <a:pathLst>
                  <a:path w="466" h="248">
                    <a:moveTo>
                      <a:pt x="0" y="239"/>
                    </a:moveTo>
                    <a:lnTo>
                      <a:pt x="18" y="0"/>
                    </a:lnTo>
                    <a:lnTo>
                      <a:pt x="88" y="9"/>
                    </a:lnTo>
                    <a:lnTo>
                      <a:pt x="238" y="9"/>
                    </a:lnTo>
                    <a:lnTo>
                      <a:pt x="317" y="9"/>
                    </a:lnTo>
                    <a:lnTo>
                      <a:pt x="414" y="9"/>
                    </a:lnTo>
                    <a:lnTo>
                      <a:pt x="431" y="18"/>
                    </a:lnTo>
                    <a:lnTo>
                      <a:pt x="431" y="18"/>
                    </a:lnTo>
                    <a:lnTo>
                      <a:pt x="440" y="18"/>
                    </a:lnTo>
                    <a:lnTo>
                      <a:pt x="440" y="27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31" y="44"/>
                    </a:lnTo>
                    <a:lnTo>
                      <a:pt x="431" y="53"/>
                    </a:lnTo>
                    <a:lnTo>
                      <a:pt x="440" y="53"/>
                    </a:lnTo>
                    <a:lnTo>
                      <a:pt x="440" y="62"/>
                    </a:lnTo>
                    <a:lnTo>
                      <a:pt x="440" y="62"/>
                    </a:lnTo>
                    <a:lnTo>
                      <a:pt x="449" y="71"/>
                    </a:lnTo>
                    <a:lnTo>
                      <a:pt x="458" y="80"/>
                    </a:lnTo>
                    <a:lnTo>
                      <a:pt x="458" y="80"/>
                    </a:lnTo>
                    <a:lnTo>
                      <a:pt x="466" y="248"/>
                    </a:lnTo>
                    <a:lnTo>
                      <a:pt x="387" y="248"/>
                    </a:lnTo>
                    <a:lnTo>
                      <a:pt x="247" y="248"/>
                    </a:lnTo>
                    <a:lnTo>
                      <a:pt x="106" y="248"/>
                    </a:lnTo>
                    <a:lnTo>
                      <a:pt x="0" y="239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0" name="Freeform 137">
                <a:extLst>
                  <a:ext uri="{FF2B5EF4-FFF2-40B4-BE49-F238E27FC236}">
                    <a16:creationId xmlns:a16="http://schemas.microsoft.com/office/drawing/2014/main" id="{6E9D9C93-6D0C-420D-1850-54A23B276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3590" y="2495978"/>
                <a:ext cx="260277" cy="450788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0" y="319"/>
                  </a:cxn>
                  <a:cxn ang="0">
                    <a:pos x="9" y="310"/>
                  </a:cxn>
                  <a:cxn ang="0">
                    <a:pos x="9" y="301"/>
                  </a:cxn>
                  <a:cxn ang="0">
                    <a:pos x="18" y="292"/>
                  </a:cxn>
                  <a:cxn ang="0">
                    <a:pos x="18" y="275"/>
                  </a:cxn>
                  <a:cxn ang="0">
                    <a:pos x="27" y="266"/>
                  </a:cxn>
                  <a:cxn ang="0">
                    <a:pos x="27" y="248"/>
                  </a:cxn>
                  <a:cxn ang="0">
                    <a:pos x="27" y="239"/>
                  </a:cxn>
                  <a:cxn ang="0">
                    <a:pos x="18" y="230"/>
                  </a:cxn>
                  <a:cxn ang="0">
                    <a:pos x="18" y="213"/>
                  </a:cxn>
                  <a:cxn ang="0">
                    <a:pos x="9" y="27"/>
                  </a:cxn>
                  <a:cxn ang="0">
                    <a:pos x="9" y="27"/>
                  </a:cxn>
                  <a:cxn ang="0">
                    <a:pos x="27" y="27"/>
                  </a:cxn>
                  <a:cxn ang="0">
                    <a:pos x="44" y="18"/>
                  </a:cxn>
                  <a:cxn ang="0">
                    <a:pos x="80" y="9"/>
                  </a:cxn>
                  <a:cxn ang="0">
                    <a:pos x="168" y="9"/>
                  </a:cxn>
                  <a:cxn ang="0">
                    <a:pos x="185" y="213"/>
                  </a:cxn>
                  <a:cxn ang="0">
                    <a:pos x="194" y="221"/>
                  </a:cxn>
                  <a:cxn ang="0">
                    <a:pos x="194" y="230"/>
                  </a:cxn>
                  <a:cxn ang="0">
                    <a:pos x="185" y="239"/>
                  </a:cxn>
                  <a:cxn ang="0">
                    <a:pos x="168" y="248"/>
                  </a:cxn>
                  <a:cxn ang="0">
                    <a:pos x="159" y="248"/>
                  </a:cxn>
                  <a:cxn ang="0">
                    <a:pos x="159" y="257"/>
                  </a:cxn>
                  <a:cxn ang="0">
                    <a:pos x="150" y="266"/>
                  </a:cxn>
                  <a:cxn ang="0">
                    <a:pos x="150" y="283"/>
                  </a:cxn>
                  <a:cxn ang="0">
                    <a:pos x="132" y="283"/>
                  </a:cxn>
                  <a:cxn ang="0">
                    <a:pos x="132" y="301"/>
                  </a:cxn>
                  <a:cxn ang="0">
                    <a:pos x="124" y="310"/>
                  </a:cxn>
                  <a:cxn ang="0">
                    <a:pos x="115" y="310"/>
                  </a:cxn>
                  <a:cxn ang="0">
                    <a:pos x="106" y="292"/>
                  </a:cxn>
                  <a:cxn ang="0">
                    <a:pos x="97" y="301"/>
                  </a:cxn>
                  <a:cxn ang="0">
                    <a:pos x="97" y="319"/>
                  </a:cxn>
                  <a:cxn ang="0">
                    <a:pos x="88" y="328"/>
                  </a:cxn>
                  <a:cxn ang="0">
                    <a:pos x="80" y="319"/>
                  </a:cxn>
                  <a:cxn ang="0">
                    <a:pos x="71" y="319"/>
                  </a:cxn>
                  <a:cxn ang="0">
                    <a:pos x="62" y="328"/>
                  </a:cxn>
                  <a:cxn ang="0">
                    <a:pos x="62" y="336"/>
                  </a:cxn>
                  <a:cxn ang="0">
                    <a:pos x="44" y="319"/>
                  </a:cxn>
                  <a:cxn ang="0">
                    <a:pos x="27" y="328"/>
                  </a:cxn>
                  <a:cxn ang="0">
                    <a:pos x="27" y="336"/>
                  </a:cxn>
                  <a:cxn ang="0">
                    <a:pos x="18" y="328"/>
                  </a:cxn>
                  <a:cxn ang="0">
                    <a:pos x="9" y="336"/>
                  </a:cxn>
                  <a:cxn ang="0">
                    <a:pos x="9" y="336"/>
                  </a:cxn>
                </a:cxnLst>
                <a:rect l="0" t="0" r="r" b="b"/>
                <a:pathLst>
                  <a:path w="194" h="336">
                    <a:moveTo>
                      <a:pt x="9" y="336"/>
                    </a:move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9" y="319"/>
                    </a:lnTo>
                    <a:lnTo>
                      <a:pt x="9" y="310"/>
                    </a:lnTo>
                    <a:lnTo>
                      <a:pt x="9" y="310"/>
                    </a:lnTo>
                    <a:lnTo>
                      <a:pt x="9" y="301"/>
                    </a:lnTo>
                    <a:lnTo>
                      <a:pt x="9" y="292"/>
                    </a:lnTo>
                    <a:lnTo>
                      <a:pt x="18" y="292"/>
                    </a:lnTo>
                    <a:lnTo>
                      <a:pt x="18" y="283"/>
                    </a:lnTo>
                    <a:lnTo>
                      <a:pt x="18" y="275"/>
                    </a:lnTo>
                    <a:lnTo>
                      <a:pt x="27" y="266"/>
                    </a:lnTo>
                    <a:lnTo>
                      <a:pt x="27" y="266"/>
                    </a:lnTo>
                    <a:lnTo>
                      <a:pt x="27" y="257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39"/>
                    </a:lnTo>
                    <a:lnTo>
                      <a:pt x="18" y="230"/>
                    </a:lnTo>
                    <a:lnTo>
                      <a:pt x="18" y="230"/>
                    </a:lnTo>
                    <a:lnTo>
                      <a:pt x="18" y="221"/>
                    </a:lnTo>
                    <a:lnTo>
                      <a:pt x="18" y="213"/>
                    </a:lnTo>
                    <a:lnTo>
                      <a:pt x="27" y="213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8" y="27"/>
                    </a:lnTo>
                    <a:lnTo>
                      <a:pt x="27" y="27"/>
                    </a:lnTo>
                    <a:lnTo>
                      <a:pt x="36" y="27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80" y="9"/>
                    </a:lnTo>
                    <a:lnTo>
                      <a:pt x="159" y="0"/>
                    </a:lnTo>
                    <a:lnTo>
                      <a:pt x="168" y="9"/>
                    </a:lnTo>
                    <a:lnTo>
                      <a:pt x="176" y="80"/>
                    </a:lnTo>
                    <a:lnTo>
                      <a:pt x="185" y="213"/>
                    </a:lnTo>
                    <a:lnTo>
                      <a:pt x="185" y="213"/>
                    </a:lnTo>
                    <a:lnTo>
                      <a:pt x="194" y="221"/>
                    </a:lnTo>
                    <a:lnTo>
                      <a:pt x="185" y="230"/>
                    </a:lnTo>
                    <a:lnTo>
                      <a:pt x="194" y="230"/>
                    </a:lnTo>
                    <a:lnTo>
                      <a:pt x="194" y="239"/>
                    </a:lnTo>
                    <a:lnTo>
                      <a:pt x="185" y="239"/>
                    </a:lnTo>
                    <a:lnTo>
                      <a:pt x="168" y="248"/>
                    </a:lnTo>
                    <a:lnTo>
                      <a:pt x="168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57"/>
                    </a:lnTo>
                    <a:lnTo>
                      <a:pt x="159" y="266"/>
                    </a:lnTo>
                    <a:lnTo>
                      <a:pt x="150" y="266"/>
                    </a:lnTo>
                    <a:lnTo>
                      <a:pt x="150" y="275"/>
                    </a:lnTo>
                    <a:lnTo>
                      <a:pt x="150" y="283"/>
                    </a:lnTo>
                    <a:lnTo>
                      <a:pt x="141" y="283"/>
                    </a:lnTo>
                    <a:lnTo>
                      <a:pt x="132" y="283"/>
                    </a:lnTo>
                    <a:lnTo>
                      <a:pt x="132" y="292"/>
                    </a:lnTo>
                    <a:lnTo>
                      <a:pt x="132" y="301"/>
                    </a:lnTo>
                    <a:lnTo>
                      <a:pt x="132" y="310"/>
                    </a:lnTo>
                    <a:lnTo>
                      <a:pt x="124" y="310"/>
                    </a:lnTo>
                    <a:lnTo>
                      <a:pt x="115" y="310"/>
                    </a:lnTo>
                    <a:lnTo>
                      <a:pt x="115" y="310"/>
                    </a:lnTo>
                    <a:lnTo>
                      <a:pt x="106" y="301"/>
                    </a:lnTo>
                    <a:lnTo>
                      <a:pt x="106" y="292"/>
                    </a:lnTo>
                    <a:lnTo>
                      <a:pt x="106" y="301"/>
                    </a:lnTo>
                    <a:lnTo>
                      <a:pt x="97" y="301"/>
                    </a:lnTo>
                    <a:lnTo>
                      <a:pt x="97" y="310"/>
                    </a:lnTo>
                    <a:lnTo>
                      <a:pt x="97" y="319"/>
                    </a:lnTo>
                    <a:lnTo>
                      <a:pt x="97" y="319"/>
                    </a:lnTo>
                    <a:lnTo>
                      <a:pt x="88" y="328"/>
                    </a:lnTo>
                    <a:lnTo>
                      <a:pt x="88" y="319"/>
                    </a:lnTo>
                    <a:lnTo>
                      <a:pt x="80" y="319"/>
                    </a:lnTo>
                    <a:lnTo>
                      <a:pt x="80" y="319"/>
                    </a:lnTo>
                    <a:lnTo>
                      <a:pt x="71" y="319"/>
                    </a:lnTo>
                    <a:lnTo>
                      <a:pt x="71" y="319"/>
                    </a:lnTo>
                    <a:lnTo>
                      <a:pt x="62" y="328"/>
                    </a:lnTo>
                    <a:lnTo>
                      <a:pt x="62" y="328"/>
                    </a:lnTo>
                    <a:lnTo>
                      <a:pt x="62" y="336"/>
                    </a:lnTo>
                    <a:lnTo>
                      <a:pt x="62" y="328"/>
                    </a:lnTo>
                    <a:lnTo>
                      <a:pt x="44" y="319"/>
                    </a:lnTo>
                    <a:lnTo>
                      <a:pt x="36" y="328"/>
                    </a:lnTo>
                    <a:lnTo>
                      <a:pt x="27" y="328"/>
                    </a:lnTo>
                    <a:lnTo>
                      <a:pt x="36" y="328"/>
                    </a:lnTo>
                    <a:lnTo>
                      <a:pt x="27" y="336"/>
                    </a:lnTo>
                    <a:lnTo>
                      <a:pt x="27" y="328"/>
                    </a:lnTo>
                    <a:lnTo>
                      <a:pt x="18" y="328"/>
                    </a:lnTo>
                    <a:lnTo>
                      <a:pt x="9" y="328"/>
                    </a:lnTo>
                    <a:lnTo>
                      <a:pt x="9" y="336"/>
                    </a:lnTo>
                    <a:lnTo>
                      <a:pt x="9" y="336"/>
                    </a:lnTo>
                    <a:lnTo>
                      <a:pt x="9" y="33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1" name="Freeform 139">
                <a:extLst>
                  <a:ext uri="{FF2B5EF4-FFF2-40B4-BE49-F238E27FC236}">
                    <a16:creationId xmlns:a16="http://schemas.microsoft.com/office/drawing/2014/main" id="{7CE00850-2B61-5985-6FC5-9C883A244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431" y="2449020"/>
                <a:ext cx="331383" cy="593001"/>
              </a:xfrm>
              <a:custGeom>
                <a:avLst/>
                <a:gdLst/>
                <a:ahLst/>
                <a:cxnLst>
                  <a:cxn ang="0">
                    <a:pos x="9" y="177"/>
                  </a:cxn>
                  <a:cxn ang="0">
                    <a:pos x="18" y="159"/>
                  </a:cxn>
                  <a:cxn ang="0">
                    <a:pos x="27" y="142"/>
                  </a:cxn>
                  <a:cxn ang="0">
                    <a:pos x="18" y="115"/>
                  </a:cxn>
                  <a:cxn ang="0">
                    <a:pos x="44" y="97"/>
                  </a:cxn>
                  <a:cxn ang="0">
                    <a:pos x="62" y="80"/>
                  </a:cxn>
                  <a:cxn ang="0">
                    <a:pos x="71" y="44"/>
                  </a:cxn>
                  <a:cxn ang="0">
                    <a:pos x="62" y="35"/>
                  </a:cxn>
                  <a:cxn ang="0">
                    <a:pos x="44" y="18"/>
                  </a:cxn>
                  <a:cxn ang="0">
                    <a:pos x="132" y="9"/>
                  </a:cxn>
                  <a:cxn ang="0">
                    <a:pos x="203" y="0"/>
                  </a:cxn>
                  <a:cxn ang="0">
                    <a:pos x="212" y="27"/>
                  </a:cxn>
                  <a:cxn ang="0">
                    <a:pos x="220" y="44"/>
                  </a:cxn>
                  <a:cxn ang="0">
                    <a:pos x="229" y="62"/>
                  </a:cxn>
                  <a:cxn ang="0">
                    <a:pos x="238" y="256"/>
                  </a:cxn>
                  <a:cxn ang="0">
                    <a:pos x="247" y="274"/>
                  </a:cxn>
                  <a:cxn ang="0">
                    <a:pos x="247" y="292"/>
                  </a:cxn>
                  <a:cxn ang="0">
                    <a:pos x="238" y="310"/>
                  </a:cxn>
                  <a:cxn ang="0">
                    <a:pos x="229" y="327"/>
                  </a:cxn>
                  <a:cxn ang="0">
                    <a:pos x="229" y="345"/>
                  </a:cxn>
                  <a:cxn ang="0">
                    <a:pos x="220" y="363"/>
                  </a:cxn>
                  <a:cxn ang="0">
                    <a:pos x="229" y="371"/>
                  </a:cxn>
                  <a:cxn ang="0">
                    <a:pos x="220" y="389"/>
                  </a:cxn>
                  <a:cxn ang="0">
                    <a:pos x="212" y="407"/>
                  </a:cxn>
                  <a:cxn ang="0">
                    <a:pos x="203" y="416"/>
                  </a:cxn>
                  <a:cxn ang="0">
                    <a:pos x="203" y="424"/>
                  </a:cxn>
                  <a:cxn ang="0">
                    <a:pos x="194" y="433"/>
                  </a:cxn>
                  <a:cxn ang="0">
                    <a:pos x="176" y="424"/>
                  </a:cxn>
                  <a:cxn ang="0">
                    <a:pos x="159" y="442"/>
                  </a:cxn>
                  <a:cxn ang="0">
                    <a:pos x="150" y="442"/>
                  </a:cxn>
                  <a:cxn ang="0">
                    <a:pos x="141" y="416"/>
                  </a:cxn>
                  <a:cxn ang="0">
                    <a:pos x="132" y="389"/>
                  </a:cxn>
                  <a:cxn ang="0">
                    <a:pos x="124" y="380"/>
                  </a:cxn>
                  <a:cxn ang="0">
                    <a:pos x="106" y="371"/>
                  </a:cxn>
                  <a:cxn ang="0">
                    <a:pos x="80" y="354"/>
                  </a:cxn>
                  <a:cxn ang="0">
                    <a:pos x="80" y="336"/>
                  </a:cxn>
                  <a:cxn ang="0">
                    <a:pos x="88" y="310"/>
                  </a:cxn>
                  <a:cxn ang="0">
                    <a:pos x="80" y="292"/>
                  </a:cxn>
                  <a:cxn ang="0">
                    <a:pos x="71" y="292"/>
                  </a:cxn>
                  <a:cxn ang="0">
                    <a:pos x="53" y="292"/>
                  </a:cxn>
                  <a:cxn ang="0">
                    <a:pos x="44" y="265"/>
                  </a:cxn>
                  <a:cxn ang="0">
                    <a:pos x="27" y="248"/>
                  </a:cxn>
                  <a:cxn ang="0">
                    <a:pos x="9" y="230"/>
                  </a:cxn>
                  <a:cxn ang="0">
                    <a:pos x="0" y="212"/>
                  </a:cxn>
                  <a:cxn ang="0">
                    <a:pos x="0" y="186"/>
                  </a:cxn>
                </a:cxnLst>
                <a:rect l="0" t="0" r="r" b="b"/>
                <a:pathLst>
                  <a:path w="247" h="442">
                    <a:moveTo>
                      <a:pt x="0" y="186"/>
                    </a:moveTo>
                    <a:lnTo>
                      <a:pt x="9" y="177"/>
                    </a:lnTo>
                    <a:lnTo>
                      <a:pt x="9" y="177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2"/>
                    </a:lnTo>
                    <a:lnTo>
                      <a:pt x="27" y="133"/>
                    </a:lnTo>
                    <a:lnTo>
                      <a:pt x="27" y="124"/>
                    </a:lnTo>
                    <a:lnTo>
                      <a:pt x="18" y="115"/>
                    </a:lnTo>
                    <a:lnTo>
                      <a:pt x="18" y="106"/>
                    </a:lnTo>
                    <a:lnTo>
                      <a:pt x="27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62" y="88"/>
                    </a:lnTo>
                    <a:lnTo>
                      <a:pt x="62" y="80"/>
                    </a:lnTo>
                    <a:lnTo>
                      <a:pt x="62" y="71"/>
                    </a:lnTo>
                    <a:lnTo>
                      <a:pt x="71" y="62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44" y="1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132" y="9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18"/>
                    </a:lnTo>
                    <a:lnTo>
                      <a:pt x="203" y="18"/>
                    </a:lnTo>
                    <a:lnTo>
                      <a:pt x="212" y="27"/>
                    </a:lnTo>
                    <a:lnTo>
                      <a:pt x="212" y="35"/>
                    </a:lnTo>
                    <a:lnTo>
                      <a:pt x="220" y="44"/>
                    </a:lnTo>
                    <a:lnTo>
                      <a:pt x="220" y="44"/>
                    </a:lnTo>
                    <a:lnTo>
                      <a:pt x="220" y="53"/>
                    </a:lnTo>
                    <a:lnTo>
                      <a:pt x="229" y="62"/>
                    </a:lnTo>
                    <a:lnTo>
                      <a:pt x="229" y="62"/>
                    </a:lnTo>
                    <a:lnTo>
                      <a:pt x="247" y="248"/>
                    </a:lnTo>
                    <a:lnTo>
                      <a:pt x="238" y="248"/>
                    </a:lnTo>
                    <a:lnTo>
                      <a:pt x="238" y="256"/>
                    </a:lnTo>
                    <a:lnTo>
                      <a:pt x="238" y="265"/>
                    </a:lnTo>
                    <a:lnTo>
                      <a:pt x="238" y="265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47" y="301"/>
                    </a:lnTo>
                    <a:lnTo>
                      <a:pt x="238" y="310"/>
                    </a:lnTo>
                    <a:lnTo>
                      <a:pt x="238" y="318"/>
                    </a:lnTo>
                    <a:lnTo>
                      <a:pt x="238" y="327"/>
                    </a:lnTo>
                    <a:lnTo>
                      <a:pt x="229" y="327"/>
                    </a:lnTo>
                    <a:lnTo>
                      <a:pt x="229" y="336"/>
                    </a:lnTo>
                    <a:lnTo>
                      <a:pt x="229" y="345"/>
                    </a:lnTo>
                    <a:lnTo>
                      <a:pt x="229" y="345"/>
                    </a:lnTo>
                    <a:lnTo>
                      <a:pt x="229" y="354"/>
                    </a:lnTo>
                    <a:lnTo>
                      <a:pt x="220" y="354"/>
                    </a:lnTo>
                    <a:lnTo>
                      <a:pt x="220" y="363"/>
                    </a:lnTo>
                    <a:lnTo>
                      <a:pt x="220" y="371"/>
                    </a:lnTo>
                    <a:lnTo>
                      <a:pt x="229" y="371"/>
                    </a:lnTo>
                    <a:lnTo>
                      <a:pt x="229" y="371"/>
                    </a:lnTo>
                    <a:lnTo>
                      <a:pt x="220" y="380"/>
                    </a:lnTo>
                    <a:lnTo>
                      <a:pt x="220" y="380"/>
                    </a:lnTo>
                    <a:lnTo>
                      <a:pt x="220" y="389"/>
                    </a:lnTo>
                    <a:lnTo>
                      <a:pt x="220" y="398"/>
                    </a:lnTo>
                    <a:lnTo>
                      <a:pt x="220" y="398"/>
                    </a:lnTo>
                    <a:lnTo>
                      <a:pt x="212" y="407"/>
                    </a:lnTo>
                    <a:lnTo>
                      <a:pt x="203" y="407"/>
                    </a:lnTo>
                    <a:lnTo>
                      <a:pt x="203" y="407"/>
                    </a:lnTo>
                    <a:lnTo>
                      <a:pt x="203" y="416"/>
                    </a:lnTo>
                    <a:lnTo>
                      <a:pt x="203" y="416"/>
                    </a:lnTo>
                    <a:lnTo>
                      <a:pt x="203" y="424"/>
                    </a:lnTo>
                    <a:lnTo>
                      <a:pt x="203" y="424"/>
                    </a:lnTo>
                    <a:lnTo>
                      <a:pt x="203" y="433"/>
                    </a:lnTo>
                    <a:lnTo>
                      <a:pt x="194" y="433"/>
                    </a:lnTo>
                    <a:lnTo>
                      <a:pt x="194" y="433"/>
                    </a:lnTo>
                    <a:lnTo>
                      <a:pt x="185" y="424"/>
                    </a:lnTo>
                    <a:lnTo>
                      <a:pt x="176" y="424"/>
                    </a:lnTo>
                    <a:lnTo>
                      <a:pt x="176" y="424"/>
                    </a:lnTo>
                    <a:lnTo>
                      <a:pt x="168" y="424"/>
                    </a:lnTo>
                    <a:lnTo>
                      <a:pt x="159" y="433"/>
                    </a:lnTo>
                    <a:lnTo>
                      <a:pt x="159" y="442"/>
                    </a:lnTo>
                    <a:lnTo>
                      <a:pt x="168" y="442"/>
                    </a:lnTo>
                    <a:lnTo>
                      <a:pt x="159" y="442"/>
                    </a:lnTo>
                    <a:lnTo>
                      <a:pt x="150" y="442"/>
                    </a:lnTo>
                    <a:lnTo>
                      <a:pt x="141" y="433"/>
                    </a:lnTo>
                    <a:lnTo>
                      <a:pt x="141" y="424"/>
                    </a:lnTo>
                    <a:lnTo>
                      <a:pt x="141" y="416"/>
                    </a:lnTo>
                    <a:lnTo>
                      <a:pt x="141" y="416"/>
                    </a:lnTo>
                    <a:lnTo>
                      <a:pt x="132" y="398"/>
                    </a:lnTo>
                    <a:lnTo>
                      <a:pt x="132" y="389"/>
                    </a:lnTo>
                    <a:lnTo>
                      <a:pt x="132" y="389"/>
                    </a:lnTo>
                    <a:lnTo>
                      <a:pt x="124" y="389"/>
                    </a:lnTo>
                    <a:lnTo>
                      <a:pt x="124" y="380"/>
                    </a:lnTo>
                    <a:lnTo>
                      <a:pt x="115" y="371"/>
                    </a:lnTo>
                    <a:lnTo>
                      <a:pt x="106" y="380"/>
                    </a:lnTo>
                    <a:lnTo>
                      <a:pt x="106" y="371"/>
                    </a:lnTo>
                    <a:lnTo>
                      <a:pt x="106" y="371"/>
                    </a:lnTo>
                    <a:lnTo>
                      <a:pt x="88" y="363"/>
                    </a:lnTo>
                    <a:lnTo>
                      <a:pt x="80" y="354"/>
                    </a:lnTo>
                    <a:lnTo>
                      <a:pt x="80" y="345"/>
                    </a:lnTo>
                    <a:lnTo>
                      <a:pt x="80" y="336"/>
                    </a:lnTo>
                    <a:lnTo>
                      <a:pt x="80" y="336"/>
                    </a:lnTo>
                    <a:lnTo>
                      <a:pt x="88" y="327"/>
                    </a:lnTo>
                    <a:lnTo>
                      <a:pt x="88" y="318"/>
                    </a:lnTo>
                    <a:lnTo>
                      <a:pt x="88" y="310"/>
                    </a:lnTo>
                    <a:lnTo>
                      <a:pt x="88" y="301"/>
                    </a:lnTo>
                    <a:lnTo>
                      <a:pt x="88" y="301"/>
                    </a:lnTo>
                    <a:lnTo>
                      <a:pt x="80" y="292"/>
                    </a:lnTo>
                    <a:lnTo>
                      <a:pt x="80" y="292"/>
                    </a:lnTo>
                    <a:lnTo>
                      <a:pt x="71" y="292"/>
                    </a:lnTo>
                    <a:lnTo>
                      <a:pt x="71" y="292"/>
                    </a:lnTo>
                    <a:lnTo>
                      <a:pt x="62" y="301"/>
                    </a:lnTo>
                    <a:lnTo>
                      <a:pt x="62" y="301"/>
                    </a:lnTo>
                    <a:lnTo>
                      <a:pt x="53" y="292"/>
                    </a:lnTo>
                    <a:lnTo>
                      <a:pt x="53" y="274"/>
                    </a:lnTo>
                    <a:lnTo>
                      <a:pt x="44" y="265"/>
                    </a:lnTo>
                    <a:lnTo>
                      <a:pt x="44" y="265"/>
                    </a:lnTo>
                    <a:lnTo>
                      <a:pt x="27" y="256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12"/>
                    </a:lnTo>
                    <a:lnTo>
                      <a:pt x="0" y="212"/>
                    </a:lnTo>
                    <a:lnTo>
                      <a:pt x="0" y="203"/>
                    </a:lnTo>
                    <a:lnTo>
                      <a:pt x="0" y="195"/>
                    </a:lnTo>
                    <a:lnTo>
                      <a:pt x="0" y="186"/>
                    </a:lnTo>
                    <a:lnTo>
                      <a:pt x="0" y="18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2" name="Freeform 140">
                <a:extLst>
                  <a:ext uri="{FF2B5EF4-FFF2-40B4-BE49-F238E27FC236}">
                    <a16:creationId xmlns:a16="http://schemas.microsoft.com/office/drawing/2014/main" id="{3193C236-CF1B-BA79-7EFE-4D1C0876B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431" y="2449020"/>
                <a:ext cx="331383" cy="593001"/>
              </a:xfrm>
              <a:custGeom>
                <a:avLst/>
                <a:gdLst/>
                <a:ahLst/>
                <a:cxnLst>
                  <a:cxn ang="0">
                    <a:pos x="9" y="177"/>
                  </a:cxn>
                  <a:cxn ang="0">
                    <a:pos x="18" y="159"/>
                  </a:cxn>
                  <a:cxn ang="0">
                    <a:pos x="27" y="142"/>
                  </a:cxn>
                  <a:cxn ang="0">
                    <a:pos x="18" y="115"/>
                  </a:cxn>
                  <a:cxn ang="0">
                    <a:pos x="44" y="97"/>
                  </a:cxn>
                  <a:cxn ang="0">
                    <a:pos x="62" y="80"/>
                  </a:cxn>
                  <a:cxn ang="0">
                    <a:pos x="71" y="44"/>
                  </a:cxn>
                  <a:cxn ang="0">
                    <a:pos x="62" y="35"/>
                  </a:cxn>
                  <a:cxn ang="0">
                    <a:pos x="44" y="18"/>
                  </a:cxn>
                  <a:cxn ang="0">
                    <a:pos x="132" y="9"/>
                  </a:cxn>
                  <a:cxn ang="0">
                    <a:pos x="203" y="0"/>
                  </a:cxn>
                  <a:cxn ang="0">
                    <a:pos x="212" y="27"/>
                  </a:cxn>
                  <a:cxn ang="0">
                    <a:pos x="220" y="44"/>
                  </a:cxn>
                  <a:cxn ang="0">
                    <a:pos x="229" y="62"/>
                  </a:cxn>
                  <a:cxn ang="0">
                    <a:pos x="238" y="256"/>
                  </a:cxn>
                  <a:cxn ang="0">
                    <a:pos x="247" y="274"/>
                  </a:cxn>
                  <a:cxn ang="0">
                    <a:pos x="247" y="292"/>
                  </a:cxn>
                  <a:cxn ang="0">
                    <a:pos x="238" y="310"/>
                  </a:cxn>
                  <a:cxn ang="0">
                    <a:pos x="229" y="327"/>
                  </a:cxn>
                  <a:cxn ang="0">
                    <a:pos x="229" y="345"/>
                  </a:cxn>
                  <a:cxn ang="0">
                    <a:pos x="220" y="363"/>
                  </a:cxn>
                  <a:cxn ang="0">
                    <a:pos x="229" y="371"/>
                  </a:cxn>
                  <a:cxn ang="0">
                    <a:pos x="220" y="389"/>
                  </a:cxn>
                  <a:cxn ang="0">
                    <a:pos x="212" y="407"/>
                  </a:cxn>
                  <a:cxn ang="0">
                    <a:pos x="203" y="416"/>
                  </a:cxn>
                  <a:cxn ang="0">
                    <a:pos x="203" y="424"/>
                  </a:cxn>
                  <a:cxn ang="0">
                    <a:pos x="194" y="433"/>
                  </a:cxn>
                  <a:cxn ang="0">
                    <a:pos x="176" y="424"/>
                  </a:cxn>
                  <a:cxn ang="0">
                    <a:pos x="159" y="442"/>
                  </a:cxn>
                  <a:cxn ang="0">
                    <a:pos x="150" y="442"/>
                  </a:cxn>
                  <a:cxn ang="0">
                    <a:pos x="141" y="416"/>
                  </a:cxn>
                  <a:cxn ang="0">
                    <a:pos x="132" y="389"/>
                  </a:cxn>
                  <a:cxn ang="0">
                    <a:pos x="124" y="380"/>
                  </a:cxn>
                  <a:cxn ang="0">
                    <a:pos x="106" y="371"/>
                  </a:cxn>
                  <a:cxn ang="0">
                    <a:pos x="80" y="354"/>
                  </a:cxn>
                  <a:cxn ang="0">
                    <a:pos x="80" y="336"/>
                  </a:cxn>
                  <a:cxn ang="0">
                    <a:pos x="88" y="310"/>
                  </a:cxn>
                  <a:cxn ang="0">
                    <a:pos x="80" y="292"/>
                  </a:cxn>
                  <a:cxn ang="0">
                    <a:pos x="71" y="292"/>
                  </a:cxn>
                  <a:cxn ang="0">
                    <a:pos x="53" y="292"/>
                  </a:cxn>
                  <a:cxn ang="0">
                    <a:pos x="44" y="265"/>
                  </a:cxn>
                  <a:cxn ang="0">
                    <a:pos x="27" y="248"/>
                  </a:cxn>
                  <a:cxn ang="0">
                    <a:pos x="9" y="230"/>
                  </a:cxn>
                  <a:cxn ang="0">
                    <a:pos x="0" y="212"/>
                  </a:cxn>
                  <a:cxn ang="0">
                    <a:pos x="0" y="186"/>
                  </a:cxn>
                </a:cxnLst>
                <a:rect l="0" t="0" r="r" b="b"/>
                <a:pathLst>
                  <a:path w="247" h="442">
                    <a:moveTo>
                      <a:pt x="0" y="186"/>
                    </a:moveTo>
                    <a:lnTo>
                      <a:pt x="9" y="177"/>
                    </a:lnTo>
                    <a:lnTo>
                      <a:pt x="9" y="177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2"/>
                    </a:lnTo>
                    <a:lnTo>
                      <a:pt x="27" y="133"/>
                    </a:lnTo>
                    <a:lnTo>
                      <a:pt x="27" y="124"/>
                    </a:lnTo>
                    <a:lnTo>
                      <a:pt x="18" y="115"/>
                    </a:lnTo>
                    <a:lnTo>
                      <a:pt x="18" y="106"/>
                    </a:lnTo>
                    <a:lnTo>
                      <a:pt x="27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62" y="88"/>
                    </a:lnTo>
                    <a:lnTo>
                      <a:pt x="62" y="80"/>
                    </a:lnTo>
                    <a:lnTo>
                      <a:pt x="62" y="71"/>
                    </a:lnTo>
                    <a:lnTo>
                      <a:pt x="71" y="62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44" y="1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132" y="9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18"/>
                    </a:lnTo>
                    <a:lnTo>
                      <a:pt x="203" y="18"/>
                    </a:lnTo>
                    <a:lnTo>
                      <a:pt x="212" y="27"/>
                    </a:lnTo>
                    <a:lnTo>
                      <a:pt x="212" y="35"/>
                    </a:lnTo>
                    <a:lnTo>
                      <a:pt x="220" y="44"/>
                    </a:lnTo>
                    <a:lnTo>
                      <a:pt x="220" y="44"/>
                    </a:lnTo>
                    <a:lnTo>
                      <a:pt x="220" y="53"/>
                    </a:lnTo>
                    <a:lnTo>
                      <a:pt x="229" y="62"/>
                    </a:lnTo>
                    <a:lnTo>
                      <a:pt x="229" y="62"/>
                    </a:lnTo>
                    <a:lnTo>
                      <a:pt x="247" y="248"/>
                    </a:lnTo>
                    <a:lnTo>
                      <a:pt x="238" y="248"/>
                    </a:lnTo>
                    <a:lnTo>
                      <a:pt x="238" y="256"/>
                    </a:lnTo>
                    <a:lnTo>
                      <a:pt x="238" y="265"/>
                    </a:lnTo>
                    <a:lnTo>
                      <a:pt x="238" y="265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47" y="301"/>
                    </a:lnTo>
                    <a:lnTo>
                      <a:pt x="238" y="310"/>
                    </a:lnTo>
                    <a:lnTo>
                      <a:pt x="238" y="318"/>
                    </a:lnTo>
                    <a:lnTo>
                      <a:pt x="238" y="327"/>
                    </a:lnTo>
                    <a:lnTo>
                      <a:pt x="229" y="327"/>
                    </a:lnTo>
                    <a:lnTo>
                      <a:pt x="229" y="336"/>
                    </a:lnTo>
                    <a:lnTo>
                      <a:pt x="229" y="345"/>
                    </a:lnTo>
                    <a:lnTo>
                      <a:pt x="229" y="345"/>
                    </a:lnTo>
                    <a:lnTo>
                      <a:pt x="229" y="354"/>
                    </a:lnTo>
                    <a:lnTo>
                      <a:pt x="220" y="354"/>
                    </a:lnTo>
                    <a:lnTo>
                      <a:pt x="220" y="363"/>
                    </a:lnTo>
                    <a:lnTo>
                      <a:pt x="220" y="371"/>
                    </a:lnTo>
                    <a:lnTo>
                      <a:pt x="229" y="371"/>
                    </a:lnTo>
                    <a:lnTo>
                      <a:pt x="229" y="371"/>
                    </a:lnTo>
                    <a:lnTo>
                      <a:pt x="220" y="380"/>
                    </a:lnTo>
                    <a:lnTo>
                      <a:pt x="220" y="380"/>
                    </a:lnTo>
                    <a:lnTo>
                      <a:pt x="220" y="389"/>
                    </a:lnTo>
                    <a:lnTo>
                      <a:pt x="220" y="398"/>
                    </a:lnTo>
                    <a:lnTo>
                      <a:pt x="220" y="398"/>
                    </a:lnTo>
                    <a:lnTo>
                      <a:pt x="212" y="407"/>
                    </a:lnTo>
                    <a:lnTo>
                      <a:pt x="203" y="407"/>
                    </a:lnTo>
                    <a:lnTo>
                      <a:pt x="203" y="407"/>
                    </a:lnTo>
                    <a:lnTo>
                      <a:pt x="203" y="416"/>
                    </a:lnTo>
                    <a:lnTo>
                      <a:pt x="203" y="416"/>
                    </a:lnTo>
                    <a:lnTo>
                      <a:pt x="203" y="424"/>
                    </a:lnTo>
                    <a:lnTo>
                      <a:pt x="203" y="424"/>
                    </a:lnTo>
                    <a:lnTo>
                      <a:pt x="203" y="433"/>
                    </a:lnTo>
                    <a:lnTo>
                      <a:pt x="194" y="433"/>
                    </a:lnTo>
                    <a:lnTo>
                      <a:pt x="194" y="433"/>
                    </a:lnTo>
                    <a:lnTo>
                      <a:pt x="185" y="424"/>
                    </a:lnTo>
                    <a:lnTo>
                      <a:pt x="176" y="424"/>
                    </a:lnTo>
                    <a:lnTo>
                      <a:pt x="176" y="424"/>
                    </a:lnTo>
                    <a:lnTo>
                      <a:pt x="168" y="424"/>
                    </a:lnTo>
                    <a:lnTo>
                      <a:pt x="159" y="433"/>
                    </a:lnTo>
                    <a:lnTo>
                      <a:pt x="159" y="442"/>
                    </a:lnTo>
                    <a:lnTo>
                      <a:pt x="168" y="442"/>
                    </a:lnTo>
                    <a:lnTo>
                      <a:pt x="159" y="442"/>
                    </a:lnTo>
                    <a:lnTo>
                      <a:pt x="150" y="442"/>
                    </a:lnTo>
                    <a:lnTo>
                      <a:pt x="141" y="433"/>
                    </a:lnTo>
                    <a:lnTo>
                      <a:pt x="141" y="424"/>
                    </a:lnTo>
                    <a:lnTo>
                      <a:pt x="141" y="416"/>
                    </a:lnTo>
                    <a:lnTo>
                      <a:pt x="141" y="416"/>
                    </a:lnTo>
                    <a:lnTo>
                      <a:pt x="132" y="398"/>
                    </a:lnTo>
                    <a:lnTo>
                      <a:pt x="132" y="389"/>
                    </a:lnTo>
                    <a:lnTo>
                      <a:pt x="132" y="389"/>
                    </a:lnTo>
                    <a:lnTo>
                      <a:pt x="124" y="389"/>
                    </a:lnTo>
                    <a:lnTo>
                      <a:pt x="124" y="380"/>
                    </a:lnTo>
                    <a:lnTo>
                      <a:pt x="115" y="371"/>
                    </a:lnTo>
                    <a:lnTo>
                      <a:pt x="106" y="380"/>
                    </a:lnTo>
                    <a:lnTo>
                      <a:pt x="106" y="371"/>
                    </a:lnTo>
                    <a:lnTo>
                      <a:pt x="106" y="371"/>
                    </a:lnTo>
                    <a:lnTo>
                      <a:pt x="88" y="363"/>
                    </a:lnTo>
                    <a:lnTo>
                      <a:pt x="80" y="354"/>
                    </a:lnTo>
                    <a:lnTo>
                      <a:pt x="80" y="345"/>
                    </a:lnTo>
                    <a:lnTo>
                      <a:pt x="80" y="336"/>
                    </a:lnTo>
                    <a:lnTo>
                      <a:pt x="80" y="336"/>
                    </a:lnTo>
                    <a:lnTo>
                      <a:pt x="88" y="327"/>
                    </a:lnTo>
                    <a:lnTo>
                      <a:pt x="88" y="318"/>
                    </a:lnTo>
                    <a:lnTo>
                      <a:pt x="88" y="310"/>
                    </a:lnTo>
                    <a:lnTo>
                      <a:pt x="88" y="301"/>
                    </a:lnTo>
                    <a:lnTo>
                      <a:pt x="88" y="301"/>
                    </a:lnTo>
                    <a:lnTo>
                      <a:pt x="80" y="292"/>
                    </a:lnTo>
                    <a:lnTo>
                      <a:pt x="80" y="292"/>
                    </a:lnTo>
                    <a:lnTo>
                      <a:pt x="71" y="292"/>
                    </a:lnTo>
                    <a:lnTo>
                      <a:pt x="71" y="292"/>
                    </a:lnTo>
                    <a:lnTo>
                      <a:pt x="62" y="301"/>
                    </a:lnTo>
                    <a:lnTo>
                      <a:pt x="62" y="301"/>
                    </a:lnTo>
                    <a:lnTo>
                      <a:pt x="53" y="292"/>
                    </a:lnTo>
                    <a:lnTo>
                      <a:pt x="53" y="274"/>
                    </a:lnTo>
                    <a:lnTo>
                      <a:pt x="44" y="265"/>
                    </a:lnTo>
                    <a:lnTo>
                      <a:pt x="44" y="265"/>
                    </a:lnTo>
                    <a:lnTo>
                      <a:pt x="27" y="256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12"/>
                    </a:lnTo>
                    <a:lnTo>
                      <a:pt x="0" y="212"/>
                    </a:lnTo>
                    <a:lnTo>
                      <a:pt x="0" y="203"/>
                    </a:lnTo>
                    <a:lnTo>
                      <a:pt x="0" y="195"/>
                    </a:lnTo>
                    <a:lnTo>
                      <a:pt x="0" y="186"/>
                    </a:lnTo>
                    <a:lnTo>
                      <a:pt x="0" y="18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3" name="Freeform 141">
                <a:extLst>
                  <a:ext uri="{FF2B5EF4-FFF2-40B4-BE49-F238E27FC236}">
                    <a16:creationId xmlns:a16="http://schemas.microsoft.com/office/drawing/2014/main" id="{54B42A25-9C7F-C56B-AC16-FD5EAADBB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4766" y="1642700"/>
                <a:ext cx="507137" cy="806321"/>
              </a:xfrm>
              <a:custGeom>
                <a:avLst/>
                <a:gdLst/>
                <a:ahLst/>
                <a:cxnLst>
                  <a:cxn ang="0">
                    <a:pos x="35" y="407"/>
                  </a:cxn>
                  <a:cxn ang="0">
                    <a:pos x="35" y="398"/>
                  </a:cxn>
                  <a:cxn ang="0">
                    <a:pos x="44" y="380"/>
                  </a:cxn>
                  <a:cxn ang="0">
                    <a:pos x="44" y="371"/>
                  </a:cxn>
                  <a:cxn ang="0">
                    <a:pos x="35" y="362"/>
                  </a:cxn>
                  <a:cxn ang="0">
                    <a:pos x="35" y="345"/>
                  </a:cxn>
                  <a:cxn ang="0">
                    <a:pos x="44" y="336"/>
                  </a:cxn>
                  <a:cxn ang="0">
                    <a:pos x="61" y="318"/>
                  </a:cxn>
                  <a:cxn ang="0">
                    <a:pos x="61" y="309"/>
                  </a:cxn>
                  <a:cxn ang="0">
                    <a:pos x="79" y="283"/>
                  </a:cxn>
                  <a:cxn ang="0">
                    <a:pos x="96" y="265"/>
                  </a:cxn>
                  <a:cxn ang="0">
                    <a:pos x="79" y="247"/>
                  </a:cxn>
                  <a:cxn ang="0">
                    <a:pos x="79" y="239"/>
                  </a:cxn>
                  <a:cxn ang="0">
                    <a:pos x="70" y="230"/>
                  </a:cxn>
                  <a:cxn ang="0">
                    <a:pos x="70" y="203"/>
                  </a:cxn>
                  <a:cxn ang="0">
                    <a:pos x="79" y="185"/>
                  </a:cxn>
                  <a:cxn ang="0">
                    <a:pos x="114" y="0"/>
                  </a:cxn>
                  <a:cxn ang="0">
                    <a:pos x="167" y="9"/>
                  </a:cxn>
                  <a:cxn ang="0">
                    <a:pos x="149" y="88"/>
                  </a:cxn>
                  <a:cxn ang="0">
                    <a:pos x="158" y="106"/>
                  </a:cxn>
                  <a:cxn ang="0">
                    <a:pos x="167" y="124"/>
                  </a:cxn>
                  <a:cxn ang="0">
                    <a:pos x="167" y="132"/>
                  </a:cxn>
                  <a:cxn ang="0">
                    <a:pos x="167" y="141"/>
                  </a:cxn>
                  <a:cxn ang="0">
                    <a:pos x="175" y="150"/>
                  </a:cxn>
                  <a:cxn ang="0">
                    <a:pos x="184" y="168"/>
                  </a:cxn>
                  <a:cxn ang="0">
                    <a:pos x="193" y="177"/>
                  </a:cxn>
                  <a:cxn ang="0">
                    <a:pos x="193" y="185"/>
                  </a:cxn>
                  <a:cxn ang="0">
                    <a:pos x="202" y="194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9" y="212"/>
                  </a:cxn>
                  <a:cxn ang="0">
                    <a:pos x="211" y="239"/>
                  </a:cxn>
                  <a:cxn ang="0">
                    <a:pos x="211" y="247"/>
                  </a:cxn>
                  <a:cxn ang="0">
                    <a:pos x="202" y="256"/>
                  </a:cxn>
                  <a:cxn ang="0">
                    <a:pos x="211" y="274"/>
                  </a:cxn>
                  <a:cxn ang="0">
                    <a:pos x="202" y="274"/>
                  </a:cxn>
                  <a:cxn ang="0">
                    <a:pos x="193" y="292"/>
                  </a:cxn>
                  <a:cxn ang="0">
                    <a:pos x="202" y="292"/>
                  </a:cxn>
                  <a:cxn ang="0">
                    <a:pos x="211" y="300"/>
                  </a:cxn>
                  <a:cxn ang="0">
                    <a:pos x="228" y="292"/>
                  </a:cxn>
                  <a:cxn ang="0">
                    <a:pos x="237" y="309"/>
                  </a:cxn>
                  <a:cxn ang="0">
                    <a:pos x="246" y="336"/>
                  </a:cxn>
                  <a:cxn ang="0">
                    <a:pos x="246" y="345"/>
                  </a:cxn>
                  <a:cxn ang="0">
                    <a:pos x="246" y="353"/>
                  </a:cxn>
                  <a:cxn ang="0">
                    <a:pos x="255" y="362"/>
                  </a:cxn>
                  <a:cxn ang="0">
                    <a:pos x="263" y="371"/>
                  </a:cxn>
                  <a:cxn ang="0">
                    <a:pos x="263" y="380"/>
                  </a:cxn>
                  <a:cxn ang="0">
                    <a:pos x="263" y="389"/>
                  </a:cxn>
                  <a:cxn ang="0">
                    <a:pos x="272" y="407"/>
                  </a:cxn>
                  <a:cxn ang="0">
                    <a:pos x="272" y="398"/>
                  </a:cxn>
                  <a:cxn ang="0">
                    <a:pos x="290" y="398"/>
                  </a:cxn>
                  <a:cxn ang="0">
                    <a:pos x="299" y="398"/>
                  </a:cxn>
                  <a:cxn ang="0">
                    <a:pos x="307" y="389"/>
                  </a:cxn>
                  <a:cxn ang="0">
                    <a:pos x="334" y="398"/>
                  </a:cxn>
                  <a:cxn ang="0">
                    <a:pos x="343" y="398"/>
                  </a:cxn>
                  <a:cxn ang="0">
                    <a:pos x="351" y="398"/>
                  </a:cxn>
                  <a:cxn ang="0">
                    <a:pos x="360" y="389"/>
                  </a:cxn>
                  <a:cxn ang="0">
                    <a:pos x="369" y="407"/>
                  </a:cxn>
                  <a:cxn ang="0">
                    <a:pos x="343" y="601"/>
                  </a:cxn>
                  <a:cxn ang="0">
                    <a:pos x="193" y="583"/>
                  </a:cxn>
                  <a:cxn ang="0">
                    <a:pos x="96" y="566"/>
                  </a:cxn>
                </a:cxnLst>
                <a:rect l="0" t="0" r="r" b="b"/>
                <a:pathLst>
                  <a:path w="378" h="601">
                    <a:moveTo>
                      <a:pt x="0" y="548"/>
                    </a:moveTo>
                    <a:lnTo>
                      <a:pt x="35" y="407"/>
                    </a:lnTo>
                    <a:lnTo>
                      <a:pt x="35" y="398"/>
                    </a:lnTo>
                    <a:lnTo>
                      <a:pt x="35" y="398"/>
                    </a:lnTo>
                    <a:lnTo>
                      <a:pt x="44" y="389"/>
                    </a:lnTo>
                    <a:lnTo>
                      <a:pt x="44" y="380"/>
                    </a:lnTo>
                    <a:lnTo>
                      <a:pt x="44" y="371"/>
                    </a:lnTo>
                    <a:lnTo>
                      <a:pt x="44" y="371"/>
                    </a:lnTo>
                    <a:lnTo>
                      <a:pt x="35" y="371"/>
                    </a:lnTo>
                    <a:lnTo>
                      <a:pt x="35" y="362"/>
                    </a:lnTo>
                    <a:lnTo>
                      <a:pt x="35" y="362"/>
                    </a:lnTo>
                    <a:lnTo>
                      <a:pt x="35" y="345"/>
                    </a:lnTo>
                    <a:lnTo>
                      <a:pt x="44" y="345"/>
                    </a:lnTo>
                    <a:lnTo>
                      <a:pt x="44" y="336"/>
                    </a:lnTo>
                    <a:lnTo>
                      <a:pt x="52" y="327"/>
                    </a:lnTo>
                    <a:lnTo>
                      <a:pt x="61" y="318"/>
                    </a:lnTo>
                    <a:lnTo>
                      <a:pt x="61" y="318"/>
                    </a:lnTo>
                    <a:lnTo>
                      <a:pt x="61" y="309"/>
                    </a:lnTo>
                    <a:lnTo>
                      <a:pt x="70" y="300"/>
                    </a:lnTo>
                    <a:lnTo>
                      <a:pt x="79" y="283"/>
                    </a:lnTo>
                    <a:lnTo>
                      <a:pt x="87" y="274"/>
                    </a:lnTo>
                    <a:lnTo>
                      <a:pt x="96" y="265"/>
                    </a:lnTo>
                    <a:lnTo>
                      <a:pt x="87" y="256"/>
                    </a:lnTo>
                    <a:lnTo>
                      <a:pt x="79" y="247"/>
                    </a:lnTo>
                    <a:lnTo>
                      <a:pt x="79" y="247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70" y="230"/>
                    </a:lnTo>
                    <a:lnTo>
                      <a:pt x="79" y="212"/>
                    </a:lnTo>
                    <a:lnTo>
                      <a:pt x="70" y="203"/>
                    </a:lnTo>
                    <a:lnTo>
                      <a:pt x="79" y="203"/>
                    </a:lnTo>
                    <a:lnTo>
                      <a:pt x="79" y="185"/>
                    </a:lnTo>
                    <a:lnTo>
                      <a:pt x="114" y="9"/>
                    </a:lnTo>
                    <a:lnTo>
                      <a:pt x="114" y="0"/>
                    </a:lnTo>
                    <a:lnTo>
                      <a:pt x="158" y="9"/>
                    </a:lnTo>
                    <a:lnTo>
                      <a:pt x="167" y="9"/>
                    </a:lnTo>
                    <a:lnTo>
                      <a:pt x="167" y="17"/>
                    </a:lnTo>
                    <a:lnTo>
                      <a:pt x="149" y="88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67" y="115"/>
                    </a:lnTo>
                    <a:lnTo>
                      <a:pt x="167" y="124"/>
                    </a:lnTo>
                    <a:lnTo>
                      <a:pt x="167" y="132"/>
                    </a:lnTo>
                    <a:lnTo>
                      <a:pt x="167" y="132"/>
                    </a:lnTo>
                    <a:lnTo>
                      <a:pt x="158" y="132"/>
                    </a:lnTo>
                    <a:lnTo>
                      <a:pt x="167" y="141"/>
                    </a:lnTo>
                    <a:lnTo>
                      <a:pt x="167" y="150"/>
                    </a:lnTo>
                    <a:lnTo>
                      <a:pt x="175" y="150"/>
                    </a:lnTo>
                    <a:lnTo>
                      <a:pt x="175" y="159"/>
                    </a:lnTo>
                    <a:lnTo>
                      <a:pt x="184" y="168"/>
                    </a:lnTo>
                    <a:lnTo>
                      <a:pt x="184" y="168"/>
                    </a:lnTo>
                    <a:lnTo>
                      <a:pt x="193" y="177"/>
                    </a:lnTo>
                    <a:lnTo>
                      <a:pt x="193" y="185"/>
                    </a:lnTo>
                    <a:lnTo>
                      <a:pt x="193" y="185"/>
                    </a:lnTo>
                    <a:lnTo>
                      <a:pt x="193" y="194"/>
                    </a:lnTo>
                    <a:lnTo>
                      <a:pt x="202" y="194"/>
                    </a:lnTo>
                    <a:lnTo>
                      <a:pt x="202" y="203"/>
                    </a:lnTo>
                    <a:lnTo>
                      <a:pt x="211" y="203"/>
                    </a:lnTo>
                    <a:lnTo>
                      <a:pt x="211" y="203"/>
                    </a:lnTo>
                    <a:lnTo>
                      <a:pt x="211" y="212"/>
                    </a:lnTo>
                    <a:lnTo>
                      <a:pt x="219" y="212"/>
                    </a:lnTo>
                    <a:lnTo>
                      <a:pt x="219" y="212"/>
                    </a:lnTo>
                    <a:lnTo>
                      <a:pt x="219" y="230"/>
                    </a:lnTo>
                    <a:lnTo>
                      <a:pt x="211" y="239"/>
                    </a:lnTo>
                    <a:lnTo>
                      <a:pt x="211" y="239"/>
                    </a:lnTo>
                    <a:lnTo>
                      <a:pt x="211" y="247"/>
                    </a:lnTo>
                    <a:lnTo>
                      <a:pt x="211" y="247"/>
                    </a:lnTo>
                    <a:lnTo>
                      <a:pt x="202" y="256"/>
                    </a:lnTo>
                    <a:lnTo>
                      <a:pt x="211" y="265"/>
                    </a:lnTo>
                    <a:lnTo>
                      <a:pt x="211" y="274"/>
                    </a:lnTo>
                    <a:lnTo>
                      <a:pt x="202" y="274"/>
                    </a:lnTo>
                    <a:lnTo>
                      <a:pt x="202" y="274"/>
                    </a:lnTo>
                    <a:lnTo>
                      <a:pt x="202" y="283"/>
                    </a:lnTo>
                    <a:lnTo>
                      <a:pt x="193" y="292"/>
                    </a:lnTo>
                    <a:lnTo>
                      <a:pt x="193" y="292"/>
                    </a:lnTo>
                    <a:lnTo>
                      <a:pt x="202" y="292"/>
                    </a:lnTo>
                    <a:lnTo>
                      <a:pt x="202" y="300"/>
                    </a:lnTo>
                    <a:lnTo>
                      <a:pt x="211" y="300"/>
                    </a:lnTo>
                    <a:lnTo>
                      <a:pt x="228" y="292"/>
                    </a:lnTo>
                    <a:lnTo>
                      <a:pt x="228" y="292"/>
                    </a:lnTo>
                    <a:lnTo>
                      <a:pt x="237" y="300"/>
                    </a:lnTo>
                    <a:lnTo>
                      <a:pt x="237" y="309"/>
                    </a:lnTo>
                    <a:lnTo>
                      <a:pt x="237" y="327"/>
                    </a:lnTo>
                    <a:lnTo>
                      <a:pt x="246" y="336"/>
                    </a:lnTo>
                    <a:lnTo>
                      <a:pt x="246" y="336"/>
                    </a:lnTo>
                    <a:lnTo>
                      <a:pt x="246" y="345"/>
                    </a:lnTo>
                    <a:lnTo>
                      <a:pt x="246" y="345"/>
                    </a:lnTo>
                    <a:lnTo>
                      <a:pt x="246" y="353"/>
                    </a:lnTo>
                    <a:lnTo>
                      <a:pt x="246" y="362"/>
                    </a:lnTo>
                    <a:lnTo>
                      <a:pt x="255" y="362"/>
                    </a:lnTo>
                    <a:lnTo>
                      <a:pt x="255" y="362"/>
                    </a:lnTo>
                    <a:lnTo>
                      <a:pt x="263" y="371"/>
                    </a:lnTo>
                    <a:lnTo>
                      <a:pt x="263" y="380"/>
                    </a:lnTo>
                    <a:lnTo>
                      <a:pt x="263" y="380"/>
                    </a:lnTo>
                    <a:lnTo>
                      <a:pt x="263" y="389"/>
                    </a:lnTo>
                    <a:lnTo>
                      <a:pt x="263" y="389"/>
                    </a:lnTo>
                    <a:lnTo>
                      <a:pt x="272" y="398"/>
                    </a:lnTo>
                    <a:lnTo>
                      <a:pt x="272" y="407"/>
                    </a:lnTo>
                    <a:lnTo>
                      <a:pt x="272" y="407"/>
                    </a:lnTo>
                    <a:lnTo>
                      <a:pt x="272" y="398"/>
                    </a:lnTo>
                    <a:lnTo>
                      <a:pt x="281" y="398"/>
                    </a:lnTo>
                    <a:lnTo>
                      <a:pt x="290" y="398"/>
                    </a:lnTo>
                    <a:lnTo>
                      <a:pt x="299" y="398"/>
                    </a:lnTo>
                    <a:lnTo>
                      <a:pt x="299" y="398"/>
                    </a:lnTo>
                    <a:lnTo>
                      <a:pt x="307" y="398"/>
                    </a:lnTo>
                    <a:lnTo>
                      <a:pt x="307" y="389"/>
                    </a:lnTo>
                    <a:lnTo>
                      <a:pt x="316" y="398"/>
                    </a:lnTo>
                    <a:lnTo>
                      <a:pt x="334" y="398"/>
                    </a:lnTo>
                    <a:lnTo>
                      <a:pt x="334" y="398"/>
                    </a:lnTo>
                    <a:lnTo>
                      <a:pt x="343" y="398"/>
                    </a:lnTo>
                    <a:lnTo>
                      <a:pt x="351" y="398"/>
                    </a:lnTo>
                    <a:lnTo>
                      <a:pt x="351" y="398"/>
                    </a:lnTo>
                    <a:lnTo>
                      <a:pt x="360" y="389"/>
                    </a:lnTo>
                    <a:lnTo>
                      <a:pt x="360" y="389"/>
                    </a:lnTo>
                    <a:lnTo>
                      <a:pt x="369" y="398"/>
                    </a:lnTo>
                    <a:lnTo>
                      <a:pt x="369" y="407"/>
                    </a:lnTo>
                    <a:lnTo>
                      <a:pt x="378" y="407"/>
                    </a:lnTo>
                    <a:lnTo>
                      <a:pt x="343" y="601"/>
                    </a:lnTo>
                    <a:lnTo>
                      <a:pt x="281" y="592"/>
                    </a:lnTo>
                    <a:lnTo>
                      <a:pt x="193" y="583"/>
                    </a:lnTo>
                    <a:lnTo>
                      <a:pt x="175" y="575"/>
                    </a:lnTo>
                    <a:lnTo>
                      <a:pt x="96" y="566"/>
                    </a:lnTo>
                    <a:lnTo>
                      <a:pt x="0" y="54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4" name="Freeform 142">
                <a:extLst>
                  <a:ext uri="{FF2B5EF4-FFF2-40B4-BE49-F238E27FC236}">
                    <a16:creationId xmlns:a16="http://schemas.microsoft.com/office/drawing/2014/main" id="{DB8B506E-316F-CF8C-ABA1-8A088AE75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4766" y="1642700"/>
                <a:ext cx="507137" cy="806321"/>
              </a:xfrm>
              <a:custGeom>
                <a:avLst/>
                <a:gdLst/>
                <a:ahLst/>
                <a:cxnLst>
                  <a:cxn ang="0">
                    <a:pos x="35" y="407"/>
                  </a:cxn>
                  <a:cxn ang="0">
                    <a:pos x="35" y="398"/>
                  </a:cxn>
                  <a:cxn ang="0">
                    <a:pos x="44" y="380"/>
                  </a:cxn>
                  <a:cxn ang="0">
                    <a:pos x="44" y="371"/>
                  </a:cxn>
                  <a:cxn ang="0">
                    <a:pos x="35" y="362"/>
                  </a:cxn>
                  <a:cxn ang="0">
                    <a:pos x="35" y="345"/>
                  </a:cxn>
                  <a:cxn ang="0">
                    <a:pos x="44" y="336"/>
                  </a:cxn>
                  <a:cxn ang="0">
                    <a:pos x="61" y="318"/>
                  </a:cxn>
                  <a:cxn ang="0">
                    <a:pos x="61" y="309"/>
                  </a:cxn>
                  <a:cxn ang="0">
                    <a:pos x="79" y="283"/>
                  </a:cxn>
                  <a:cxn ang="0">
                    <a:pos x="96" y="265"/>
                  </a:cxn>
                  <a:cxn ang="0">
                    <a:pos x="79" y="247"/>
                  </a:cxn>
                  <a:cxn ang="0">
                    <a:pos x="79" y="239"/>
                  </a:cxn>
                  <a:cxn ang="0">
                    <a:pos x="70" y="230"/>
                  </a:cxn>
                  <a:cxn ang="0">
                    <a:pos x="70" y="203"/>
                  </a:cxn>
                  <a:cxn ang="0">
                    <a:pos x="79" y="185"/>
                  </a:cxn>
                  <a:cxn ang="0">
                    <a:pos x="114" y="0"/>
                  </a:cxn>
                  <a:cxn ang="0">
                    <a:pos x="167" y="9"/>
                  </a:cxn>
                  <a:cxn ang="0">
                    <a:pos x="149" y="88"/>
                  </a:cxn>
                  <a:cxn ang="0">
                    <a:pos x="158" y="106"/>
                  </a:cxn>
                  <a:cxn ang="0">
                    <a:pos x="167" y="124"/>
                  </a:cxn>
                  <a:cxn ang="0">
                    <a:pos x="167" y="132"/>
                  </a:cxn>
                  <a:cxn ang="0">
                    <a:pos x="167" y="141"/>
                  </a:cxn>
                  <a:cxn ang="0">
                    <a:pos x="175" y="150"/>
                  </a:cxn>
                  <a:cxn ang="0">
                    <a:pos x="184" y="168"/>
                  </a:cxn>
                  <a:cxn ang="0">
                    <a:pos x="193" y="177"/>
                  </a:cxn>
                  <a:cxn ang="0">
                    <a:pos x="193" y="185"/>
                  </a:cxn>
                  <a:cxn ang="0">
                    <a:pos x="202" y="194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9" y="212"/>
                  </a:cxn>
                  <a:cxn ang="0">
                    <a:pos x="211" y="239"/>
                  </a:cxn>
                  <a:cxn ang="0">
                    <a:pos x="211" y="247"/>
                  </a:cxn>
                  <a:cxn ang="0">
                    <a:pos x="202" y="256"/>
                  </a:cxn>
                  <a:cxn ang="0">
                    <a:pos x="211" y="274"/>
                  </a:cxn>
                  <a:cxn ang="0">
                    <a:pos x="202" y="274"/>
                  </a:cxn>
                  <a:cxn ang="0">
                    <a:pos x="193" y="292"/>
                  </a:cxn>
                  <a:cxn ang="0">
                    <a:pos x="202" y="292"/>
                  </a:cxn>
                  <a:cxn ang="0">
                    <a:pos x="211" y="300"/>
                  </a:cxn>
                  <a:cxn ang="0">
                    <a:pos x="228" y="292"/>
                  </a:cxn>
                  <a:cxn ang="0">
                    <a:pos x="237" y="309"/>
                  </a:cxn>
                  <a:cxn ang="0">
                    <a:pos x="246" y="336"/>
                  </a:cxn>
                  <a:cxn ang="0">
                    <a:pos x="246" y="345"/>
                  </a:cxn>
                  <a:cxn ang="0">
                    <a:pos x="246" y="353"/>
                  </a:cxn>
                  <a:cxn ang="0">
                    <a:pos x="255" y="362"/>
                  </a:cxn>
                  <a:cxn ang="0">
                    <a:pos x="263" y="371"/>
                  </a:cxn>
                  <a:cxn ang="0">
                    <a:pos x="263" y="380"/>
                  </a:cxn>
                  <a:cxn ang="0">
                    <a:pos x="263" y="389"/>
                  </a:cxn>
                  <a:cxn ang="0">
                    <a:pos x="272" y="407"/>
                  </a:cxn>
                  <a:cxn ang="0">
                    <a:pos x="272" y="398"/>
                  </a:cxn>
                  <a:cxn ang="0">
                    <a:pos x="290" y="398"/>
                  </a:cxn>
                  <a:cxn ang="0">
                    <a:pos x="299" y="398"/>
                  </a:cxn>
                  <a:cxn ang="0">
                    <a:pos x="307" y="389"/>
                  </a:cxn>
                  <a:cxn ang="0">
                    <a:pos x="334" y="398"/>
                  </a:cxn>
                  <a:cxn ang="0">
                    <a:pos x="343" y="398"/>
                  </a:cxn>
                  <a:cxn ang="0">
                    <a:pos x="351" y="398"/>
                  </a:cxn>
                  <a:cxn ang="0">
                    <a:pos x="360" y="389"/>
                  </a:cxn>
                  <a:cxn ang="0">
                    <a:pos x="369" y="407"/>
                  </a:cxn>
                  <a:cxn ang="0">
                    <a:pos x="343" y="601"/>
                  </a:cxn>
                  <a:cxn ang="0">
                    <a:pos x="193" y="583"/>
                  </a:cxn>
                  <a:cxn ang="0">
                    <a:pos x="96" y="566"/>
                  </a:cxn>
                </a:cxnLst>
                <a:rect l="0" t="0" r="r" b="b"/>
                <a:pathLst>
                  <a:path w="378" h="601">
                    <a:moveTo>
                      <a:pt x="0" y="548"/>
                    </a:moveTo>
                    <a:lnTo>
                      <a:pt x="35" y="407"/>
                    </a:lnTo>
                    <a:lnTo>
                      <a:pt x="35" y="398"/>
                    </a:lnTo>
                    <a:lnTo>
                      <a:pt x="35" y="398"/>
                    </a:lnTo>
                    <a:lnTo>
                      <a:pt x="44" y="389"/>
                    </a:lnTo>
                    <a:lnTo>
                      <a:pt x="44" y="380"/>
                    </a:lnTo>
                    <a:lnTo>
                      <a:pt x="44" y="371"/>
                    </a:lnTo>
                    <a:lnTo>
                      <a:pt x="44" y="371"/>
                    </a:lnTo>
                    <a:lnTo>
                      <a:pt x="35" y="371"/>
                    </a:lnTo>
                    <a:lnTo>
                      <a:pt x="35" y="362"/>
                    </a:lnTo>
                    <a:lnTo>
                      <a:pt x="35" y="362"/>
                    </a:lnTo>
                    <a:lnTo>
                      <a:pt x="35" y="345"/>
                    </a:lnTo>
                    <a:lnTo>
                      <a:pt x="44" y="345"/>
                    </a:lnTo>
                    <a:lnTo>
                      <a:pt x="44" y="336"/>
                    </a:lnTo>
                    <a:lnTo>
                      <a:pt x="52" y="327"/>
                    </a:lnTo>
                    <a:lnTo>
                      <a:pt x="61" y="318"/>
                    </a:lnTo>
                    <a:lnTo>
                      <a:pt x="61" y="318"/>
                    </a:lnTo>
                    <a:lnTo>
                      <a:pt x="61" y="309"/>
                    </a:lnTo>
                    <a:lnTo>
                      <a:pt x="70" y="300"/>
                    </a:lnTo>
                    <a:lnTo>
                      <a:pt x="79" y="283"/>
                    </a:lnTo>
                    <a:lnTo>
                      <a:pt x="87" y="274"/>
                    </a:lnTo>
                    <a:lnTo>
                      <a:pt x="96" y="265"/>
                    </a:lnTo>
                    <a:lnTo>
                      <a:pt x="87" y="256"/>
                    </a:lnTo>
                    <a:lnTo>
                      <a:pt x="79" y="247"/>
                    </a:lnTo>
                    <a:lnTo>
                      <a:pt x="79" y="247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70" y="230"/>
                    </a:lnTo>
                    <a:lnTo>
                      <a:pt x="79" y="212"/>
                    </a:lnTo>
                    <a:lnTo>
                      <a:pt x="70" y="203"/>
                    </a:lnTo>
                    <a:lnTo>
                      <a:pt x="79" y="203"/>
                    </a:lnTo>
                    <a:lnTo>
                      <a:pt x="79" y="185"/>
                    </a:lnTo>
                    <a:lnTo>
                      <a:pt x="114" y="9"/>
                    </a:lnTo>
                    <a:lnTo>
                      <a:pt x="114" y="0"/>
                    </a:lnTo>
                    <a:lnTo>
                      <a:pt x="158" y="9"/>
                    </a:lnTo>
                    <a:lnTo>
                      <a:pt x="167" y="9"/>
                    </a:lnTo>
                    <a:lnTo>
                      <a:pt x="167" y="17"/>
                    </a:lnTo>
                    <a:lnTo>
                      <a:pt x="149" y="88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67" y="115"/>
                    </a:lnTo>
                    <a:lnTo>
                      <a:pt x="167" y="124"/>
                    </a:lnTo>
                    <a:lnTo>
                      <a:pt x="167" y="132"/>
                    </a:lnTo>
                    <a:lnTo>
                      <a:pt x="167" y="132"/>
                    </a:lnTo>
                    <a:lnTo>
                      <a:pt x="158" y="132"/>
                    </a:lnTo>
                    <a:lnTo>
                      <a:pt x="167" y="141"/>
                    </a:lnTo>
                    <a:lnTo>
                      <a:pt x="167" y="150"/>
                    </a:lnTo>
                    <a:lnTo>
                      <a:pt x="175" y="150"/>
                    </a:lnTo>
                    <a:lnTo>
                      <a:pt x="175" y="159"/>
                    </a:lnTo>
                    <a:lnTo>
                      <a:pt x="184" y="168"/>
                    </a:lnTo>
                    <a:lnTo>
                      <a:pt x="184" y="168"/>
                    </a:lnTo>
                    <a:lnTo>
                      <a:pt x="193" y="177"/>
                    </a:lnTo>
                    <a:lnTo>
                      <a:pt x="193" y="185"/>
                    </a:lnTo>
                    <a:lnTo>
                      <a:pt x="193" y="185"/>
                    </a:lnTo>
                    <a:lnTo>
                      <a:pt x="193" y="194"/>
                    </a:lnTo>
                    <a:lnTo>
                      <a:pt x="202" y="194"/>
                    </a:lnTo>
                    <a:lnTo>
                      <a:pt x="202" y="203"/>
                    </a:lnTo>
                    <a:lnTo>
                      <a:pt x="211" y="203"/>
                    </a:lnTo>
                    <a:lnTo>
                      <a:pt x="211" y="203"/>
                    </a:lnTo>
                    <a:lnTo>
                      <a:pt x="211" y="212"/>
                    </a:lnTo>
                    <a:lnTo>
                      <a:pt x="219" y="212"/>
                    </a:lnTo>
                    <a:lnTo>
                      <a:pt x="219" y="212"/>
                    </a:lnTo>
                    <a:lnTo>
                      <a:pt x="219" y="230"/>
                    </a:lnTo>
                    <a:lnTo>
                      <a:pt x="211" y="239"/>
                    </a:lnTo>
                    <a:lnTo>
                      <a:pt x="211" y="239"/>
                    </a:lnTo>
                    <a:lnTo>
                      <a:pt x="211" y="247"/>
                    </a:lnTo>
                    <a:lnTo>
                      <a:pt x="211" y="247"/>
                    </a:lnTo>
                    <a:lnTo>
                      <a:pt x="202" y="256"/>
                    </a:lnTo>
                    <a:lnTo>
                      <a:pt x="211" y="265"/>
                    </a:lnTo>
                    <a:lnTo>
                      <a:pt x="211" y="274"/>
                    </a:lnTo>
                    <a:lnTo>
                      <a:pt x="202" y="274"/>
                    </a:lnTo>
                    <a:lnTo>
                      <a:pt x="202" y="274"/>
                    </a:lnTo>
                    <a:lnTo>
                      <a:pt x="202" y="283"/>
                    </a:lnTo>
                    <a:lnTo>
                      <a:pt x="193" y="292"/>
                    </a:lnTo>
                    <a:lnTo>
                      <a:pt x="193" y="292"/>
                    </a:lnTo>
                    <a:lnTo>
                      <a:pt x="202" y="292"/>
                    </a:lnTo>
                    <a:lnTo>
                      <a:pt x="202" y="300"/>
                    </a:lnTo>
                    <a:lnTo>
                      <a:pt x="211" y="300"/>
                    </a:lnTo>
                    <a:lnTo>
                      <a:pt x="228" y="292"/>
                    </a:lnTo>
                    <a:lnTo>
                      <a:pt x="228" y="292"/>
                    </a:lnTo>
                    <a:lnTo>
                      <a:pt x="237" y="300"/>
                    </a:lnTo>
                    <a:lnTo>
                      <a:pt x="237" y="309"/>
                    </a:lnTo>
                    <a:lnTo>
                      <a:pt x="237" y="327"/>
                    </a:lnTo>
                    <a:lnTo>
                      <a:pt x="246" y="336"/>
                    </a:lnTo>
                    <a:lnTo>
                      <a:pt x="246" y="336"/>
                    </a:lnTo>
                    <a:lnTo>
                      <a:pt x="246" y="345"/>
                    </a:lnTo>
                    <a:lnTo>
                      <a:pt x="246" y="345"/>
                    </a:lnTo>
                    <a:lnTo>
                      <a:pt x="246" y="353"/>
                    </a:lnTo>
                    <a:lnTo>
                      <a:pt x="246" y="362"/>
                    </a:lnTo>
                    <a:lnTo>
                      <a:pt x="255" y="362"/>
                    </a:lnTo>
                    <a:lnTo>
                      <a:pt x="255" y="362"/>
                    </a:lnTo>
                    <a:lnTo>
                      <a:pt x="263" y="371"/>
                    </a:lnTo>
                    <a:lnTo>
                      <a:pt x="263" y="380"/>
                    </a:lnTo>
                    <a:lnTo>
                      <a:pt x="263" y="380"/>
                    </a:lnTo>
                    <a:lnTo>
                      <a:pt x="263" y="389"/>
                    </a:lnTo>
                    <a:lnTo>
                      <a:pt x="263" y="389"/>
                    </a:lnTo>
                    <a:lnTo>
                      <a:pt x="272" y="398"/>
                    </a:lnTo>
                    <a:lnTo>
                      <a:pt x="272" y="407"/>
                    </a:lnTo>
                    <a:lnTo>
                      <a:pt x="272" y="407"/>
                    </a:lnTo>
                    <a:lnTo>
                      <a:pt x="272" y="398"/>
                    </a:lnTo>
                    <a:lnTo>
                      <a:pt x="281" y="398"/>
                    </a:lnTo>
                    <a:lnTo>
                      <a:pt x="290" y="398"/>
                    </a:lnTo>
                    <a:lnTo>
                      <a:pt x="299" y="398"/>
                    </a:lnTo>
                    <a:lnTo>
                      <a:pt x="299" y="398"/>
                    </a:lnTo>
                    <a:lnTo>
                      <a:pt x="307" y="398"/>
                    </a:lnTo>
                    <a:lnTo>
                      <a:pt x="307" y="389"/>
                    </a:lnTo>
                    <a:lnTo>
                      <a:pt x="316" y="398"/>
                    </a:lnTo>
                    <a:lnTo>
                      <a:pt x="334" y="398"/>
                    </a:lnTo>
                    <a:lnTo>
                      <a:pt x="334" y="398"/>
                    </a:lnTo>
                    <a:lnTo>
                      <a:pt x="343" y="398"/>
                    </a:lnTo>
                    <a:lnTo>
                      <a:pt x="351" y="398"/>
                    </a:lnTo>
                    <a:lnTo>
                      <a:pt x="351" y="398"/>
                    </a:lnTo>
                    <a:lnTo>
                      <a:pt x="360" y="389"/>
                    </a:lnTo>
                    <a:lnTo>
                      <a:pt x="360" y="389"/>
                    </a:lnTo>
                    <a:lnTo>
                      <a:pt x="369" y="398"/>
                    </a:lnTo>
                    <a:lnTo>
                      <a:pt x="369" y="407"/>
                    </a:lnTo>
                    <a:lnTo>
                      <a:pt x="378" y="407"/>
                    </a:lnTo>
                    <a:lnTo>
                      <a:pt x="343" y="601"/>
                    </a:lnTo>
                    <a:lnTo>
                      <a:pt x="281" y="592"/>
                    </a:lnTo>
                    <a:lnTo>
                      <a:pt x="193" y="583"/>
                    </a:lnTo>
                    <a:lnTo>
                      <a:pt x="175" y="575"/>
                    </a:lnTo>
                    <a:lnTo>
                      <a:pt x="96" y="566"/>
                    </a:lnTo>
                    <a:lnTo>
                      <a:pt x="0" y="54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5" name="Freeform 147">
                <a:extLst>
                  <a:ext uri="{FF2B5EF4-FFF2-40B4-BE49-F238E27FC236}">
                    <a16:creationId xmlns:a16="http://schemas.microsoft.com/office/drawing/2014/main" id="{CE04A32A-A234-F5E5-F443-7A2DFBC09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921" y="3622949"/>
                <a:ext cx="766072" cy="582268"/>
              </a:xfrm>
              <a:custGeom>
                <a:avLst/>
                <a:gdLst/>
                <a:ahLst/>
                <a:cxnLst>
                  <a:cxn ang="0">
                    <a:pos x="17" y="53"/>
                  </a:cxn>
                  <a:cxn ang="0">
                    <a:pos x="70" y="27"/>
                  </a:cxn>
                  <a:cxn ang="0">
                    <a:pos x="360" y="27"/>
                  </a:cxn>
                  <a:cxn ang="0">
                    <a:pos x="387" y="27"/>
                  </a:cxn>
                  <a:cxn ang="0">
                    <a:pos x="387" y="0"/>
                  </a:cxn>
                  <a:cxn ang="0">
                    <a:pos x="413" y="0"/>
                  </a:cxn>
                  <a:cxn ang="0">
                    <a:pos x="422" y="18"/>
                  </a:cxn>
                  <a:cxn ang="0">
                    <a:pos x="431" y="53"/>
                  </a:cxn>
                  <a:cxn ang="0">
                    <a:pos x="501" y="160"/>
                  </a:cxn>
                  <a:cxn ang="0">
                    <a:pos x="510" y="195"/>
                  </a:cxn>
                  <a:cxn ang="0">
                    <a:pos x="501" y="177"/>
                  </a:cxn>
                  <a:cxn ang="0">
                    <a:pos x="492" y="151"/>
                  </a:cxn>
                  <a:cxn ang="0">
                    <a:pos x="492" y="168"/>
                  </a:cxn>
                  <a:cxn ang="0">
                    <a:pos x="545" y="257"/>
                  </a:cxn>
                  <a:cxn ang="0">
                    <a:pos x="563" y="275"/>
                  </a:cxn>
                  <a:cxn ang="0">
                    <a:pos x="571" y="328"/>
                  </a:cxn>
                  <a:cxn ang="0">
                    <a:pos x="571" y="363"/>
                  </a:cxn>
                  <a:cxn ang="0">
                    <a:pos x="563" y="389"/>
                  </a:cxn>
                  <a:cxn ang="0">
                    <a:pos x="563" y="416"/>
                  </a:cxn>
                  <a:cxn ang="0">
                    <a:pos x="545" y="416"/>
                  </a:cxn>
                  <a:cxn ang="0">
                    <a:pos x="527" y="434"/>
                  </a:cxn>
                  <a:cxn ang="0">
                    <a:pos x="519" y="425"/>
                  </a:cxn>
                  <a:cxn ang="0">
                    <a:pos x="510" y="416"/>
                  </a:cxn>
                  <a:cxn ang="0">
                    <a:pos x="483" y="381"/>
                  </a:cxn>
                  <a:cxn ang="0">
                    <a:pos x="457" y="372"/>
                  </a:cxn>
                  <a:cxn ang="0">
                    <a:pos x="440" y="336"/>
                  </a:cxn>
                  <a:cxn ang="0">
                    <a:pos x="448" y="319"/>
                  </a:cxn>
                  <a:cxn ang="0">
                    <a:pos x="431" y="328"/>
                  </a:cxn>
                  <a:cxn ang="0">
                    <a:pos x="431" y="301"/>
                  </a:cxn>
                  <a:cxn ang="0">
                    <a:pos x="413" y="301"/>
                  </a:cxn>
                  <a:cxn ang="0">
                    <a:pos x="404" y="310"/>
                  </a:cxn>
                  <a:cxn ang="0">
                    <a:pos x="387" y="275"/>
                  </a:cxn>
                  <a:cxn ang="0">
                    <a:pos x="378" y="266"/>
                  </a:cxn>
                  <a:cxn ang="0">
                    <a:pos x="378" y="239"/>
                  </a:cxn>
                  <a:cxn ang="0">
                    <a:pos x="369" y="239"/>
                  </a:cxn>
                  <a:cxn ang="0">
                    <a:pos x="369" y="248"/>
                  </a:cxn>
                  <a:cxn ang="0">
                    <a:pos x="360" y="230"/>
                  </a:cxn>
                  <a:cxn ang="0">
                    <a:pos x="360" y="177"/>
                  </a:cxn>
                  <a:cxn ang="0">
                    <a:pos x="352" y="151"/>
                  </a:cxn>
                  <a:cxn ang="0">
                    <a:pos x="325" y="133"/>
                  </a:cxn>
                  <a:cxn ang="0">
                    <a:pos x="299" y="107"/>
                  </a:cxn>
                  <a:cxn ang="0">
                    <a:pos x="255" y="80"/>
                  </a:cxn>
                  <a:cxn ang="0">
                    <a:pos x="228" y="89"/>
                  </a:cxn>
                  <a:cxn ang="0">
                    <a:pos x="228" y="98"/>
                  </a:cxn>
                  <a:cxn ang="0">
                    <a:pos x="202" y="107"/>
                  </a:cxn>
                  <a:cxn ang="0">
                    <a:pos x="176" y="124"/>
                  </a:cxn>
                  <a:cxn ang="0">
                    <a:pos x="167" y="115"/>
                  </a:cxn>
                  <a:cxn ang="0">
                    <a:pos x="158" y="98"/>
                  </a:cxn>
                  <a:cxn ang="0">
                    <a:pos x="149" y="98"/>
                  </a:cxn>
                  <a:cxn ang="0">
                    <a:pos x="158" y="89"/>
                  </a:cxn>
                  <a:cxn ang="0">
                    <a:pos x="149" y="80"/>
                  </a:cxn>
                  <a:cxn ang="0">
                    <a:pos x="132" y="80"/>
                  </a:cxn>
                  <a:cxn ang="0">
                    <a:pos x="96" y="71"/>
                  </a:cxn>
                  <a:cxn ang="0">
                    <a:pos x="96" y="71"/>
                  </a:cxn>
                  <a:cxn ang="0">
                    <a:pos x="96" y="62"/>
                  </a:cxn>
                  <a:cxn ang="0">
                    <a:pos x="61" y="71"/>
                  </a:cxn>
                  <a:cxn ang="0">
                    <a:pos x="52" y="71"/>
                  </a:cxn>
                  <a:cxn ang="0">
                    <a:pos x="44" y="62"/>
                  </a:cxn>
                  <a:cxn ang="0">
                    <a:pos x="35" y="80"/>
                  </a:cxn>
                  <a:cxn ang="0">
                    <a:pos x="26" y="80"/>
                  </a:cxn>
                </a:cxnLst>
                <a:rect l="0" t="0" r="r" b="b"/>
                <a:pathLst>
                  <a:path w="571" h="434">
                    <a:moveTo>
                      <a:pt x="17" y="71"/>
                    </a:moveTo>
                    <a:lnTo>
                      <a:pt x="17" y="71"/>
                    </a:lnTo>
                    <a:lnTo>
                      <a:pt x="17" y="71"/>
                    </a:lnTo>
                    <a:lnTo>
                      <a:pt x="17" y="62"/>
                    </a:lnTo>
                    <a:lnTo>
                      <a:pt x="17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70" y="27"/>
                    </a:lnTo>
                    <a:lnTo>
                      <a:pt x="176" y="18"/>
                    </a:lnTo>
                    <a:lnTo>
                      <a:pt x="184" y="27"/>
                    </a:lnTo>
                    <a:lnTo>
                      <a:pt x="184" y="27"/>
                    </a:lnTo>
                    <a:lnTo>
                      <a:pt x="193" y="36"/>
                    </a:lnTo>
                    <a:lnTo>
                      <a:pt x="360" y="27"/>
                    </a:lnTo>
                    <a:lnTo>
                      <a:pt x="369" y="27"/>
                    </a:lnTo>
                    <a:lnTo>
                      <a:pt x="369" y="36"/>
                    </a:lnTo>
                    <a:lnTo>
                      <a:pt x="378" y="36"/>
                    </a:lnTo>
                    <a:lnTo>
                      <a:pt x="387" y="36"/>
                    </a:lnTo>
                    <a:lnTo>
                      <a:pt x="387" y="27"/>
                    </a:lnTo>
                    <a:lnTo>
                      <a:pt x="378" y="18"/>
                    </a:lnTo>
                    <a:lnTo>
                      <a:pt x="378" y="9"/>
                    </a:lnTo>
                    <a:lnTo>
                      <a:pt x="378" y="9"/>
                    </a:lnTo>
                    <a:lnTo>
                      <a:pt x="378" y="0"/>
                    </a:lnTo>
                    <a:lnTo>
                      <a:pt x="387" y="0"/>
                    </a:lnTo>
                    <a:lnTo>
                      <a:pt x="387" y="0"/>
                    </a:lnTo>
                    <a:lnTo>
                      <a:pt x="396" y="0"/>
                    </a:lnTo>
                    <a:lnTo>
                      <a:pt x="404" y="0"/>
                    </a:lnTo>
                    <a:lnTo>
                      <a:pt x="413" y="0"/>
                    </a:lnTo>
                    <a:lnTo>
                      <a:pt x="413" y="0"/>
                    </a:lnTo>
                    <a:lnTo>
                      <a:pt x="413" y="0"/>
                    </a:lnTo>
                    <a:lnTo>
                      <a:pt x="422" y="9"/>
                    </a:lnTo>
                    <a:lnTo>
                      <a:pt x="422" y="18"/>
                    </a:lnTo>
                    <a:lnTo>
                      <a:pt x="413" y="9"/>
                    </a:lnTo>
                    <a:lnTo>
                      <a:pt x="422" y="18"/>
                    </a:lnTo>
                    <a:lnTo>
                      <a:pt x="422" y="27"/>
                    </a:lnTo>
                    <a:lnTo>
                      <a:pt x="431" y="27"/>
                    </a:lnTo>
                    <a:lnTo>
                      <a:pt x="431" y="36"/>
                    </a:lnTo>
                    <a:lnTo>
                      <a:pt x="431" y="45"/>
                    </a:lnTo>
                    <a:lnTo>
                      <a:pt x="431" y="53"/>
                    </a:lnTo>
                    <a:lnTo>
                      <a:pt x="440" y="71"/>
                    </a:lnTo>
                    <a:lnTo>
                      <a:pt x="448" y="89"/>
                    </a:lnTo>
                    <a:lnTo>
                      <a:pt x="466" y="115"/>
                    </a:lnTo>
                    <a:lnTo>
                      <a:pt x="492" y="151"/>
                    </a:lnTo>
                    <a:lnTo>
                      <a:pt x="501" y="160"/>
                    </a:lnTo>
                    <a:lnTo>
                      <a:pt x="510" y="160"/>
                    </a:lnTo>
                    <a:lnTo>
                      <a:pt x="510" y="168"/>
                    </a:lnTo>
                    <a:lnTo>
                      <a:pt x="510" y="177"/>
                    </a:lnTo>
                    <a:lnTo>
                      <a:pt x="510" y="186"/>
                    </a:lnTo>
                    <a:lnTo>
                      <a:pt x="510" y="195"/>
                    </a:lnTo>
                    <a:lnTo>
                      <a:pt x="510" y="195"/>
                    </a:lnTo>
                    <a:lnTo>
                      <a:pt x="527" y="213"/>
                    </a:lnTo>
                    <a:lnTo>
                      <a:pt x="519" y="204"/>
                    </a:lnTo>
                    <a:lnTo>
                      <a:pt x="510" y="195"/>
                    </a:lnTo>
                    <a:lnTo>
                      <a:pt x="501" y="177"/>
                    </a:lnTo>
                    <a:lnTo>
                      <a:pt x="510" y="168"/>
                    </a:lnTo>
                    <a:lnTo>
                      <a:pt x="501" y="160"/>
                    </a:lnTo>
                    <a:lnTo>
                      <a:pt x="501" y="160"/>
                    </a:lnTo>
                    <a:lnTo>
                      <a:pt x="492" y="160"/>
                    </a:lnTo>
                    <a:lnTo>
                      <a:pt x="492" y="151"/>
                    </a:lnTo>
                    <a:lnTo>
                      <a:pt x="492" y="151"/>
                    </a:lnTo>
                    <a:lnTo>
                      <a:pt x="483" y="151"/>
                    </a:lnTo>
                    <a:lnTo>
                      <a:pt x="483" y="151"/>
                    </a:lnTo>
                    <a:lnTo>
                      <a:pt x="483" y="160"/>
                    </a:lnTo>
                    <a:lnTo>
                      <a:pt x="492" y="168"/>
                    </a:lnTo>
                    <a:lnTo>
                      <a:pt x="501" y="177"/>
                    </a:lnTo>
                    <a:lnTo>
                      <a:pt x="510" y="204"/>
                    </a:lnTo>
                    <a:lnTo>
                      <a:pt x="527" y="230"/>
                    </a:lnTo>
                    <a:lnTo>
                      <a:pt x="536" y="248"/>
                    </a:lnTo>
                    <a:lnTo>
                      <a:pt x="545" y="257"/>
                    </a:lnTo>
                    <a:lnTo>
                      <a:pt x="545" y="266"/>
                    </a:lnTo>
                    <a:lnTo>
                      <a:pt x="545" y="266"/>
                    </a:lnTo>
                    <a:lnTo>
                      <a:pt x="545" y="266"/>
                    </a:lnTo>
                    <a:lnTo>
                      <a:pt x="554" y="266"/>
                    </a:lnTo>
                    <a:lnTo>
                      <a:pt x="563" y="275"/>
                    </a:lnTo>
                    <a:lnTo>
                      <a:pt x="563" y="283"/>
                    </a:lnTo>
                    <a:lnTo>
                      <a:pt x="563" y="283"/>
                    </a:lnTo>
                    <a:lnTo>
                      <a:pt x="571" y="301"/>
                    </a:lnTo>
                    <a:lnTo>
                      <a:pt x="571" y="328"/>
                    </a:lnTo>
                    <a:lnTo>
                      <a:pt x="571" y="328"/>
                    </a:lnTo>
                    <a:lnTo>
                      <a:pt x="571" y="345"/>
                    </a:lnTo>
                    <a:lnTo>
                      <a:pt x="571" y="354"/>
                    </a:lnTo>
                    <a:lnTo>
                      <a:pt x="571" y="363"/>
                    </a:lnTo>
                    <a:lnTo>
                      <a:pt x="571" y="372"/>
                    </a:lnTo>
                    <a:lnTo>
                      <a:pt x="571" y="363"/>
                    </a:lnTo>
                    <a:lnTo>
                      <a:pt x="571" y="372"/>
                    </a:lnTo>
                    <a:lnTo>
                      <a:pt x="571" y="372"/>
                    </a:lnTo>
                    <a:lnTo>
                      <a:pt x="563" y="381"/>
                    </a:lnTo>
                    <a:lnTo>
                      <a:pt x="563" y="381"/>
                    </a:lnTo>
                    <a:lnTo>
                      <a:pt x="563" y="389"/>
                    </a:lnTo>
                    <a:lnTo>
                      <a:pt x="563" y="389"/>
                    </a:lnTo>
                    <a:lnTo>
                      <a:pt x="563" y="398"/>
                    </a:lnTo>
                    <a:lnTo>
                      <a:pt x="563" y="407"/>
                    </a:lnTo>
                    <a:lnTo>
                      <a:pt x="563" y="407"/>
                    </a:lnTo>
                    <a:lnTo>
                      <a:pt x="563" y="416"/>
                    </a:lnTo>
                    <a:lnTo>
                      <a:pt x="563" y="416"/>
                    </a:lnTo>
                    <a:lnTo>
                      <a:pt x="554" y="416"/>
                    </a:lnTo>
                    <a:lnTo>
                      <a:pt x="563" y="416"/>
                    </a:lnTo>
                    <a:lnTo>
                      <a:pt x="554" y="416"/>
                    </a:lnTo>
                    <a:lnTo>
                      <a:pt x="545" y="416"/>
                    </a:lnTo>
                    <a:lnTo>
                      <a:pt x="545" y="425"/>
                    </a:lnTo>
                    <a:lnTo>
                      <a:pt x="536" y="425"/>
                    </a:lnTo>
                    <a:lnTo>
                      <a:pt x="536" y="425"/>
                    </a:lnTo>
                    <a:lnTo>
                      <a:pt x="527" y="425"/>
                    </a:lnTo>
                    <a:lnTo>
                      <a:pt x="527" y="434"/>
                    </a:lnTo>
                    <a:lnTo>
                      <a:pt x="510" y="434"/>
                    </a:lnTo>
                    <a:lnTo>
                      <a:pt x="510" y="425"/>
                    </a:lnTo>
                    <a:lnTo>
                      <a:pt x="510" y="425"/>
                    </a:lnTo>
                    <a:lnTo>
                      <a:pt x="510" y="416"/>
                    </a:lnTo>
                    <a:lnTo>
                      <a:pt x="519" y="425"/>
                    </a:lnTo>
                    <a:lnTo>
                      <a:pt x="519" y="425"/>
                    </a:lnTo>
                    <a:lnTo>
                      <a:pt x="527" y="416"/>
                    </a:lnTo>
                    <a:lnTo>
                      <a:pt x="519" y="416"/>
                    </a:lnTo>
                    <a:lnTo>
                      <a:pt x="519" y="416"/>
                    </a:lnTo>
                    <a:lnTo>
                      <a:pt x="510" y="416"/>
                    </a:lnTo>
                    <a:lnTo>
                      <a:pt x="501" y="407"/>
                    </a:lnTo>
                    <a:lnTo>
                      <a:pt x="501" y="398"/>
                    </a:lnTo>
                    <a:lnTo>
                      <a:pt x="492" y="389"/>
                    </a:lnTo>
                    <a:lnTo>
                      <a:pt x="483" y="389"/>
                    </a:lnTo>
                    <a:lnTo>
                      <a:pt x="483" y="381"/>
                    </a:lnTo>
                    <a:lnTo>
                      <a:pt x="475" y="381"/>
                    </a:lnTo>
                    <a:lnTo>
                      <a:pt x="475" y="381"/>
                    </a:lnTo>
                    <a:lnTo>
                      <a:pt x="466" y="381"/>
                    </a:lnTo>
                    <a:lnTo>
                      <a:pt x="466" y="381"/>
                    </a:lnTo>
                    <a:lnTo>
                      <a:pt x="457" y="372"/>
                    </a:lnTo>
                    <a:lnTo>
                      <a:pt x="466" y="372"/>
                    </a:lnTo>
                    <a:lnTo>
                      <a:pt x="457" y="372"/>
                    </a:lnTo>
                    <a:lnTo>
                      <a:pt x="448" y="363"/>
                    </a:lnTo>
                    <a:lnTo>
                      <a:pt x="448" y="345"/>
                    </a:lnTo>
                    <a:lnTo>
                      <a:pt x="440" y="336"/>
                    </a:lnTo>
                    <a:lnTo>
                      <a:pt x="440" y="336"/>
                    </a:lnTo>
                    <a:lnTo>
                      <a:pt x="440" y="336"/>
                    </a:lnTo>
                    <a:lnTo>
                      <a:pt x="440" y="328"/>
                    </a:lnTo>
                    <a:lnTo>
                      <a:pt x="440" y="328"/>
                    </a:lnTo>
                    <a:lnTo>
                      <a:pt x="448" y="319"/>
                    </a:lnTo>
                    <a:lnTo>
                      <a:pt x="440" y="328"/>
                    </a:lnTo>
                    <a:lnTo>
                      <a:pt x="440" y="328"/>
                    </a:lnTo>
                    <a:lnTo>
                      <a:pt x="431" y="336"/>
                    </a:lnTo>
                    <a:lnTo>
                      <a:pt x="431" y="336"/>
                    </a:lnTo>
                    <a:lnTo>
                      <a:pt x="431" y="328"/>
                    </a:lnTo>
                    <a:lnTo>
                      <a:pt x="422" y="328"/>
                    </a:lnTo>
                    <a:lnTo>
                      <a:pt x="422" y="319"/>
                    </a:lnTo>
                    <a:lnTo>
                      <a:pt x="422" y="310"/>
                    </a:lnTo>
                    <a:lnTo>
                      <a:pt x="422" y="301"/>
                    </a:lnTo>
                    <a:lnTo>
                      <a:pt x="431" y="301"/>
                    </a:lnTo>
                    <a:lnTo>
                      <a:pt x="431" y="301"/>
                    </a:lnTo>
                    <a:lnTo>
                      <a:pt x="413" y="310"/>
                    </a:lnTo>
                    <a:lnTo>
                      <a:pt x="413" y="301"/>
                    </a:lnTo>
                    <a:lnTo>
                      <a:pt x="413" y="301"/>
                    </a:lnTo>
                    <a:lnTo>
                      <a:pt x="413" y="301"/>
                    </a:lnTo>
                    <a:lnTo>
                      <a:pt x="413" y="310"/>
                    </a:lnTo>
                    <a:lnTo>
                      <a:pt x="422" y="319"/>
                    </a:lnTo>
                    <a:lnTo>
                      <a:pt x="413" y="310"/>
                    </a:lnTo>
                    <a:lnTo>
                      <a:pt x="413" y="319"/>
                    </a:lnTo>
                    <a:lnTo>
                      <a:pt x="404" y="310"/>
                    </a:lnTo>
                    <a:lnTo>
                      <a:pt x="396" y="301"/>
                    </a:lnTo>
                    <a:lnTo>
                      <a:pt x="396" y="301"/>
                    </a:lnTo>
                    <a:lnTo>
                      <a:pt x="387" y="283"/>
                    </a:lnTo>
                    <a:lnTo>
                      <a:pt x="387" y="283"/>
                    </a:lnTo>
                    <a:lnTo>
                      <a:pt x="387" y="275"/>
                    </a:lnTo>
                    <a:lnTo>
                      <a:pt x="369" y="266"/>
                    </a:lnTo>
                    <a:lnTo>
                      <a:pt x="369" y="266"/>
                    </a:lnTo>
                    <a:lnTo>
                      <a:pt x="378" y="266"/>
                    </a:lnTo>
                    <a:lnTo>
                      <a:pt x="378" y="266"/>
                    </a:lnTo>
                    <a:lnTo>
                      <a:pt x="378" y="266"/>
                    </a:lnTo>
                    <a:lnTo>
                      <a:pt x="378" y="257"/>
                    </a:lnTo>
                    <a:lnTo>
                      <a:pt x="387" y="239"/>
                    </a:lnTo>
                    <a:lnTo>
                      <a:pt x="387" y="239"/>
                    </a:lnTo>
                    <a:lnTo>
                      <a:pt x="387" y="230"/>
                    </a:lnTo>
                    <a:lnTo>
                      <a:pt x="378" y="239"/>
                    </a:lnTo>
                    <a:lnTo>
                      <a:pt x="378" y="230"/>
                    </a:lnTo>
                    <a:lnTo>
                      <a:pt x="369" y="221"/>
                    </a:lnTo>
                    <a:lnTo>
                      <a:pt x="369" y="230"/>
                    </a:lnTo>
                    <a:lnTo>
                      <a:pt x="369" y="230"/>
                    </a:lnTo>
                    <a:lnTo>
                      <a:pt x="369" y="239"/>
                    </a:lnTo>
                    <a:lnTo>
                      <a:pt x="369" y="239"/>
                    </a:lnTo>
                    <a:lnTo>
                      <a:pt x="378" y="239"/>
                    </a:lnTo>
                    <a:lnTo>
                      <a:pt x="378" y="248"/>
                    </a:lnTo>
                    <a:lnTo>
                      <a:pt x="369" y="248"/>
                    </a:lnTo>
                    <a:lnTo>
                      <a:pt x="369" y="248"/>
                    </a:lnTo>
                    <a:lnTo>
                      <a:pt x="360" y="239"/>
                    </a:lnTo>
                    <a:lnTo>
                      <a:pt x="369" y="248"/>
                    </a:lnTo>
                    <a:lnTo>
                      <a:pt x="360" y="248"/>
                    </a:lnTo>
                    <a:lnTo>
                      <a:pt x="360" y="239"/>
                    </a:lnTo>
                    <a:lnTo>
                      <a:pt x="360" y="230"/>
                    </a:lnTo>
                    <a:lnTo>
                      <a:pt x="360" y="221"/>
                    </a:lnTo>
                    <a:lnTo>
                      <a:pt x="360" y="221"/>
                    </a:lnTo>
                    <a:lnTo>
                      <a:pt x="360" y="195"/>
                    </a:lnTo>
                    <a:lnTo>
                      <a:pt x="360" y="186"/>
                    </a:lnTo>
                    <a:lnTo>
                      <a:pt x="360" y="177"/>
                    </a:lnTo>
                    <a:lnTo>
                      <a:pt x="360" y="168"/>
                    </a:lnTo>
                    <a:lnTo>
                      <a:pt x="360" y="160"/>
                    </a:lnTo>
                    <a:lnTo>
                      <a:pt x="360" y="160"/>
                    </a:lnTo>
                    <a:lnTo>
                      <a:pt x="352" y="160"/>
                    </a:lnTo>
                    <a:lnTo>
                      <a:pt x="352" y="151"/>
                    </a:lnTo>
                    <a:lnTo>
                      <a:pt x="352" y="142"/>
                    </a:lnTo>
                    <a:lnTo>
                      <a:pt x="343" y="142"/>
                    </a:lnTo>
                    <a:lnTo>
                      <a:pt x="334" y="142"/>
                    </a:lnTo>
                    <a:lnTo>
                      <a:pt x="325" y="142"/>
                    </a:lnTo>
                    <a:lnTo>
                      <a:pt x="325" y="133"/>
                    </a:lnTo>
                    <a:lnTo>
                      <a:pt x="325" y="133"/>
                    </a:lnTo>
                    <a:lnTo>
                      <a:pt x="316" y="124"/>
                    </a:lnTo>
                    <a:lnTo>
                      <a:pt x="299" y="115"/>
                    </a:lnTo>
                    <a:lnTo>
                      <a:pt x="299" y="107"/>
                    </a:lnTo>
                    <a:lnTo>
                      <a:pt x="299" y="107"/>
                    </a:lnTo>
                    <a:lnTo>
                      <a:pt x="290" y="98"/>
                    </a:lnTo>
                    <a:lnTo>
                      <a:pt x="281" y="89"/>
                    </a:lnTo>
                    <a:lnTo>
                      <a:pt x="272" y="80"/>
                    </a:lnTo>
                    <a:lnTo>
                      <a:pt x="264" y="80"/>
                    </a:lnTo>
                    <a:lnTo>
                      <a:pt x="255" y="80"/>
                    </a:lnTo>
                    <a:lnTo>
                      <a:pt x="255" y="80"/>
                    </a:lnTo>
                    <a:lnTo>
                      <a:pt x="246" y="80"/>
                    </a:lnTo>
                    <a:lnTo>
                      <a:pt x="237" y="80"/>
                    </a:lnTo>
                    <a:lnTo>
                      <a:pt x="228" y="80"/>
                    </a:lnTo>
                    <a:lnTo>
                      <a:pt x="228" y="89"/>
                    </a:lnTo>
                    <a:lnTo>
                      <a:pt x="228" y="89"/>
                    </a:lnTo>
                    <a:lnTo>
                      <a:pt x="228" y="89"/>
                    </a:lnTo>
                    <a:lnTo>
                      <a:pt x="228" y="89"/>
                    </a:lnTo>
                    <a:lnTo>
                      <a:pt x="237" y="98"/>
                    </a:lnTo>
                    <a:lnTo>
                      <a:pt x="228" y="98"/>
                    </a:lnTo>
                    <a:lnTo>
                      <a:pt x="228" y="98"/>
                    </a:lnTo>
                    <a:lnTo>
                      <a:pt x="220" y="98"/>
                    </a:lnTo>
                    <a:lnTo>
                      <a:pt x="202" y="107"/>
                    </a:lnTo>
                    <a:lnTo>
                      <a:pt x="202" y="107"/>
                    </a:lnTo>
                    <a:lnTo>
                      <a:pt x="202" y="107"/>
                    </a:lnTo>
                    <a:lnTo>
                      <a:pt x="193" y="115"/>
                    </a:lnTo>
                    <a:lnTo>
                      <a:pt x="193" y="115"/>
                    </a:lnTo>
                    <a:lnTo>
                      <a:pt x="184" y="115"/>
                    </a:lnTo>
                    <a:lnTo>
                      <a:pt x="176" y="115"/>
                    </a:lnTo>
                    <a:lnTo>
                      <a:pt x="176" y="124"/>
                    </a:lnTo>
                    <a:lnTo>
                      <a:pt x="167" y="124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07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07"/>
                    </a:lnTo>
                    <a:lnTo>
                      <a:pt x="158" y="98"/>
                    </a:lnTo>
                    <a:lnTo>
                      <a:pt x="158" y="98"/>
                    </a:lnTo>
                    <a:lnTo>
                      <a:pt x="149" y="98"/>
                    </a:lnTo>
                    <a:lnTo>
                      <a:pt x="149" y="98"/>
                    </a:lnTo>
                    <a:lnTo>
                      <a:pt x="149" y="98"/>
                    </a:lnTo>
                    <a:lnTo>
                      <a:pt x="149" y="98"/>
                    </a:lnTo>
                    <a:lnTo>
                      <a:pt x="140" y="89"/>
                    </a:lnTo>
                    <a:lnTo>
                      <a:pt x="149" y="89"/>
                    </a:lnTo>
                    <a:lnTo>
                      <a:pt x="158" y="98"/>
                    </a:lnTo>
                    <a:lnTo>
                      <a:pt x="158" y="89"/>
                    </a:lnTo>
                    <a:lnTo>
                      <a:pt x="158" y="89"/>
                    </a:lnTo>
                    <a:lnTo>
                      <a:pt x="149" y="89"/>
                    </a:lnTo>
                    <a:lnTo>
                      <a:pt x="149" y="89"/>
                    </a:lnTo>
                    <a:lnTo>
                      <a:pt x="140" y="80"/>
                    </a:lnTo>
                    <a:lnTo>
                      <a:pt x="140" y="80"/>
                    </a:lnTo>
                    <a:lnTo>
                      <a:pt x="149" y="80"/>
                    </a:lnTo>
                    <a:lnTo>
                      <a:pt x="149" y="71"/>
                    </a:lnTo>
                    <a:lnTo>
                      <a:pt x="140" y="80"/>
                    </a:lnTo>
                    <a:lnTo>
                      <a:pt x="132" y="80"/>
                    </a:lnTo>
                    <a:lnTo>
                      <a:pt x="132" y="80"/>
                    </a:lnTo>
                    <a:lnTo>
                      <a:pt x="132" y="80"/>
                    </a:lnTo>
                    <a:lnTo>
                      <a:pt x="140" y="80"/>
                    </a:lnTo>
                    <a:lnTo>
                      <a:pt x="140" y="89"/>
                    </a:lnTo>
                    <a:lnTo>
                      <a:pt x="132" y="80"/>
                    </a:lnTo>
                    <a:lnTo>
                      <a:pt x="114" y="80"/>
                    </a:lnTo>
                    <a:lnTo>
                      <a:pt x="96" y="71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6" y="71"/>
                    </a:lnTo>
                    <a:lnTo>
                      <a:pt x="96" y="71"/>
                    </a:lnTo>
                    <a:lnTo>
                      <a:pt x="96" y="71"/>
                    </a:lnTo>
                    <a:lnTo>
                      <a:pt x="105" y="71"/>
                    </a:lnTo>
                    <a:lnTo>
                      <a:pt x="114" y="71"/>
                    </a:lnTo>
                    <a:lnTo>
                      <a:pt x="105" y="71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88" y="71"/>
                    </a:lnTo>
                    <a:lnTo>
                      <a:pt x="88" y="62"/>
                    </a:lnTo>
                    <a:lnTo>
                      <a:pt x="79" y="71"/>
                    </a:lnTo>
                    <a:lnTo>
                      <a:pt x="79" y="71"/>
                    </a:lnTo>
                    <a:lnTo>
                      <a:pt x="61" y="71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52" y="80"/>
                    </a:lnTo>
                    <a:lnTo>
                      <a:pt x="52" y="71"/>
                    </a:lnTo>
                    <a:lnTo>
                      <a:pt x="52" y="71"/>
                    </a:lnTo>
                    <a:lnTo>
                      <a:pt x="44" y="62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62"/>
                    </a:lnTo>
                    <a:lnTo>
                      <a:pt x="35" y="71"/>
                    </a:lnTo>
                    <a:lnTo>
                      <a:pt x="35" y="71"/>
                    </a:lnTo>
                    <a:lnTo>
                      <a:pt x="35" y="71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6" y="89"/>
                    </a:lnTo>
                    <a:lnTo>
                      <a:pt x="26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17" y="7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grpSp>
            <p:nvGrpSpPr>
              <p:cNvPr id="176" name="Group 409">
                <a:extLst>
                  <a:ext uri="{FF2B5EF4-FFF2-40B4-BE49-F238E27FC236}">
                    <a16:creationId xmlns:a16="http://schemas.microsoft.com/office/drawing/2014/main" id="{77676983-C4E7-D951-19D3-FDC6AC00AB3A}"/>
                  </a:ext>
                </a:extLst>
              </p:cNvPr>
              <p:cNvGrpSpPr/>
              <p:nvPr/>
            </p:nvGrpSpPr>
            <p:grpSpPr>
              <a:xfrm>
                <a:off x="4377089" y="2567084"/>
                <a:ext cx="376999" cy="214661"/>
                <a:chOff x="4714875" y="2476501"/>
                <a:chExt cx="446088" cy="254000"/>
              </a:xfrm>
              <a:grpFill/>
            </p:grpSpPr>
            <p:sp>
              <p:nvSpPr>
                <p:cNvPr id="186" name="Freeform 123">
                  <a:extLst>
                    <a:ext uri="{FF2B5EF4-FFF2-40B4-BE49-F238E27FC236}">
                      <a16:creationId xmlns:a16="http://schemas.microsoft.com/office/drawing/2014/main" id="{A47EC0A7-7B1E-0F60-F78A-CC997D1DAB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4875" y="2505076"/>
                  <a:ext cx="446088" cy="225425"/>
                </a:xfrm>
                <a:custGeom>
                  <a:avLst/>
                  <a:gdLst/>
                  <a:ahLst/>
                  <a:cxnLst>
                    <a:cxn ang="0">
                      <a:pos x="220" y="0"/>
                    </a:cxn>
                    <a:cxn ang="0">
                      <a:pos x="246" y="97"/>
                    </a:cxn>
                    <a:cxn ang="0">
                      <a:pos x="273" y="89"/>
                    </a:cxn>
                    <a:cxn ang="0">
                      <a:pos x="273" y="106"/>
                    </a:cxn>
                    <a:cxn ang="0">
                      <a:pos x="273" y="124"/>
                    </a:cxn>
                    <a:cxn ang="0">
                      <a:pos x="246" y="133"/>
                    </a:cxn>
                    <a:cxn ang="0">
                      <a:pos x="246" y="133"/>
                    </a:cxn>
                    <a:cxn ang="0">
                      <a:pos x="237" y="124"/>
                    </a:cxn>
                    <a:cxn ang="0">
                      <a:pos x="237" y="115"/>
                    </a:cxn>
                    <a:cxn ang="0">
                      <a:pos x="229" y="115"/>
                    </a:cxn>
                    <a:cxn ang="0">
                      <a:pos x="229" y="115"/>
                    </a:cxn>
                    <a:cxn ang="0">
                      <a:pos x="220" y="115"/>
                    </a:cxn>
                    <a:cxn ang="0">
                      <a:pos x="211" y="106"/>
                    </a:cxn>
                    <a:cxn ang="0">
                      <a:pos x="202" y="97"/>
                    </a:cxn>
                    <a:cxn ang="0">
                      <a:pos x="220" y="89"/>
                    </a:cxn>
                    <a:cxn ang="0">
                      <a:pos x="211" y="80"/>
                    </a:cxn>
                    <a:cxn ang="0">
                      <a:pos x="202" y="89"/>
                    </a:cxn>
                    <a:cxn ang="0">
                      <a:pos x="202" y="71"/>
                    </a:cxn>
                    <a:cxn ang="0">
                      <a:pos x="211" y="71"/>
                    </a:cxn>
                    <a:cxn ang="0">
                      <a:pos x="202" y="62"/>
                    </a:cxn>
                    <a:cxn ang="0">
                      <a:pos x="193" y="62"/>
                    </a:cxn>
                    <a:cxn ang="0">
                      <a:pos x="202" y="53"/>
                    </a:cxn>
                    <a:cxn ang="0">
                      <a:pos x="202" y="53"/>
                    </a:cxn>
                    <a:cxn ang="0">
                      <a:pos x="202" y="27"/>
                    </a:cxn>
                    <a:cxn ang="0">
                      <a:pos x="211" y="27"/>
                    </a:cxn>
                    <a:cxn ang="0">
                      <a:pos x="211" y="18"/>
                    </a:cxn>
                    <a:cxn ang="0">
                      <a:pos x="202" y="18"/>
                    </a:cxn>
                    <a:cxn ang="0">
                      <a:pos x="202" y="27"/>
                    </a:cxn>
                    <a:cxn ang="0">
                      <a:pos x="193" y="27"/>
                    </a:cxn>
                    <a:cxn ang="0">
                      <a:pos x="185" y="36"/>
                    </a:cxn>
                    <a:cxn ang="0">
                      <a:pos x="185" y="44"/>
                    </a:cxn>
                    <a:cxn ang="0">
                      <a:pos x="185" y="44"/>
                    </a:cxn>
                    <a:cxn ang="0">
                      <a:pos x="185" y="62"/>
                    </a:cxn>
                    <a:cxn ang="0">
                      <a:pos x="185" y="62"/>
                    </a:cxn>
                    <a:cxn ang="0">
                      <a:pos x="185" y="71"/>
                    </a:cxn>
                    <a:cxn ang="0">
                      <a:pos x="193" y="89"/>
                    </a:cxn>
                    <a:cxn ang="0">
                      <a:pos x="202" y="115"/>
                    </a:cxn>
                    <a:cxn ang="0">
                      <a:pos x="185" y="106"/>
                    </a:cxn>
                    <a:cxn ang="0">
                      <a:pos x="185" y="97"/>
                    </a:cxn>
                    <a:cxn ang="0">
                      <a:pos x="193" y="115"/>
                    </a:cxn>
                    <a:cxn ang="0">
                      <a:pos x="211" y="133"/>
                    </a:cxn>
                    <a:cxn ang="0">
                      <a:pos x="202" y="133"/>
                    </a:cxn>
                    <a:cxn ang="0">
                      <a:pos x="185" y="124"/>
                    </a:cxn>
                    <a:cxn ang="0">
                      <a:pos x="176" y="115"/>
                    </a:cxn>
                    <a:cxn ang="0">
                      <a:pos x="167" y="124"/>
                    </a:cxn>
                    <a:cxn ang="0">
                      <a:pos x="158" y="115"/>
                    </a:cxn>
                    <a:cxn ang="0">
                      <a:pos x="149" y="115"/>
                    </a:cxn>
                    <a:cxn ang="0">
                      <a:pos x="149" y="106"/>
                    </a:cxn>
                    <a:cxn ang="0">
                      <a:pos x="158" y="89"/>
                    </a:cxn>
                    <a:cxn ang="0">
                      <a:pos x="158" y="80"/>
                    </a:cxn>
                    <a:cxn ang="0">
                      <a:pos x="149" y="80"/>
                    </a:cxn>
                    <a:cxn ang="0">
                      <a:pos x="132" y="71"/>
                    </a:cxn>
                    <a:cxn ang="0">
                      <a:pos x="123" y="53"/>
                    </a:cxn>
                    <a:cxn ang="0">
                      <a:pos x="105" y="53"/>
                    </a:cxn>
                    <a:cxn ang="0">
                      <a:pos x="97" y="44"/>
                    </a:cxn>
                    <a:cxn ang="0">
                      <a:pos x="88" y="36"/>
                    </a:cxn>
                    <a:cxn ang="0">
                      <a:pos x="70" y="36"/>
                    </a:cxn>
                    <a:cxn ang="0">
                      <a:pos x="61" y="44"/>
                    </a:cxn>
                    <a:cxn ang="0">
                      <a:pos x="44" y="44"/>
                    </a:cxn>
                    <a:cxn ang="0">
                      <a:pos x="44" y="44"/>
                    </a:cxn>
                    <a:cxn ang="0">
                      <a:pos x="26" y="62"/>
                    </a:cxn>
                    <a:cxn ang="0">
                      <a:pos x="18" y="71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281" h="142">
                      <a:moveTo>
                        <a:pt x="0" y="44"/>
                      </a:moveTo>
                      <a:lnTo>
                        <a:pt x="97" y="27"/>
                      </a:lnTo>
                      <a:lnTo>
                        <a:pt x="220" y="0"/>
                      </a:lnTo>
                      <a:lnTo>
                        <a:pt x="229" y="53"/>
                      </a:lnTo>
                      <a:lnTo>
                        <a:pt x="237" y="89"/>
                      </a:lnTo>
                      <a:lnTo>
                        <a:pt x="246" y="97"/>
                      </a:lnTo>
                      <a:lnTo>
                        <a:pt x="281" y="89"/>
                      </a:lnTo>
                      <a:lnTo>
                        <a:pt x="281" y="89"/>
                      </a:lnTo>
                      <a:lnTo>
                        <a:pt x="273" y="89"/>
                      </a:lnTo>
                      <a:lnTo>
                        <a:pt x="281" y="97"/>
                      </a:lnTo>
                      <a:lnTo>
                        <a:pt x="281" y="106"/>
                      </a:lnTo>
                      <a:lnTo>
                        <a:pt x="273" y="106"/>
                      </a:lnTo>
                      <a:lnTo>
                        <a:pt x="273" y="115"/>
                      </a:lnTo>
                      <a:lnTo>
                        <a:pt x="273" y="124"/>
                      </a:lnTo>
                      <a:lnTo>
                        <a:pt x="273" y="124"/>
                      </a:lnTo>
                      <a:lnTo>
                        <a:pt x="255" y="133"/>
                      </a:lnTo>
                      <a:lnTo>
                        <a:pt x="255" y="133"/>
                      </a:lnTo>
                      <a:lnTo>
                        <a:pt x="246" y="133"/>
                      </a:lnTo>
                      <a:lnTo>
                        <a:pt x="237" y="142"/>
                      </a:lnTo>
                      <a:lnTo>
                        <a:pt x="237" y="133"/>
                      </a:lnTo>
                      <a:lnTo>
                        <a:pt x="246" y="133"/>
                      </a:lnTo>
                      <a:lnTo>
                        <a:pt x="246" y="124"/>
                      </a:lnTo>
                      <a:lnTo>
                        <a:pt x="237" y="124"/>
                      </a:lnTo>
                      <a:lnTo>
                        <a:pt x="237" y="124"/>
                      </a:lnTo>
                      <a:lnTo>
                        <a:pt x="237" y="124"/>
                      </a:lnTo>
                      <a:lnTo>
                        <a:pt x="237" y="124"/>
                      </a:lnTo>
                      <a:lnTo>
                        <a:pt x="237" y="115"/>
                      </a:lnTo>
                      <a:lnTo>
                        <a:pt x="237" y="115"/>
                      </a:lnTo>
                      <a:lnTo>
                        <a:pt x="237" y="106"/>
                      </a:lnTo>
                      <a:lnTo>
                        <a:pt x="229" y="115"/>
                      </a:lnTo>
                      <a:lnTo>
                        <a:pt x="229" y="115"/>
                      </a:lnTo>
                      <a:lnTo>
                        <a:pt x="229" y="106"/>
                      </a:lnTo>
                      <a:lnTo>
                        <a:pt x="229" y="115"/>
                      </a:lnTo>
                      <a:lnTo>
                        <a:pt x="229" y="115"/>
                      </a:lnTo>
                      <a:lnTo>
                        <a:pt x="220" y="115"/>
                      </a:lnTo>
                      <a:lnTo>
                        <a:pt x="220" y="115"/>
                      </a:lnTo>
                      <a:lnTo>
                        <a:pt x="211" y="106"/>
                      </a:lnTo>
                      <a:lnTo>
                        <a:pt x="211" y="115"/>
                      </a:lnTo>
                      <a:lnTo>
                        <a:pt x="211" y="106"/>
                      </a:lnTo>
                      <a:lnTo>
                        <a:pt x="211" y="106"/>
                      </a:lnTo>
                      <a:lnTo>
                        <a:pt x="211" y="97"/>
                      </a:lnTo>
                      <a:lnTo>
                        <a:pt x="202" y="97"/>
                      </a:lnTo>
                      <a:lnTo>
                        <a:pt x="211" y="89"/>
                      </a:lnTo>
                      <a:lnTo>
                        <a:pt x="220" y="89"/>
                      </a:lnTo>
                      <a:lnTo>
                        <a:pt x="220" y="89"/>
                      </a:lnTo>
                      <a:lnTo>
                        <a:pt x="220" y="89"/>
                      </a:lnTo>
                      <a:lnTo>
                        <a:pt x="211" y="89"/>
                      </a:lnTo>
                      <a:lnTo>
                        <a:pt x="211" y="80"/>
                      </a:lnTo>
                      <a:lnTo>
                        <a:pt x="211" y="80"/>
                      </a:lnTo>
                      <a:lnTo>
                        <a:pt x="202" y="80"/>
                      </a:lnTo>
                      <a:lnTo>
                        <a:pt x="202" y="89"/>
                      </a:lnTo>
                      <a:lnTo>
                        <a:pt x="202" y="80"/>
                      </a:lnTo>
                      <a:lnTo>
                        <a:pt x="202" y="80"/>
                      </a:lnTo>
                      <a:lnTo>
                        <a:pt x="202" y="71"/>
                      </a:lnTo>
                      <a:lnTo>
                        <a:pt x="211" y="80"/>
                      </a:lnTo>
                      <a:lnTo>
                        <a:pt x="211" y="71"/>
                      </a:lnTo>
                      <a:lnTo>
                        <a:pt x="211" y="71"/>
                      </a:lnTo>
                      <a:lnTo>
                        <a:pt x="202" y="71"/>
                      </a:lnTo>
                      <a:lnTo>
                        <a:pt x="202" y="62"/>
                      </a:lnTo>
                      <a:lnTo>
                        <a:pt x="202" y="62"/>
                      </a:lnTo>
                      <a:lnTo>
                        <a:pt x="193" y="71"/>
                      </a:lnTo>
                      <a:lnTo>
                        <a:pt x="193" y="71"/>
                      </a:lnTo>
                      <a:lnTo>
                        <a:pt x="193" y="62"/>
                      </a:lnTo>
                      <a:lnTo>
                        <a:pt x="202" y="62"/>
                      </a:lnTo>
                      <a:lnTo>
                        <a:pt x="202" y="62"/>
                      </a:lnTo>
                      <a:lnTo>
                        <a:pt x="202" y="53"/>
                      </a:lnTo>
                      <a:lnTo>
                        <a:pt x="202" y="53"/>
                      </a:lnTo>
                      <a:lnTo>
                        <a:pt x="202" y="53"/>
                      </a:lnTo>
                      <a:lnTo>
                        <a:pt x="202" y="53"/>
                      </a:lnTo>
                      <a:lnTo>
                        <a:pt x="193" y="53"/>
                      </a:lnTo>
                      <a:lnTo>
                        <a:pt x="202" y="36"/>
                      </a:lnTo>
                      <a:lnTo>
                        <a:pt x="202" y="27"/>
                      </a:lnTo>
                      <a:lnTo>
                        <a:pt x="211" y="27"/>
                      </a:lnTo>
                      <a:lnTo>
                        <a:pt x="211" y="27"/>
                      </a:lnTo>
                      <a:lnTo>
                        <a:pt x="211" y="27"/>
                      </a:lnTo>
                      <a:lnTo>
                        <a:pt x="211" y="18"/>
                      </a:lnTo>
                      <a:lnTo>
                        <a:pt x="211" y="18"/>
                      </a:lnTo>
                      <a:lnTo>
                        <a:pt x="211" y="18"/>
                      </a:lnTo>
                      <a:lnTo>
                        <a:pt x="211" y="9"/>
                      </a:lnTo>
                      <a:lnTo>
                        <a:pt x="202" y="18"/>
                      </a:lnTo>
                      <a:lnTo>
                        <a:pt x="202" y="18"/>
                      </a:lnTo>
                      <a:lnTo>
                        <a:pt x="202" y="18"/>
                      </a:lnTo>
                      <a:lnTo>
                        <a:pt x="202" y="27"/>
                      </a:lnTo>
                      <a:lnTo>
                        <a:pt x="202" y="27"/>
                      </a:lnTo>
                      <a:lnTo>
                        <a:pt x="193" y="27"/>
                      </a:lnTo>
                      <a:lnTo>
                        <a:pt x="193" y="27"/>
                      </a:lnTo>
                      <a:lnTo>
                        <a:pt x="193" y="27"/>
                      </a:lnTo>
                      <a:lnTo>
                        <a:pt x="193" y="36"/>
                      </a:lnTo>
                      <a:lnTo>
                        <a:pt x="185" y="27"/>
                      </a:lnTo>
                      <a:lnTo>
                        <a:pt x="185" y="36"/>
                      </a:lnTo>
                      <a:lnTo>
                        <a:pt x="185" y="36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76" y="44"/>
                      </a:lnTo>
                      <a:lnTo>
                        <a:pt x="185" y="53"/>
                      </a:lnTo>
                      <a:lnTo>
                        <a:pt x="185" y="62"/>
                      </a:lnTo>
                      <a:lnTo>
                        <a:pt x="193" y="62"/>
                      </a:lnTo>
                      <a:lnTo>
                        <a:pt x="193" y="62"/>
                      </a:lnTo>
                      <a:lnTo>
                        <a:pt x="185" y="62"/>
                      </a:lnTo>
                      <a:lnTo>
                        <a:pt x="185" y="62"/>
                      </a:lnTo>
                      <a:lnTo>
                        <a:pt x="185" y="62"/>
                      </a:lnTo>
                      <a:lnTo>
                        <a:pt x="185" y="71"/>
                      </a:lnTo>
                      <a:lnTo>
                        <a:pt x="185" y="80"/>
                      </a:lnTo>
                      <a:lnTo>
                        <a:pt x="185" y="89"/>
                      </a:lnTo>
                      <a:lnTo>
                        <a:pt x="193" y="89"/>
                      </a:lnTo>
                      <a:lnTo>
                        <a:pt x="193" y="97"/>
                      </a:lnTo>
                      <a:lnTo>
                        <a:pt x="202" y="115"/>
                      </a:lnTo>
                      <a:lnTo>
                        <a:pt x="202" y="115"/>
                      </a:lnTo>
                      <a:lnTo>
                        <a:pt x="193" y="115"/>
                      </a:lnTo>
                      <a:lnTo>
                        <a:pt x="193" y="115"/>
                      </a:lnTo>
                      <a:lnTo>
                        <a:pt x="185" y="106"/>
                      </a:lnTo>
                      <a:lnTo>
                        <a:pt x="185" y="97"/>
                      </a:lnTo>
                      <a:lnTo>
                        <a:pt x="185" y="89"/>
                      </a:lnTo>
                      <a:lnTo>
                        <a:pt x="185" y="97"/>
                      </a:lnTo>
                      <a:lnTo>
                        <a:pt x="185" y="106"/>
                      </a:lnTo>
                      <a:lnTo>
                        <a:pt x="185" y="106"/>
                      </a:lnTo>
                      <a:lnTo>
                        <a:pt x="193" y="115"/>
                      </a:lnTo>
                      <a:lnTo>
                        <a:pt x="202" y="115"/>
                      </a:lnTo>
                      <a:lnTo>
                        <a:pt x="202" y="124"/>
                      </a:lnTo>
                      <a:lnTo>
                        <a:pt x="211" y="133"/>
                      </a:lnTo>
                      <a:lnTo>
                        <a:pt x="211" y="133"/>
                      </a:lnTo>
                      <a:lnTo>
                        <a:pt x="202" y="133"/>
                      </a:lnTo>
                      <a:lnTo>
                        <a:pt x="202" y="133"/>
                      </a:lnTo>
                      <a:lnTo>
                        <a:pt x="202" y="133"/>
                      </a:lnTo>
                      <a:lnTo>
                        <a:pt x="193" y="124"/>
                      </a:lnTo>
                      <a:lnTo>
                        <a:pt x="185" y="124"/>
                      </a:lnTo>
                      <a:lnTo>
                        <a:pt x="185" y="124"/>
                      </a:lnTo>
                      <a:lnTo>
                        <a:pt x="176" y="124"/>
                      </a:lnTo>
                      <a:lnTo>
                        <a:pt x="176" y="115"/>
                      </a:lnTo>
                      <a:lnTo>
                        <a:pt x="176" y="124"/>
                      </a:lnTo>
                      <a:lnTo>
                        <a:pt x="176" y="124"/>
                      </a:lnTo>
                      <a:lnTo>
                        <a:pt x="167" y="124"/>
                      </a:lnTo>
                      <a:lnTo>
                        <a:pt x="167" y="115"/>
                      </a:lnTo>
                      <a:lnTo>
                        <a:pt x="167" y="115"/>
                      </a:lnTo>
                      <a:lnTo>
                        <a:pt x="158" y="115"/>
                      </a:lnTo>
                      <a:lnTo>
                        <a:pt x="158" y="115"/>
                      </a:lnTo>
                      <a:lnTo>
                        <a:pt x="158" y="124"/>
                      </a:lnTo>
                      <a:lnTo>
                        <a:pt x="149" y="115"/>
                      </a:lnTo>
                      <a:lnTo>
                        <a:pt x="149" y="115"/>
                      </a:lnTo>
                      <a:lnTo>
                        <a:pt x="149" y="106"/>
                      </a:lnTo>
                      <a:lnTo>
                        <a:pt x="149" y="106"/>
                      </a:lnTo>
                      <a:lnTo>
                        <a:pt x="158" y="106"/>
                      </a:lnTo>
                      <a:lnTo>
                        <a:pt x="158" y="97"/>
                      </a:lnTo>
                      <a:lnTo>
                        <a:pt x="158" y="89"/>
                      </a:lnTo>
                      <a:lnTo>
                        <a:pt x="158" y="89"/>
                      </a:lnTo>
                      <a:lnTo>
                        <a:pt x="158" y="80"/>
                      </a:lnTo>
                      <a:lnTo>
                        <a:pt x="158" y="80"/>
                      </a:lnTo>
                      <a:lnTo>
                        <a:pt x="158" y="71"/>
                      </a:lnTo>
                      <a:lnTo>
                        <a:pt x="149" y="80"/>
                      </a:lnTo>
                      <a:lnTo>
                        <a:pt x="149" y="80"/>
                      </a:lnTo>
                      <a:lnTo>
                        <a:pt x="141" y="71"/>
                      </a:lnTo>
                      <a:lnTo>
                        <a:pt x="132" y="71"/>
                      </a:lnTo>
                      <a:lnTo>
                        <a:pt x="132" y="71"/>
                      </a:lnTo>
                      <a:lnTo>
                        <a:pt x="123" y="71"/>
                      </a:lnTo>
                      <a:lnTo>
                        <a:pt x="123" y="62"/>
                      </a:lnTo>
                      <a:lnTo>
                        <a:pt x="123" y="53"/>
                      </a:lnTo>
                      <a:lnTo>
                        <a:pt x="114" y="53"/>
                      </a:lnTo>
                      <a:lnTo>
                        <a:pt x="105" y="53"/>
                      </a:lnTo>
                      <a:lnTo>
                        <a:pt x="105" y="53"/>
                      </a:lnTo>
                      <a:lnTo>
                        <a:pt x="105" y="44"/>
                      </a:lnTo>
                      <a:lnTo>
                        <a:pt x="105" y="44"/>
                      </a:lnTo>
                      <a:lnTo>
                        <a:pt x="97" y="44"/>
                      </a:lnTo>
                      <a:lnTo>
                        <a:pt x="97" y="36"/>
                      </a:lnTo>
                      <a:lnTo>
                        <a:pt x="97" y="36"/>
                      </a:lnTo>
                      <a:lnTo>
                        <a:pt x="88" y="36"/>
                      </a:lnTo>
                      <a:lnTo>
                        <a:pt x="79" y="36"/>
                      </a:lnTo>
                      <a:lnTo>
                        <a:pt x="79" y="27"/>
                      </a:lnTo>
                      <a:lnTo>
                        <a:pt x="70" y="36"/>
                      </a:lnTo>
                      <a:lnTo>
                        <a:pt x="70" y="36"/>
                      </a:lnTo>
                      <a:lnTo>
                        <a:pt x="61" y="36"/>
                      </a:lnTo>
                      <a:lnTo>
                        <a:pt x="61" y="44"/>
                      </a:lnTo>
                      <a:lnTo>
                        <a:pt x="61" y="44"/>
                      </a:lnTo>
                      <a:lnTo>
                        <a:pt x="53" y="44"/>
                      </a:lnTo>
                      <a:lnTo>
                        <a:pt x="44" y="44"/>
                      </a:lnTo>
                      <a:lnTo>
                        <a:pt x="44" y="44"/>
                      </a:lnTo>
                      <a:lnTo>
                        <a:pt x="44" y="44"/>
                      </a:lnTo>
                      <a:lnTo>
                        <a:pt x="44" y="44"/>
                      </a:lnTo>
                      <a:lnTo>
                        <a:pt x="35" y="62"/>
                      </a:lnTo>
                      <a:lnTo>
                        <a:pt x="26" y="53"/>
                      </a:lnTo>
                      <a:lnTo>
                        <a:pt x="26" y="62"/>
                      </a:lnTo>
                      <a:lnTo>
                        <a:pt x="26" y="62"/>
                      </a:lnTo>
                      <a:lnTo>
                        <a:pt x="18" y="71"/>
                      </a:lnTo>
                      <a:lnTo>
                        <a:pt x="18" y="71"/>
                      </a:lnTo>
                      <a:lnTo>
                        <a:pt x="9" y="80"/>
                      </a:lnTo>
                      <a:lnTo>
                        <a:pt x="9" y="89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187" name="Freeform 149">
                  <a:extLst>
                    <a:ext uri="{FF2B5EF4-FFF2-40B4-BE49-F238E27FC236}">
                      <a16:creationId xmlns:a16="http://schemas.microsoft.com/office/drawing/2014/main" id="{0BC070F3-65E2-BCF2-6B42-42644E98AD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4125" y="2476501"/>
                  <a:ext cx="96838" cy="182563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0" y="9"/>
                    </a:cxn>
                    <a:cxn ang="0">
                      <a:pos x="0" y="9"/>
                    </a:cxn>
                    <a:cxn ang="0">
                      <a:pos x="9" y="0"/>
                    </a:cxn>
                    <a:cxn ang="0">
                      <a:pos x="9" y="0"/>
                    </a:cxn>
                    <a:cxn ang="0">
                      <a:pos x="17" y="0"/>
                    </a:cxn>
                    <a:cxn ang="0">
                      <a:pos x="17" y="9"/>
                    </a:cxn>
                    <a:cxn ang="0">
                      <a:pos x="17" y="9"/>
                    </a:cxn>
                    <a:cxn ang="0">
                      <a:pos x="9" y="9"/>
                    </a:cxn>
                    <a:cxn ang="0">
                      <a:pos x="9" y="18"/>
                    </a:cxn>
                    <a:cxn ang="0">
                      <a:pos x="9" y="18"/>
                    </a:cxn>
                    <a:cxn ang="0">
                      <a:pos x="9" y="27"/>
                    </a:cxn>
                    <a:cxn ang="0">
                      <a:pos x="9" y="27"/>
                    </a:cxn>
                    <a:cxn ang="0">
                      <a:pos x="17" y="36"/>
                    </a:cxn>
                    <a:cxn ang="0">
                      <a:pos x="17" y="45"/>
                    </a:cxn>
                    <a:cxn ang="0">
                      <a:pos x="26" y="45"/>
                    </a:cxn>
                    <a:cxn ang="0">
                      <a:pos x="26" y="54"/>
                    </a:cxn>
                    <a:cxn ang="0">
                      <a:pos x="26" y="54"/>
                    </a:cxn>
                    <a:cxn ang="0">
                      <a:pos x="35" y="62"/>
                    </a:cxn>
                    <a:cxn ang="0">
                      <a:pos x="35" y="71"/>
                    </a:cxn>
                    <a:cxn ang="0">
                      <a:pos x="35" y="71"/>
                    </a:cxn>
                    <a:cxn ang="0">
                      <a:pos x="44" y="80"/>
                    </a:cxn>
                    <a:cxn ang="0">
                      <a:pos x="53" y="80"/>
                    </a:cxn>
                    <a:cxn ang="0">
                      <a:pos x="53" y="80"/>
                    </a:cxn>
                    <a:cxn ang="0">
                      <a:pos x="53" y="89"/>
                    </a:cxn>
                    <a:cxn ang="0">
                      <a:pos x="53" y="89"/>
                    </a:cxn>
                    <a:cxn ang="0">
                      <a:pos x="53" y="89"/>
                    </a:cxn>
                    <a:cxn ang="0">
                      <a:pos x="53" y="98"/>
                    </a:cxn>
                    <a:cxn ang="0">
                      <a:pos x="53" y="98"/>
                    </a:cxn>
                    <a:cxn ang="0">
                      <a:pos x="61" y="98"/>
                    </a:cxn>
                    <a:cxn ang="0">
                      <a:pos x="61" y="107"/>
                    </a:cxn>
                    <a:cxn ang="0">
                      <a:pos x="61" y="107"/>
                    </a:cxn>
                    <a:cxn ang="0">
                      <a:pos x="61" y="107"/>
                    </a:cxn>
                    <a:cxn ang="0">
                      <a:pos x="26" y="115"/>
                    </a:cxn>
                    <a:cxn ang="0">
                      <a:pos x="17" y="107"/>
                    </a:cxn>
                    <a:cxn ang="0">
                      <a:pos x="9" y="71"/>
                    </a:cxn>
                    <a:cxn ang="0">
                      <a:pos x="0" y="18"/>
                    </a:cxn>
                  </a:cxnLst>
                  <a:rect l="0" t="0" r="r" b="b"/>
                  <a:pathLst>
                    <a:path w="61" h="115">
                      <a:moveTo>
                        <a:pt x="0" y="18"/>
                      </a:move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7" y="0"/>
                      </a:lnTo>
                      <a:lnTo>
                        <a:pt x="17" y="9"/>
                      </a:lnTo>
                      <a:lnTo>
                        <a:pt x="17" y="9"/>
                      </a:lnTo>
                      <a:lnTo>
                        <a:pt x="9" y="9"/>
                      </a:lnTo>
                      <a:lnTo>
                        <a:pt x="9" y="18"/>
                      </a:lnTo>
                      <a:lnTo>
                        <a:pt x="9" y="18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7" y="36"/>
                      </a:lnTo>
                      <a:lnTo>
                        <a:pt x="17" y="45"/>
                      </a:lnTo>
                      <a:lnTo>
                        <a:pt x="26" y="45"/>
                      </a:lnTo>
                      <a:lnTo>
                        <a:pt x="26" y="54"/>
                      </a:lnTo>
                      <a:lnTo>
                        <a:pt x="26" y="54"/>
                      </a:lnTo>
                      <a:lnTo>
                        <a:pt x="35" y="62"/>
                      </a:lnTo>
                      <a:lnTo>
                        <a:pt x="35" y="71"/>
                      </a:lnTo>
                      <a:lnTo>
                        <a:pt x="35" y="71"/>
                      </a:lnTo>
                      <a:lnTo>
                        <a:pt x="44" y="80"/>
                      </a:lnTo>
                      <a:lnTo>
                        <a:pt x="53" y="80"/>
                      </a:lnTo>
                      <a:lnTo>
                        <a:pt x="53" y="80"/>
                      </a:lnTo>
                      <a:lnTo>
                        <a:pt x="53" y="89"/>
                      </a:lnTo>
                      <a:lnTo>
                        <a:pt x="53" y="89"/>
                      </a:lnTo>
                      <a:lnTo>
                        <a:pt x="53" y="89"/>
                      </a:lnTo>
                      <a:lnTo>
                        <a:pt x="53" y="98"/>
                      </a:lnTo>
                      <a:lnTo>
                        <a:pt x="53" y="98"/>
                      </a:lnTo>
                      <a:lnTo>
                        <a:pt x="61" y="98"/>
                      </a:lnTo>
                      <a:lnTo>
                        <a:pt x="61" y="107"/>
                      </a:lnTo>
                      <a:lnTo>
                        <a:pt x="61" y="107"/>
                      </a:lnTo>
                      <a:lnTo>
                        <a:pt x="61" y="107"/>
                      </a:lnTo>
                      <a:lnTo>
                        <a:pt x="26" y="115"/>
                      </a:lnTo>
                      <a:lnTo>
                        <a:pt x="17" y="107"/>
                      </a:lnTo>
                      <a:lnTo>
                        <a:pt x="9" y="71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sp>
            <p:nvSpPr>
              <p:cNvPr id="177" name="Freeform 151">
                <a:extLst>
                  <a:ext uri="{FF2B5EF4-FFF2-40B4-BE49-F238E27FC236}">
                    <a16:creationId xmlns:a16="http://schemas.microsoft.com/office/drawing/2014/main" id="{C774F2E7-C5B5-70D7-BA3A-0D517E559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0312" y="2270584"/>
                <a:ext cx="140872" cy="143555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44" y="18"/>
                  </a:cxn>
                  <a:cxn ang="0">
                    <a:pos x="53" y="18"/>
                  </a:cxn>
                  <a:cxn ang="0">
                    <a:pos x="53" y="9"/>
                  </a:cxn>
                  <a:cxn ang="0">
                    <a:pos x="79" y="9"/>
                  </a:cxn>
                  <a:cxn ang="0">
                    <a:pos x="88" y="0"/>
                  </a:cxn>
                  <a:cxn ang="0">
                    <a:pos x="97" y="0"/>
                  </a:cxn>
                  <a:cxn ang="0">
                    <a:pos x="105" y="45"/>
                  </a:cxn>
                  <a:cxn ang="0">
                    <a:pos x="105" y="53"/>
                  </a:cxn>
                  <a:cxn ang="0">
                    <a:pos x="105" y="53"/>
                  </a:cxn>
                  <a:cxn ang="0">
                    <a:pos x="105" y="53"/>
                  </a:cxn>
                  <a:cxn ang="0">
                    <a:pos x="105" y="62"/>
                  </a:cxn>
                  <a:cxn ang="0">
                    <a:pos x="105" y="53"/>
                  </a:cxn>
                  <a:cxn ang="0">
                    <a:pos x="88" y="62"/>
                  </a:cxn>
                  <a:cxn ang="0">
                    <a:pos x="79" y="71"/>
                  </a:cxn>
                  <a:cxn ang="0">
                    <a:pos x="79" y="62"/>
                  </a:cxn>
                  <a:cxn ang="0">
                    <a:pos x="79" y="62"/>
                  </a:cxn>
                  <a:cxn ang="0">
                    <a:pos x="70" y="62"/>
                  </a:cxn>
                  <a:cxn ang="0">
                    <a:pos x="79" y="71"/>
                  </a:cxn>
                  <a:cxn ang="0">
                    <a:pos x="79" y="71"/>
                  </a:cxn>
                  <a:cxn ang="0">
                    <a:pos x="61" y="71"/>
                  </a:cxn>
                  <a:cxn ang="0">
                    <a:pos x="61" y="80"/>
                  </a:cxn>
                  <a:cxn ang="0">
                    <a:pos x="53" y="80"/>
                  </a:cxn>
                  <a:cxn ang="0">
                    <a:pos x="44" y="80"/>
                  </a:cxn>
                  <a:cxn ang="0">
                    <a:pos x="44" y="80"/>
                  </a:cxn>
                  <a:cxn ang="0">
                    <a:pos x="35" y="89"/>
                  </a:cxn>
                  <a:cxn ang="0">
                    <a:pos x="35" y="89"/>
                  </a:cxn>
                  <a:cxn ang="0">
                    <a:pos x="26" y="98"/>
                  </a:cxn>
                  <a:cxn ang="0">
                    <a:pos x="26" y="98"/>
                  </a:cxn>
                  <a:cxn ang="0">
                    <a:pos x="17" y="107"/>
                  </a:cxn>
                  <a:cxn ang="0">
                    <a:pos x="9" y="107"/>
                  </a:cxn>
                  <a:cxn ang="0">
                    <a:pos x="0" y="107"/>
                  </a:cxn>
                  <a:cxn ang="0">
                    <a:pos x="0" y="98"/>
                  </a:cxn>
                  <a:cxn ang="0">
                    <a:pos x="9" y="89"/>
                  </a:cxn>
                  <a:cxn ang="0">
                    <a:pos x="9" y="89"/>
                  </a:cxn>
                  <a:cxn ang="0">
                    <a:pos x="9" y="80"/>
                  </a:cxn>
                  <a:cxn ang="0">
                    <a:pos x="0" y="27"/>
                  </a:cxn>
                </a:cxnLst>
                <a:rect l="0" t="0" r="r" b="b"/>
                <a:pathLst>
                  <a:path w="105" h="107">
                    <a:moveTo>
                      <a:pt x="0" y="27"/>
                    </a:moveTo>
                    <a:lnTo>
                      <a:pt x="35" y="18"/>
                    </a:lnTo>
                    <a:lnTo>
                      <a:pt x="35" y="18"/>
                    </a:lnTo>
                    <a:lnTo>
                      <a:pt x="44" y="18"/>
                    </a:lnTo>
                    <a:lnTo>
                      <a:pt x="53" y="18"/>
                    </a:lnTo>
                    <a:lnTo>
                      <a:pt x="53" y="9"/>
                    </a:lnTo>
                    <a:lnTo>
                      <a:pt x="79" y="9"/>
                    </a:lnTo>
                    <a:lnTo>
                      <a:pt x="88" y="0"/>
                    </a:lnTo>
                    <a:lnTo>
                      <a:pt x="97" y="0"/>
                    </a:lnTo>
                    <a:lnTo>
                      <a:pt x="105" y="45"/>
                    </a:lnTo>
                    <a:lnTo>
                      <a:pt x="105" y="53"/>
                    </a:lnTo>
                    <a:lnTo>
                      <a:pt x="105" y="53"/>
                    </a:lnTo>
                    <a:lnTo>
                      <a:pt x="105" y="53"/>
                    </a:lnTo>
                    <a:lnTo>
                      <a:pt x="105" y="62"/>
                    </a:lnTo>
                    <a:lnTo>
                      <a:pt x="105" y="53"/>
                    </a:lnTo>
                    <a:lnTo>
                      <a:pt x="88" y="62"/>
                    </a:lnTo>
                    <a:lnTo>
                      <a:pt x="79" y="71"/>
                    </a:lnTo>
                    <a:lnTo>
                      <a:pt x="79" y="62"/>
                    </a:lnTo>
                    <a:lnTo>
                      <a:pt x="79" y="62"/>
                    </a:lnTo>
                    <a:lnTo>
                      <a:pt x="70" y="62"/>
                    </a:lnTo>
                    <a:lnTo>
                      <a:pt x="79" y="71"/>
                    </a:lnTo>
                    <a:lnTo>
                      <a:pt x="79" y="71"/>
                    </a:lnTo>
                    <a:lnTo>
                      <a:pt x="61" y="71"/>
                    </a:lnTo>
                    <a:lnTo>
                      <a:pt x="61" y="80"/>
                    </a:lnTo>
                    <a:lnTo>
                      <a:pt x="53" y="80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35" y="89"/>
                    </a:lnTo>
                    <a:lnTo>
                      <a:pt x="35" y="89"/>
                    </a:lnTo>
                    <a:lnTo>
                      <a:pt x="26" y="98"/>
                    </a:lnTo>
                    <a:lnTo>
                      <a:pt x="26" y="98"/>
                    </a:lnTo>
                    <a:lnTo>
                      <a:pt x="17" y="107"/>
                    </a:lnTo>
                    <a:lnTo>
                      <a:pt x="9" y="107"/>
                    </a:lnTo>
                    <a:lnTo>
                      <a:pt x="0" y="107"/>
                    </a:lnTo>
                    <a:lnTo>
                      <a:pt x="0" y="98"/>
                    </a:lnTo>
                    <a:lnTo>
                      <a:pt x="9" y="89"/>
                    </a:lnTo>
                    <a:lnTo>
                      <a:pt x="9" y="89"/>
                    </a:lnTo>
                    <a:lnTo>
                      <a:pt x="9" y="80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8" name="Freeform 157">
                <a:extLst>
                  <a:ext uri="{FF2B5EF4-FFF2-40B4-BE49-F238E27FC236}">
                    <a16:creationId xmlns:a16="http://schemas.microsoft.com/office/drawing/2014/main" id="{F3F85403-34A3-13CF-9C7B-590532B28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692" y="2946766"/>
                <a:ext cx="566169" cy="665449"/>
              </a:xfrm>
              <a:custGeom>
                <a:avLst/>
                <a:gdLst/>
                <a:ahLst/>
                <a:cxnLst>
                  <a:cxn ang="0">
                    <a:pos x="9" y="328"/>
                  </a:cxn>
                  <a:cxn ang="0">
                    <a:pos x="17" y="328"/>
                  </a:cxn>
                  <a:cxn ang="0">
                    <a:pos x="26" y="319"/>
                  </a:cxn>
                  <a:cxn ang="0">
                    <a:pos x="26" y="310"/>
                  </a:cxn>
                  <a:cxn ang="0">
                    <a:pos x="26" y="301"/>
                  </a:cxn>
                  <a:cxn ang="0">
                    <a:pos x="17" y="292"/>
                  </a:cxn>
                  <a:cxn ang="0">
                    <a:pos x="17" y="283"/>
                  </a:cxn>
                  <a:cxn ang="0">
                    <a:pos x="17" y="275"/>
                  </a:cxn>
                  <a:cxn ang="0">
                    <a:pos x="35" y="257"/>
                  </a:cxn>
                  <a:cxn ang="0">
                    <a:pos x="35" y="248"/>
                  </a:cxn>
                  <a:cxn ang="0">
                    <a:pos x="44" y="230"/>
                  </a:cxn>
                  <a:cxn ang="0">
                    <a:pos x="53" y="221"/>
                  </a:cxn>
                  <a:cxn ang="0">
                    <a:pos x="70" y="204"/>
                  </a:cxn>
                  <a:cxn ang="0">
                    <a:pos x="53" y="195"/>
                  </a:cxn>
                  <a:cxn ang="0">
                    <a:pos x="53" y="177"/>
                  </a:cxn>
                  <a:cxn ang="0">
                    <a:pos x="53" y="168"/>
                  </a:cxn>
                  <a:cxn ang="0">
                    <a:pos x="44" y="151"/>
                  </a:cxn>
                  <a:cxn ang="0">
                    <a:pos x="53" y="133"/>
                  </a:cxn>
                  <a:cxn ang="0">
                    <a:pos x="53" y="124"/>
                  </a:cxn>
                  <a:cxn ang="0">
                    <a:pos x="53" y="107"/>
                  </a:cxn>
                  <a:cxn ang="0">
                    <a:pos x="53" y="89"/>
                  </a:cxn>
                  <a:cxn ang="0">
                    <a:pos x="61" y="80"/>
                  </a:cxn>
                  <a:cxn ang="0">
                    <a:pos x="61" y="62"/>
                  </a:cxn>
                  <a:cxn ang="0">
                    <a:pos x="70" y="53"/>
                  </a:cxn>
                  <a:cxn ang="0">
                    <a:pos x="79" y="62"/>
                  </a:cxn>
                  <a:cxn ang="0">
                    <a:pos x="88" y="71"/>
                  </a:cxn>
                  <a:cxn ang="0">
                    <a:pos x="96" y="62"/>
                  </a:cxn>
                  <a:cxn ang="0">
                    <a:pos x="114" y="0"/>
                  </a:cxn>
                  <a:cxn ang="0">
                    <a:pos x="255" y="18"/>
                  </a:cxn>
                  <a:cxn ang="0">
                    <a:pos x="422" y="45"/>
                  </a:cxn>
                  <a:cxn ang="0">
                    <a:pos x="360" y="496"/>
                  </a:cxn>
                  <a:cxn ang="0">
                    <a:pos x="228" y="478"/>
                  </a:cxn>
                  <a:cxn ang="0">
                    <a:pos x="17" y="354"/>
                  </a:cxn>
                  <a:cxn ang="0">
                    <a:pos x="0" y="336"/>
                  </a:cxn>
                </a:cxnLst>
                <a:rect l="0" t="0" r="r" b="b"/>
                <a:pathLst>
                  <a:path w="422" h="496">
                    <a:moveTo>
                      <a:pt x="9" y="328"/>
                    </a:moveTo>
                    <a:lnTo>
                      <a:pt x="9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26" y="319"/>
                    </a:lnTo>
                    <a:lnTo>
                      <a:pt x="26" y="319"/>
                    </a:lnTo>
                    <a:lnTo>
                      <a:pt x="26" y="310"/>
                    </a:lnTo>
                    <a:lnTo>
                      <a:pt x="26" y="301"/>
                    </a:lnTo>
                    <a:lnTo>
                      <a:pt x="26" y="301"/>
                    </a:lnTo>
                    <a:lnTo>
                      <a:pt x="17" y="301"/>
                    </a:lnTo>
                    <a:lnTo>
                      <a:pt x="17" y="292"/>
                    </a:lnTo>
                    <a:lnTo>
                      <a:pt x="17" y="292"/>
                    </a:lnTo>
                    <a:lnTo>
                      <a:pt x="17" y="283"/>
                    </a:lnTo>
                    <a:lnTo>
                      <a:pt x="17" y="283"/>
                    </a:lnTo>
                    <a:lnTo>
                      <a:pt x="17" y="275"/>
                    </a:lnTo>
                    <a:lnTo>
                      <a:pt x="26" y="275"/>
                    </a:lnTo>
                    <a:lnTo>
                      <a:pt x="35" y="257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53" y="221"/>
                    </a:lnTo>
                    <a:lnTo>
                      <a:pt x="61" y="213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53" y="195"/>
                    </a:lnTo>
                    <a:lnTo>
                      <a:pt x="61" y="186"/>
                    </a:lnTo>
                    <a:lnTo>
                      <a:pt x="53" y="177"/>
                    </a:lnTo>
                    <a:lnTo>
                      <a:pt x="53" y="177"/>
                    </a:lnTo>
                    <a:lnTo>
                      <a:pt x="53" y="168"/>
                    </a:lnTo>
                    <a:lnTo>
                      <a:pt x="44" y="160"/>
                    </a:lnTo>
                    <a:lnTo>
                      <a:pt x="44" y="151"/>
                    </a:lnTo>
                    <a:lnTo>
                      <a:pt x="44" y="151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24"/>
                    </a:lnTo>
                    <a:lnTo>
                      <a:pt x="53" y="115"/>
                    </a:lnTo>
                    <a:lnTo>
                      <a:pt x="53" y="107"/>
                    </a:lnTo>
                    <a:lnTo>
                      <a:pt x="53" y="98"/>
                    </a:lnTo>
                    <a:lnTo>
                      <a:pt x="53" y="89"/>
                    </a:lnTo>
                    <a:lnTo>
                      <a:pt x="53" y="80"/>
                    </a:lnTo>
                    <a:lnTo>
                      <a:pt x="61" y="80"/>
                    </a:lnTo>
                    <a:lnTo>
                      <a:pt x="53" y="71"/>
                    </a:lnTo>
                    <a:lnTo>
                      <a:pt x="61" y="62"/>
                    </a:lnTo>
                    <a:lnTo>
                      <a:pt x="61" y="62"/>
                    </a:lnTo>
                    <a:lnTo>
                      <a:pt x="70" y="53"/>
                    </a:lnTo>
                    <a:lnTo>
                      <a:pt x="70" y="62"/>
                    </a:lnTo>
                    <a:lnTo>
                      <a:pt x="79" y="62"/>
                    </a:lnTo>
                    <a:lnTo>
                      <a:pt x="79" y="62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6" y="62"/>
                    </a:lnTo>
                    <a:lnTo>
                      <a:pt x="105" y="62"/>
                    </a:lnTo>
                    <a:lnTo>
                      <a:pt x="114" y="0"/>
                    </a:lnTo>
                    <a:lnTo>
                      <a:pt x="167" y="9"/>
                    </a:lnTo>
                    <a:lnTo>
                      <a:pt x="255" y="18"/>
                    </a:lnTo>
                    <a:lnTo>
                      <a:pt x="334" y="36"/>
                    </a:lnTo>
                    <a:lnTo>
                      <a:pt x="422" y="45"/>
                    </a:lnTo>
                    <a:lnTo>
                      <a:pt x="360" y="487"/>
                    </a:lnTo>
                    <a:lnTo>
                      <a:pt x="360" y="496"/>
                    </a:lnTo>
                    <a:lnTo>
                      <a:pt x="334" y="487"/>
                    </a:lnTo>
                    <a:lnTo>
                      <a:pt x="228" y="478"/>
                    </a:lnTo>
                    <a:lnTo>
                      <a:pt x="149" y="425"/>
                    </a:lnTo>
                    <a:lnTo>
                      <a:pt x="17" y="354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9" y="32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9" name="Freeform 158">
                <a:extLst>
                  <a:ext uri="{FF2B5EF4-FFF2-40B4-BE49-F238E27FC236}">
                    <a16:creationId xmlns:a16="http://schemas.microsoft.com/office/drawing/2014/main" id="{7A349CD1-1A04-9F79-611D-4EAE12A38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692" y="2946766"/>
                <a:ext cx="566169" cy="665449"/>
              </a:xfrm>
              <a:custGeom>
                <a:avLst/>
                <a:gdLst/>
                <a:ahLst/>
                <a:cxnLst>
                  <a:cxn ang="0">
                    <a:pos x="9" y="328"/>
                  </a:cxn>
                  <a:cxn ang="0">
                    <a:pos x="17" y="328"/>
                  </a:cxn>
                  <a:cxn ang="0">
                    <a:pos x="26" y="319"/>
                  </a:cxn>
                  <a:cxn ang="0">
                    <a:pos x="26" y="310"/>
                  </a:cxn>
                  <a:cxn ang="0">
                    <a:pos x="26" y="301"/>
                  </a:cxn>
                  <a:cxn ang="0">
                    <a:pos x="17" y="292"/>
                  </a:cxn>
                  <a:cxn ang="0">
                    <a:pos x="17" y="283"/>
                  </a:cxn>
                  <a:cxn ang="0">
                    <a:pos x="17" y="275"/>
                  </a:cxn>
                  <a:cxn ang="0">
                    <a:pos x="35" y="257"/>
                  </a:cxn>
                  <a:cxn ang="0">
                    <a:pos x="35" y="248"/>
                  </a:cxn>
                  <a:cxn ang="0">
                    <a:pos x="44" y="230"/>
                  </a:cxn>
                  <a:cxn ang="0">
                    <a:pos x="53" y="221"/>
                  </a:cxn>
                  <a:cxn ang="0">
                    <a:pos x="70" y="204"/>
                  </a:cxn>
                  <a:cxn ang="0">
                    <a:pos x="53" y="195"/>
                  </a:cxn>
                  <a:cxn ang="0">
                    <a:pos x="53" y="177"/>
                  </a:cxn>
                  <a:cxn ang="0">
                    <a:pos x="53" y="168"/>
                  </a:cxn>
                  <a:cxn ang="0">
                    <a:pos x="44" y="151"/>
                  </a:cxn>
                  <a:cxn ang="0">
                    <a:pos x="53" y="133"/>
                  </a:cxn>
                  <a:cxn ang="0">
                    <a:pos x="53" y="124"/>
                  </a:cxn>
                  <a:cxn ang="0">
                    <a:pos x="53" y="107"/>
                  </a:cxn>
                  <a:cxn ang="0">
                    <a:pos x="53" y="89"/>
                  </a:cxn>
                  <a:cxn ang="0">
                    <a:pos x="61" y="80"/>
                  </a:cxn>
                  <a:cxn ang="0">
                    <a:pos x="61" y="62"/>
                  </a:cxn>
                  <a:cxn ang="0">
                    <a:pos x="70" y="53"/>
                  </a:cxn>
                  <a:cxn ang="0">
                    <a:pos x="79" y="62"/>
                  </a:cxn>
                  <a:cxn ang="0">
                    <a:pos x="88" y="71"/>
                  </a:cxn>
                  <a:cxn ang="0">
                    <a:pos x="96" y="62"/>
                  </a:cxn>
                  <a:cxn ang="0">
                    <a:pos x="114" y="0"/>
                  </a:cxn>
                  <a:cxn ang="0">
                    <a:pos x="255" y="18"/>
                  </a:cxn>
                  <a:cxn ang="0">
                    <a:pos x="422" y="45"/>
                  </a:cxn>
                  <a:cxn ang="0">
                    <a:pos x="360" y="496"/>
                  </a:cxn>
                  <a:cxn ang="0">
                    <a:pos x="228" y="478"/>
                  </a:cxn>
                  <a:cxn ang="0">
                    <a:pos x="17" y="354"/>
                  </a:cxn>
                  <a:cxn ang="0">
                    <a:pos x="0" y="336"/>
                  </a:cxn>
                </a:cxnLst>
                <a:rect l="0" t="0" r="r" b="b"/>
                <a:pathLst>
                  <a:path w="422" h="496">
                    <a:moveTo>
                      <a:pt x="9" y="328"/>
                    </a:moveTo>
                    <a:lnTo>
                      <a:pt x="9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26" y="319"/>
                    </a:lnTo>
                    <a:lnTo>
                      <a:pt x="26" y="319"/>
                    </a:lnTo>
                    <a:lnTo>
                      <a:pt x="26" y="310"/>
                    </a:lnTo>
                    <a:lnTo>
                      <a:pt x="26" y="301"/>
                    </a:lnTo>
                    <a:lnTo>
                      <a:pt x="26" y="301"/>
                    </a:lnTo>
                    <a:lnTo>
                      <a:pt x="17" y="301"/>
                    </a:lnTo>
                    <a:lnTo>
                      <a:pt x="17" y="292"/>
                    </a:lnTo>
                    <a:lnTo>
                      <a:pt x="17" y="292"/>
                    </a:lnTo>
                    <a:lnTo>
                      <a:pt x="17" y="283"/>
                    </a:lnTo>
                    <a:lnTo>
                      <a:pt x="17" y="283"/>
                    </a:lnTo>
                    <a:lnTo>
                      <a:pt x="17" y="275"/>
                    </a:lnTo>
                    <a:lnTo>
                      <a:pt x="26" y="275"/>
                    </a:lnTo>
                    <a:lnTo>
                      <a:pt x="35" y="257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53" y="221"/>
                    </a:lnTo>
                    <a:lnTo>
                      <a:pt x="61" y="213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53" y="195"/>
                    </a:lnTo>
                    <a:lnTo>
                      <a:pt x="61" y="186"/>
                    </a:lnTo>
                    <a:lnTo>
                      <a:pt x="53" y="177"/>
                    </a:lnTo>
                    <a:lnTo>
                      <a:pt x="53" y="177"/>
                    </a:lnTo>
                    <a:lnTo>
                      <a:pt x="53" y="168"/>
                    </a:lnTo>
                    <a:lnTo>
                      <a:pt x="44" y="160"/>
                    </a:lnTo>
                    <a:lnTo>
                      <a:pt x="44" y="151"/>
                    </a:lnTo>
                    <a:lnTo>
                      <a:pt x="44" y="151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24"/>
                    </a:lnTo>
                    <a:lnTo>
                      <a:pt x="53" y="115"/>
                    </a:lnTo>
                    <a:lnTo>
                      <a:pt x="53" y="107"/>
                    </a:lnTo>
                    <a:lnTo>
                      <a:pt x="53" y="98"/>
                    </a:lnTo>
                    <a:lnTo>
                      <a:pt x="53" y="89"/>
                    </a:lnTo>
                    <a:lnTo>
                      <a:pt x="53" y="80"/>
                    </a:lnTo>
                    <a:lnTo>
                      <a:pt x="61" y="80"/>
                    </a:lnTo>
                    <a:lnTo>
                      <a:pt x="53" y="71"/>
                    </a:lnTo>
                    <a:lnTo>
                      <a:pt x="61" y="62"/>
                    </a:lnTo>
                    <a:lnTo>
                      <a:pt x="61" y="62"/>
                    </a:lnTo>
                    <a:lnTo>
                      <a:pt x="70" y="53"/>
                    </a:lnTo>
                    <a:lnTo>
                      <a:pt x="70" y="62"/>
                    </a:lnTo>
                    <a:lnTo>
                      <a:pt x="79" y="62"/>
                    </a:lnTo>
                    <a:lnTo>
                      <a:pt x="79" y="62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6" y="62"/>
                    </a:lnTo>
                    <a:lnTo>
                      <a:pt x="105" y="62"/>
                    </a:lnTo>
                    <a:lnTo>
                      <a:pt x="114" y="0"/>
                    </a:lnTo>
                    <a:lnTo>
                      <a:pt x="167" y="9"/>
                    </a:lnTo>
                    <a:lnTo>
                      <a:pt x="255" y="18"/>
                    </a:lnTo>
                    <a:lnTo>
                      <a:pt x="334" y="36"/>
                    </a:lnTo>
                    <a:lnTo>
                      <a:pt x="422" y="45"/>
                    </a:lnTo>
                    <a:lnTo>
                      <a:pt x="360" y="487"/>
                    </a:lnTo>
                    <a:lnTo>
                      <a:pt x="360" y="496"/>
                    </a:lnTo>
                    <a:lnTo>
                      <a:pt x="334" y="487"/>
                    </a:lnTo>
                    <a:lnTo>
                      <a:pt x="228" y="478"/>
                    </a:lnTo>
                    <a:lnTo>
                      <a:pt x="149" y="425"/>
                    </a:lnTo>
                    <a:lnTo>
                      <a:pt x="17" y="354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9" y="32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0" name="Freeform 159">
                <a:extLst>
                  <a:ext uri="{FF2B5EF4-FFF2-40B4-BE49-F238E27FC236}">
                    <a16:creationId xmlns:a16="http://schemas.microsoft.com/office/drawing/2014/main" id="{18C4B204-405A-1AA2-17B1-2A977F113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2304" y="3101053"/>
                <a:ext cx="413223" cy="391756"/>
              </a:xfrm>
              <a:custGeom>
                <a:avLst/>
                <a:gdLst/>
                <a:ahLst/>
                <a:cxnLst>
                  <a:cxn ang="0">
                    <a:pos x="62" y="9"/>
                  </a:cxn>
                  <a:cxn ang="0">
                    <a:pos x="273" y="0"/>
                  </a:cxn>
                  <a:cxn ang="0">
                    <a:pos x="282" y="9"/>
                  </a:cxn>
                  <a:cxn ang="0">
                    <a:pos x="282" y="18"/>
                  </a:cxn>
                  <a:cxn ang="0">
                    <a:pos x="273" y="27"/>
                  </a:cxn>
                  <a:cxn ang="0">
                    <a:pos x="273" y="36"/>
                  </a:cxn>
                  <a:cxn ang="0">
                    <a:pos x="308" y="36"/>
                  </a:cxn>
                  <a:cxn ang="0">
                    <a:pos x="308" y="45"/>
                  </a:cxn>
                  <a:cxn ang="0">
                    <a:pos x="308" y="53"/>
                  </a:cxn>
                  <a:cxn ang="0">
                    <a:pos x="300" y="62"/>
                  </a:cxn>
                  <a:cxn ang="0">
                    <a:pos x="300" y="62"/>
                  </a:cxn>
                  <a:cxn ang="0">
                    <a:pos x="300" y="71"/>
                  </a:cxn>
                  <a:cxn ang="0">
                    <a:pos x="291" y="80"/>
                  </a:cxn>
                  <a:cxn ang="0">
                    <a:pos x="291" y="89"/>
                  </a:cxn>
                  <a:cxn ang="0">
                    <a:pos x="282" y="89"/>
                  </a:cxn>
                  <a:cxn ang="0">
                    <a:pos x="291" y="89"/>
                  </a:cxn>
                  <a:cxn ang="0">
                    <a:pos x="291" y="106"/>
                  </a:cxn>
                  <a:cxn ang="0">
                    <a:pos x="282" y="115"/>
                  </a:cxn>
                  <a:cxn ang="0">
                    <a:pos x="273" y="124"/>
                  </a:cxn>
                  <a:cxn ang="0">
                    <a:pos x="282" y="124"/>
                  </a:cxn>
                  <a:cxn ang="0">
                    <a:pos x="273" y="133"/>
                  </a:cxn>
                  <a:cxn ang="0">
                    <a:pos x="264" y="133"/>
                  </a:cxn>
                  <a:cxn ang="0">
                    <a:pos x="264" y="142"/>
                  </a:cxn>
                  <a:cxn ang="0">
                    <a:pos x="264" y="142"/>
                  </a:cxn>
                  <a:cxn ang="0">
                    <a:pos x="264" y="151"/>
                  </a:cxn>
                  <a:cxn ang="0">
                    <a:pos x="264" y="151"/>
                  </a:cxn>
                  <a:cxn ang="0">
                    <a:pos x="264" y="160"/>
                  </a:cxn>
                  <a:cxn ang="0">
                    <a:pos x="256" y="168"/>
                  </a:cxn>
                  <a:cxn ang="0">
                    <a:pos x="256" y="177"/>
                  </a:cxn>
                  <a:cxn ang="0">
                    <a:pos x="247" y="186"/>
                  </a:cxn>
                  <a:cxn ang="0">
                    <a:pos x="238" y="186"/>
                  </a:cxn>
                  <a:cxn ang="0">
                    <a:pos x="247" y="186"/>
                  </a:cxn>
                  <a:cxn ang="0">
                    <a:pos x="247" y="204"/>
                  </a:cxn>
                  <a:cxn ang="0">
                    <a:pos x="238" y="204"/>
                  </a:cxn>
                  <a:cxn ang="0">
                    <a:pos x="238" y="221"/>
                  </a:cxn>
                  <a:cxn ang="0">
                    <a:pos x="229" y="221"/>
                  </a:cxn>
                  <a:cxn ang="0">
                    <a:pos x="238" y="221"/>
                  </a:cxn>
                  <a:cxn ang="0">
                    <a:pos x="229" y="230"/>
                  </a:cxn>
                  <a:cxn ang="0">
                    <a:pos x="229" y="230"/>
                  </a:cxn>
                  <a:cxn ang="0">
                    <a:pos x="229" y="239"/>
                  </a:cxn>
                  <a:cxn ang="0">
                    <a:pos x="229" y="239"/>
                  </a:cxn>
                  <a:cxn ang="0">
                    <a:pos x="229" y="248"/>
                  </a:cxn>
                  <a:cxn ang="0">
                    <a:pos x="229" y="248"/>
                  </a:cxn>
                  <a:cxn ang="0">
                    <a:pos x="229" y="266"/>
                  </a:cxn>
                  <a:cxn ang="0">
                    <a:pos x="238" y="274"/>
                  </a:cxn>
                  <a:cxn ang="0">
                    <a:pos x="229" y="274"/>
                  </a:cxn>
                  <a:cxn ang="0">
                    <a:pos x="229" y="283"/>
                  </a:cxn>
                  <a:cxn ang="0">
                    <a:pos x="44" y="292"/>
                  </a:cxn>
                  <a:cxn ang="0">
                    <a:pos x="27" y="248"/>
                  </a:cxn>
                  <a:cxn ang="0">
                    <a:pos x="18" y="248"/>
                  </a:cxn>
                  <a:cxn ang="0">
                    <a:pos x="9" y="239"/>
                  </a:cxn>
                  <a:cxn ang="0">
                    <a:pos x="9" y="80"/>
                  </a:cxn>
                </a:cxnLst>
                <a:rect l="0" t="0" r="r" b="b"/>
                <a:pathLst>
                  <a:path w="308" h="292">
                    <a:moveTo>
                      <a:pt x="0" y="18"/>
                    </a:moveTo>
                    <a:lnTo>
                      <a:pt x="62" y="9"/>
                    </a:lnTo>
                    <a:lnTo>
                      <a:pt x="159" y="9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82" y="9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82" y="27"/>
                    </a:lnTo>
                    <a:lnTo>
                      <a:pt x="273" y="27"/>
                    </a:lnTo>
                    <a:lnTo>
                      <a:pt x="273" y="36"/>
                    </a:lnTo>
                    <a:lnTo>
                      <a:pt x="273" y="36"/>
                    </a:lnTo>
                    <a:lnTo>
                      <a:pt x="273" y="45"/>
                    </a:lnTo>
                    <a:lnTo>
                      <a:pt x="308" y="36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53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71"/>
                    </a:lnTo>
                    <a:lnTo>
                      <a:pt x="300" y="71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9"/>
                    </a:lnTo>
                    <a:lnTo>
                      <a:pt x="291" y="80"/>
                    </a:lnTo>
                    <a:lnTo>
                      <a:pt x="282" y="89"/>
                    </a:lnTo>
                    <a:lnTo>
                      <a:pt x="282" y="89"/>
                    </a:lnTo>
                    <a:lnTo>
                      <a:pt x="291" y="89"/>
                    </a:lnTo>
                    <a:lnTo>
                      <a:pt x="291" y="98"/>
                    </a:lnTo>
                    <a:lnTo>
                      <a:pt x="291" y="106"/>
                    </a:lnTo>
                    <a:lnTo>
                      <a:pt x="291" y="106"/>
                    </a:lnTo>
                    <a:lnTo>
                      <a:pt x="282" y="115"/>
                    </a:lnTo>
                    <a:lnTo>
                      <a:pt x="282" y="115"/>
                    </a:lnTo>
                    <a:lnTo>
                      <a:pt x="273" y="124"/>
                    </a:lnTo>
                    <a:lnTo>
                      <a:pt x="273" y="124"/>
                    </a:lnTo>
                    <a:lnTo>
                      <a:pt x="282" y="124"/>
                    </a:lnTo>
                    <a:lnTo>
                      <a:pt x="282" y="124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64" y="133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51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60"/>
                    </a:lnTo>
                    <a:lnTo>
                      <a:pt x="264" y="160"/>
                    </a:lnTo>
                    <a:lnTo>
                      <a:pt x="264" y="168"/>
                    </a:lnTo>
                    <a:lnTo>
                      <a:pt x="256" y="168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38" y="186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47" y="195"/>
                    </a:lnTo>
                    <a:lnTo>
                      <a:pt x="247" y="204"/>
                    </a:lnTo>
                    <a:lnTo>
                      <a:pt x="229" y="204"/>
                    </a:lnTo>
                    <a:lnTo>
                      <a:pt x="238" y="204"/>
                    </a:lnTo>
                    <a:lnTo>
                      <a:pt x="238" y="213"/>
                    </a:lnTo>
                    <a:lnTo>
                      <a:pt x="238" y="221"/>
                    </a:lnTo>
                    <a:lnTo>
                      <a:pt x="238" y="221"/>
                    </a:lnTo>
                    <a:lnTo>
                      <a:pt x="229" y="221"/>
                    </a:lnTo>
                    <a:lnTo>
                      <a:pt x="229" y="221"/>
                    </a:lnTo>
                    <a:lnTo>
                      <a:pt x="238" y="221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0" y="239"/>
                    </a:lnTo>
                    <a:lnTo>
                      <a:pt x="229" y="239"/>
                    </a:lnTo>
                    <a:lnTo>
                      <a:pt x="220" y="248"/>
                    </a:lnTo>
                    <a:lnTo>
                      <a:pt x="229" y="239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57"/>
                    </a:lnTo>
                    <a:lnTo>
                      <a:pt x="229" y="266"/>
                    </a:lnTo>
                    <a:lnTo>
                      <a:pt x="238" y="266"/>
                    </a:lnTo>
                    <a:lnTo>
                      <a:pt x="238" y="274"/>
                    </a:lnTo>
                    <a:lnTo>
                      <a:pt x="238" y="274"/>
                    </a:lnTo>
                    <a:lnTo>
                      <a:pt x="229" y="274"/>
                    </a:lnTo>
                    <a:lnTo>
                      <a:pt x="229" y="274"/>
                    </a:lnTo>
                    <a:lnTo>
                      <a:pt x="229" y="283"/>
                    </a:lnTo>
                    <a:lnTo>
                      <a:pt x="124" y="292"/>
                    </a:lnTo>
                    <a:lnTo>
                      <a:pt x="44" y="292"/>
                    </a:lnTo>
                    <a:lnTo>
                      <a:pt x="44" y="248"/>
                    </a:lnTo>
                    <a:lnTo>
                      <a:pt x="27" y="248"/>
                    </a:lnTo>
                    <a:lnTo>
                      <a:pt x="18" y="248"/>
                    </a:lnTo>
                    <a:lnTo>
                      <a:pt x="18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106"/>
                    </a:lnTo>
                    <a:lnTo>
                      <a:pt x="9" y="8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1" name="Freeform 160">
                <a:extLst>
                  <a:ext uri="{FF2B5EF4-FFF2-40B4-BE49-F238E27FC236}">
                    <a16:creationId xmlns:a16="http://schemas.microsoft.com/office/drawing/2014/main" id="{FF548319-0D65-A6E8-55D8-2EBCDE2B30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2304" y="3101053"/>
                <a:ext cx="413223" cy="391756"/>
              </a:xfrm>
              <a:custGeom>
                <a:avLst/>
                <a:gdLst/>
                <a:ahLst/>
                <a:cxnLst>
                  <a:cxn ang="0">
                    <a:pos x="62" y="9"/>
                  </a:cxn>
                  <a:cxn ang="0">
                    <a:pos x="273" y="0"/>
                  </a:cxn>
                  <a:cxn ang="0">
                    <a:pos x="282" y="9"/>
                  </a:cxn>
                  <a:cxn ang="0">
                    <a:pos x="282" y="18"/>
                  </a:cxn>
                  <a:cxn ang="0">
                    <a:pos x="273" y="27"/>
                  </a:cxn>
                  <a:cxn ang="0">
                    <a:pos x="273" y="36"/>
                  </a:cxn>
                  <a:cxn ang="0">
                    <a:pos x="308" y="36"/>
                  </a:cxn>
                  <a:cxn ang="0">
                    <a:pos x="308" y="45"/>
                  </a:cxn>
                  <a:cxn ang="0">
                    <a:pos x="308" y="53"/>
                  </a:cxn>
                  <a:cxn ang="0">
                    <a:pos x="300" y="62"/>
                  </a:cxn>
                  <a:cxn ang="0">
                    <a:pos x="300" y="62"/>
                  </a:cxn>
                  <a:cxn ang="0">
                    <a:pos x="300" y="71"/>
                  </a:cxn>
                  <a:cxn ang="0">
                    <a:pos x="291" y="80"/>
                  </a:cxn>
                  <a:cxn ang="0">
                    <a:pos x="291" y="89"/>
                  </a:cxn>
                  <a:cxn ang="0">
                    <a:pos x="282" y="89"/>
                  </a:cxn>
                  <a:cxn ang="0">
                    <a:pos x="291" y="89"/>
                  </a:cxn>
                  <a:cxn ang="0">
                    <a:pos x="291" y="106"/>
                  </a:cxn>
                  <a:cxn ang="0">
                    <a:pos x="282" y="115"/>
                  </a:cxn>
                  <a:cxn ang="0">
                    <a:pos x="273" y="124"/>
                  </a:cxn>
                  <a:cxn ang="0">
                    <a:pos x="282" y="124"/>
                  </a:cxn>
                  <a:cxn ang="0">
                    <a:pos x="273" y="133"/>
                  </a:cxn>
                  <a:cxn ang="0">
                    <a:pos x="264" y="133"/>
                  </a:cxn>
                  <a:cxn ang="0">
                    <a:pos x="264" y="142"/>
                  </a:cxn>
                  <a:cxn ang="0">
                    <a:pos x="264" y="142"/>
                  </a:cxn>
                  <a:cxn ang="0">
                    <a:pos x="264" y="151"/>
                  </a:cxn>
                  <a:cxn ang="0">
                    <a:pos x="264" y="151"/>
                  </a:cxn>
                  <a:cxn ang="0">
                    <a:pos x="264" y="160"/>
                  </a:cxn>
                  <a:cxn ang="0">
                    <a:pos x="256" y="168"/>
                  </a:cxn>
                  <a:cxn ang="0">
                    <a:pos x="256" y="177"/>
                  </a:cxn>
                  <a:cxn ang="0">
                    <a:pos x="247" y="186"/>
                  </a:cxn>
                  <a:cxn ang="0">
                    <a:pos x="238" y="186"/>
                  </a:cxn>
                  <a:cxn ang="0">
                    <a:pos x="247" y="186"/>
                  </a:cxn>
                  <a:cxn ang="0">
                    <a:pos x="247" y="204"/>
                  </a:cxn>
                  <a:cxn ang="0">
                    <a:pos x="238" y="204"/>
                  </a:cxn>
                  <a:cxn ang="0">
                    <a:pos x="238" y="221"/>
                  </a:cxn>
                  <a:cxn ang="0">
                    <a:pos x="229" y="221"/>
                  </a:cxn>
                  <a:cxn ang="0">
                    <a:pos x="238" y="221"/>
                  </a:cxn>
                  <a:cxn ang="0">
                    <a:pos x="229" y="230"/>
                  </a:cxn>
                  <a:cxn ang="0">
                    <a:pos x="229" y="230"/>
                  </a:cxn>
                  <a:cxn ang="0">
                    <a:pos x="229" y="239"/>
                  </a:cxn>
                  <a:cxn ang="0">
                    <a:pos x="229" y="239"/>
                  </a:cxn>
                  <a:cxn ang="0">
                    <a:pos x="229" y="248"/>
                  </a:cxn>
                  <a:cxn ang="0">
                    <a:pos x="229" y="248"/>
                  </a:cxn>
                  <a:cxn ang="0">
                    <a:pos x="229" y="266"/>
                  </a:cxn>
                  <a:cxn ang="0">
                    <a:pos x="238" y="274"/>
                  </a:cxn>
                  <a:cxn ang="0">
                    <a:pos x="229" y="274"/>
                  </a:cxn>
                  <a:cxn ang="0">
                    <a:pos x="229" y="283"/>
                  </a:cxn>
                  <a:cxn ang="0">
                    <a:pos x="44" y="292"/>
                  </a:cxn>
                  <a:cxn ang="0">
                    <a:pos x="27" y="248"/>
                  </a:cxn>
                  <a:cxn ang="0">
                    <a:pos x="18" y="248"/>
                  </a:cxn>
                  <a:cxn ang="0">
                    <a:pos x="9" y="239"/>
                  </a:cxn>
                  <a:cxn ang="0">
                    <a:pos x="9" y="80"/>
                  </a:cxn>
                </a:cxnLst>
                <a:rect l="0" t="0" r="r" b="b"/>
                <a:pathLst>
                  <a:path w="308" h="292">
                    <a:moveTo>
                      <a:pt x="0" y="18"/>
                    </a:moveTo>
                    <a:lnTo>
                      <a:pt x="62" y="9"/>
                    </a:lnTo>
                    <a:lnTo>
                      <a:pt x="159" y="9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82" y="9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82" y="27"/>
                    </a:lnTo>
                    <a:lnTo>
                      <a:pt x="273" y="27"/>
                    </a:lnTo>
                    <a:lnTo>
                      <a:pt x="273" y="36"/>
                    </a:lnTo>
                    <a:lnTo>
                      <a:pt x="273" y="36"/>
                    </a:lnTo>
                    <a:lnTo>
                      <a:pt x="273" y="45"/>
                    </a:lnTo>
                    <a:lnTo>
                      <a:pt x="308" y="36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53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71"/>
                    </a:lnTo>
                    <a:lnTo>
                      <a:pt x="300" y="71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9"/>
                    </a:lnTo>
                    <a:lnTo>
                      <a:pt x="291" y="80"/>
                    </a:lnTo>
                    <a:lnTo>
                      <a:pt x="282" y="89"/>
                    </a:lnTo>
                    <a:lnTo>
                      <a:pt x="282" y="89"/>
                    </a:lnTo>
                    <a:lnTo>
                      <a:pt x="291" y="89"/>
                    </a:lnTo>
                    <a:lnTo>
                      <a:pt x="291" y="98"/>
                    </a:lnTo>
                    <a:lnTo>
                      <a:pt x="291" y="106"/>
                    </a:lnTo>
                    <a:lnTo>
                      <a:pt x="291" y="106"/>
                    </a:lnTo>
                    <a:lnTo>
                      <a:pt x="282" y="115"/>
                    </a:lnTo>
                    <a:lnTo>
                      <a:pt x="282" y="115"/>
                    </a:lnTo>
                    <a:lnTo>
                      <a:pt x="273" y="124"/>
                    </a:lnTo>
                    <a:lnTo>
                      <a:pt x="273" y="124"/>
                    </a:lnTo>
                    <a:lnTo>
                      <a:pt x="282" y="124"/>
                    </a:lnTo>
                    <a:lnTo>
                      <a:pt x="282" y="124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64" y="133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51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60"/>
                    </a:lnTo>
                    <a:lnTo>
                      <a:pt x="264" y="160"/>
                    </a:lnTo>
                    <a:lnTo>
                      <a:pt x="264" y="168"/>
                    </a:lnTo>
                    <a:lnTo>
                      <a:pt x="256" y="168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38" y="186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47" y="195"/>
                    </a:lnTo>
                    <a:lnTo>
                      <a:pt x="247" y="204"/>
                    </a:lnTo>
                    <a:lnTo>
                      <a:pt x="229" y="204"/>
                    </a:lnTo>
                    <a:lnTo>
                      <a:pt x="238" y="204"/>
                    </a:lnTo>
                    <a:lnTo>
                      <a:pt x="238" y="213"/>
                    </a:lnTo>
                    <a:lnTo>
                      <a:pt x="238" y="221"/>
                    </a:lnTo>
                    <a:lnTo>
                      <a:pt x="238" y="221"/>
                    </a:lnTo>
                    <a:lnTo>
                      <a:pt x="229" y="221"/>
                    </a:lnTo>
                    <a:lnTo>
                      <a:pt x="229" y="221"/>
                    </a:lnTo>
                    <a:lnTo>
                      <a:pt x="238" y="221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0" y="239"/>
                    </a:lnTo>
                    <a:lnTo>
                      <a:pt x="229" y="239"/>
                    </a:lnTo>
                    <a:lnTo>
                      <a:pt x="220" y="248"/>
                    </a:lnTo>
                    <a:lnTo>
                      <a:pt x="229" y="239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57"/>
                    </a:lnTo>
                    <a:lnTo>
                      <a:pt x="229" y="266"/>
                    </a:lnTo>
                    <a:lnTo>
                      <a:pt x="238" y="266"/>
                    </a:lnTo>
                    <a:lnTo>
                      <a:pt x="238" y="274"/>
                    </a:lnTo>
                    <a:lnTo>
                      <a:pt x="238" y="274"/>
                    </a:lnTo>
                    <a:lnTo>
                      <a:pt x="229" y="274"/>
                    </a:lnTo>
                    <a:lnTo>
                      <a:pt x="229" y="274"/>
                    </a:lnTo>
                    <a:lnTo>
                      <a:pt x="229" y="283"/>
                    </a:lnTo>
                    <a:lnTo>
                      <a:pt x="124" y="292"/>
                    </a:lnTo>
                    <a:lnTo>
                      <a:pt x="44" y="292"/>
                    </a:lnTo>
                    <a:lnTo>
                      <a:pt x="44" y="248"/>
                    </a:lnTo>
                    <a:lnTo>
                      <a:pt x="27" y="248"/>
                    </a:lnTo>
                    <a:lnTo>
                      <a:pt x="18" y="248"/>
                    </a:lnTo>
                    <a:lnTo>
                      <a:pt x="18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106"/>
                    </a:lnTo>
                    <a:lnTo>
                      <a:pt x="9" y="80"/>
                    </a:lnTo>
                    <a:lnTo>
                      <a:pt x="0" y="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2" name="Freeform 161">
                <a:extLst>
                  <a:ext uri="{FF2B5EF4-FFF2-40B4-BE49-F238E27FC236}">
                    <a16:creationId xmlns:a16="http://schemas.microsoft.com/office/drawing/2014/main" id="{C0AE65F4-84BB-B1CC-D913-259FC0CC4C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740" y="3220459"/>
                <a:ext cx="319308" cy="533969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58" y="0"/>
                  </a:cxn>
                  <a:cxn ang="0">
                    <a:pos x="211" y="168"/>
                  </a:cxn>
                  <a:cxn ang="0">
                    <a:pos x="211" y="177"/>
                  </a:cxn>
                  <a:cxn ang="0">
                    <a:pos x="220" y="185"/>
                  </a:cxn>
                  <a:cxn ang="0">
                    <a:pos x="229" y="194"/>
                  </a:cxn>
                  <a:cxn ang="0">
                    <a:pos x="229" y="212"/>
                  </a:cxn>
                  <a:cxn ang="0">
                    <a:pos x="238" y="221"/>
                  </a:cxn>
                  <a:cxn ang="0">
                    <a:pos x="229" y="230"/>
                  </a:cxn>
                  <a:cxn ang="0">
                    <a:pos x="229" y="239"/>
                  </a:cxn>
                  <a:cxn ang="0">
                    <a:pos x="229" y="256"/>
                  </a:cxn>
                  <a:cxn ang="0">
                    <a:pos x="229" y="274"/>
                  </a:cxn>
                  <a:cxn ang="0">
                    <a:pos x="229" y="283"/>
                  </a:cxn>
                  <a:cxn ang="0">
                    <a:pos x="229" y="300"/>
                  </a:cxn>
                  <a:cxn ang="0">
                    <a:pos x="238" y="309"/>
                  </a:cxn>
                  <a:cxn ang="0">
                    <a:pos x="132" y="327"/>
                  </a:cxn>
                  <a:cxn ang="0">
                    <a:pos x="70" y="336"/>
                  </a:cxn>
                  <a:cxn ang="0">
                    <a:pos x="70" y="353"/>
                  </a:cxn>
                  <a:cxn ang="0">
                    <a:pos x="79" y="362"/>
                  </a:cxn>
                  <a:cxn ang="0">
                    <a:pos x="79" y="371"/>
                  </a:cxn>
                  <a:cxn ang="0">
                    <a:pos x="79" y="380"/>
                  </a:cxn>
                  <a:cxn ang="0">
                    <a:pos x="70" y="389"/>
                  </a:cxn>
                  <a:cxn ang="0">
                    <a:pos x="70" y="389"/>
                  </a:cxn>
                  <a:cxn ang="0">
                    <a:pos x="44" y="398"/>
                  </a:cxn>
                  <a:cxn ang="0">
                    <a:pos x="53" y="398"/>
                  </a:cxn>
                  <a:cxn ang="0">
                    <a:pos x="62" y="389"/>
                  </a:cxn>
                  <a:cxn ang="0">
                    <a:pos x="53" y="389"/>
                  </a:cxn>
                  <a:cxn ang="0">
                    <a:pos x="44" y="380"/>
                  </a:cxn>
                  <a:cxn ang="0">
                    <a:pos x="53" y="371"/>
                  </a:cxn>
                  <a:cxn ang="0">
                    <a:pos x="44" y="362"/>
                  </a:cxn>
                  <a:cxn ang="0">
                    <a:pos x="44" y="362"/>
                  </a:cxn>
                  <a:cxn ang="0">
                    <a:pos x="35" y="371"/>
                  </a:cxn>
                  <a:cxn ang="0">
                    <a:pos x="35" y="389"/>
                  </a:cxn>
                  <a:cxn ang="0">
                    <a:pos x="18" y="389"/>
                  </a:cxn>
                  <a:cxn ang="0">
                    <a:pos x="0" y="265"/>
                  </a:cxn>
                  <a:cxn ang="0">
                    <a:pos x="0" y="26"/>
                  </a:cxn>
                </a:cxnLst>
                <a:rect l="0" t="0" r="r" b="b"/>
                <a:pathLst>
                  <a:path w="238" h="398">
                    <a:moveTo>
                      <a:pt x="0" y="17"/>
                    </a:moveTo>
                    <a:lnTo>
                      <a:pt x="0" y="17"/>
                    </a:lnTo>
                    <a:lnTo>
                      <a:pt x="88" y="9"/>
                    </a:lnTo>
                    <a:lnTo>
                      <a:pt x="158" y="0"/>
                    </a:lnTo>
                    <a:lnTo>
                      <a:pt x="185" y="79"/>
                    </a:lnTo>
                    <a:lnTo>
                      <a:pt x="211" y="168"/>
                    </a:lnTo>
                    <a:lnTo>
                      <a:pt x="211" y="168"/>
                    </a:lnTo>
                    <a:lnTo>
                      <a:pt x="211" y="177"/>
                    </a:lnTo>
                    <a:lnTo>
                      <a:pt x="211" y="177"/>
                    </a:lnTo>
                    <a:lnTo>
                      <a:pt x="220" y="185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203"/>
                    </a:lnTo>
                    <a:lnTo>
                      <a:pt x="229" y="212"/>
                    </a:lnTo>
                    <a:lnTo>
                      <a:pt x="229" y="212"/>
                    </a:lnTo>
                    <a:lnTo>
                      <a:pt x="238" y="221"/>
                    </a:lnTo>
                    <a:lnTo>
                      <a:pt x="229" y="221"/>
                    </a:lnTo>
                    <a:lnTo>
                      <a:pt x="229" y="230"/>
                    </a:lnTo>
                    <a:lnTo>
                      <a:pt x="229" y="239"/>
                    </a:lnTo>
                    <a:lnTo>
                      <a:pt x="229" y="239"/>
                    </a:lnTo>
                    <a:lnTo>
                      <a:pt x="220" y="247"/>
                    </a:lnTo>
                    <a:lnTo>
                      <a:pt x="229" y="256"/>
                    </a:lnTo>
                    <a:lnTo>
                      <a:pt x="229" y="265"/>
                    </a:lnTo>
                    <a:lnTo>
                      <a:pt x="229" y="274"/>
                    </a:lnTo>
                    <a:lnTo>
                      <a:pt x="229" y="274"/>
                    </a:lnTo>
                    <a:lnTo>
                      <a:pt x="229" y="283"/>
                    </a:lnTo>
                    <a:lnTo>
                      <a:pt x="229" y="292"/>
                    </a:lnTo>
                    <a:lnTo>
                      <a:pt x="229" y="300"/>
                    </a:lnTo>
                    <a:lnTo>
                      <a:pt x="238" y="300"/>
                    </a:lnTo>
                    <a:lnTo>
                      <a:pt x="238" y="309"/>
                    </a:lnTo>
                    <a:lnTo>
                      <a:pt x="238" y="318"/>
                    </a:lnTo>
                    <a:lnTo>
                      <a:pt x="132" y="327"/>
                    </a:lnTo>
                    <a:lnTo>
                      <a:pt x="70" y="336"/>
                    </a:lnTo>
                    <a:lnTo>
                      <a:pt x="70" y="336"/>
                    </a:lnTo>
                    <a:lnTo>
                      <a:pt x="62" y="345"/>
                    </a:lnTo>
                    <a:lnTo>
                      <a:pt x="70" y="353"/>
                    </a:lnTo>
                    <a:lnTo>
                      <a:pt x="79" y="353"/>
                    </a:lnTo>
                    <a:lnTo>
                      <a:pt x="79" y="362"/>
                    </a:lnTo>
                    <a:lnTo>
                      <a:pt x="79" y="371"/>
                    </a:lnTo>
                    <a:lnTo>
                      <a:pt x="79" y="371"/>
                    </a:lnTo>
                    <a:lnTo>
                      <a:pt x="79" y="371"/>
                    </a:lnTo>
                    <a:lnTo>
                      <a:pt x="79" y="380"/>
                    </a:lnTo>
                    <a:lnTo>
                      <a:pt x="79" y="389"/>
                    </a:lnTo>
                    <a:lnTo>
                      <a:pt x="70" y="389"/>
                    </a:lnTo>
                    <a:lnTo>
                      <a:pt x="70" y="389"/>
                    </a:lnTo>
                    <a:lnTo>
                      <a:pt x="70" y="389"/>
                    </a:lnTo>
                    <a:lnTo>
                      <a:pt x="62" y="398"/>
                    </a:lnTo>
                    <a:lnTo>
                      <a:pt x="44" y="398"/>
                    </a:lnTo>
                    <a:lnTo>
                      <a:pt x="53" y="398"/>
                    </a:lnTo>
                    <a:lnTo>
                      <a:pt x="53" y="398"/>
                    </a:lnTo>
                    <a:lnTo>
                      <a:pt x="62" y="398"/>
                    </a:lnTo>
                    <a:lnTo>
                      <a:pt x="62" y="389"/>
                    </a:lnTo>
                    <a:lnTo>
                      <a:pt x="53" y="380"/>
                    </a:lnTo>
                    <a:lnTo>
                      <a:pt x="53" y="389"/>
                    </a:lnTo>
                    <a:lnTo>
                      <a:pt x="53" y="380"/>
                    </a:lnTo>
                    <a:lnTo>
                      <a:pt x="44" y="380"/>
                    </a:lnTo>
                    <a:lnTo>
                      <a:pt x="53" y="371"/>
                    </a:lnTo>
                    <a:lnTo>
                      <a:pt x="53" y="371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35" y="362"/>
                    </a:lnTo>
                    <a:lnTo>
                      <a:pt x="35" y="371"/>
                    </a:lnTo>
                    <a:lnTo>
                      <a:pt x="35" y="389"/>
                    </a:lnTo>
                    <a:lnTo>
                      <a:pt x="35" y="389"/>
                    </a:lnTo>
                    <a:lnTo>
                      <a:pt x="26" y="389"/>
                    </a:lnTo>
                    <a:lnTo>
                      <a:pt x="18" y="389"/>
                    </a:lnTo>
                    <a:lnTo>
                      <a:pt x="18" y="389"/>
                    </a:lnTo>
                    <a:lnTo>
                      <a:pt x="0" y="265"/>
                    </a:lnTo>
                    <a:lnTo>
                      <a:pt x="9" y="26"/>
                    </a:lnTo>
                    <a:lnTo>
                      <a:pt x="0" y="26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3" name="Freeform 163">
                <a:extLst>
                  <a:ext uri="{FF2B5EF4-FFF2-40B4-BE49-F238E27FC236}">
                    <a16:creationId xmlns:a16="http://schemas.microsoft.com/office/drawing/2014/main" id="{F078A342-84B2-0070-3868-73A169535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9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4" name="Freeform 164">
                <a:extLst>
                  <a:ext uri="{FF2B5EF4-FFF2-40B4-BE49-F238E27FC236}">
                    <a16:creationId xmlns:a16="http://schemas.microsoft.com/office/drawing/2014/main" id="{9EBB5B2D-32E3-3306-88F8-F3A4F6C6A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9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5" name="Freeform 57">
                <a:extLst>
                  <a:ext uri="{FF2B5EF4-FFF2-40B4-BE49-F238E27FC236}">
                    <a16:creationId xmlns:a16="http://schemas.microsoft.com/office/drawing/2014/main" id="{33848535-0E2D-0EF1-03D2-4BD15496C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984" y="2424871"/>
                <a:ext cx="342117" cy="403832"/>
              </a:xfrm>
              <a:custGeom>
                <a:avLst/>
                <a:gdLst/>
                <a:ahLst/>
                <a:cxnLst>
                  <a:cxn ang="0">
                    <a:pos x="52" y="53"/>
                  </a:cxn>
                  <a:cxn ang="0">
                    <a:pos x="79" y="45"/>
                  </a:cxn>
                  <a:cxn ang="0">
                    <a:pos x="88" y="53"/>
                  </a:cxn>
                  <a:cxn ang="0">
                    <a:pos x="105" y="62"/>
                  </a:cxn>
                  <a:cxn ang="0">
                    <a:pos x="114" y="53"/>
                  </a:cxn>
                  <a:cxn ang="0">
                    <a:pos x="114" y="62"/>
                  </a:cxn>
                  <a:cxn ang="0">
                    <a:pos x="114" y="62"/>
                  </a:cxn>
                  <a:cxn ang="0">
                    <a:pos x="123" y="62"/>
                  </a:cxn>
                  <a:cxn ang="0">
                    <a:pos x="132" y="62"/>
                  </a:cxn>
                  <a:cxn ang="0">
                    <a:pos x="149" y="62"/>
                  </a:cxn>
                  <a:cxn ang="0">
                    <a:pos x="158" y="53"/>
                  </a:cxn>
                  <a:cxn ang="0">
                    <a:pos x="176" y="53"/>
                  </a:cxn>
                  <a:cxn ang="0">
                    <a:pos x="193" y="36"/>
                  </a:cxn>
                  <a:cxn ang="0">
                    <a:pos x="202" y="27"/>
                  </a:cxn>
                  <a:cxn ang="0">
                    <a:pos x="237" y="0"/>
                  </a:cxn>
                  <a:cxn ang="0">
                    <a:pos x="255" y="106"/>
                  </a:cxn>
                  <a:cxn ang="0">
                    <a:pos x="255" y="106"/>
                  </a:cxn>
                  <a:cxn ang="0">
                    <a:pos x="255" y="115"/>
                  </a:cxn>
                  <a:cxn ang="0">
                    <a:pos x="255" y="142"/>
                  </a:cxn>
                  <a:cxn ang="0">
                    <a:pos x="255" y="160"/>
                  </a:cxn>
                  <a:cxn ang="0">
                    <a:pos x="255" y="168"/>
                  </a:cxn>
                  <a:cxn ang="0">
                    <a:pos x="255" y="177"/>
                  </a:cxn>
                  <a:cxn ang="0">
                    <a:pos x="246" y="195"/>
                  </a:cxn>
                  <a:cxn ang="0">
                    <a:pos x="237" y="204"/>
                  </a:cxn>
                  <a:cxn ang="0">
                    <a:pos x="220" y="213"/>
                  </a:cxn>
                  <a:cxn ang="0">
                    <a:pos x="211" y="221"/>
                  </a:cxn>
                  <a:cxn ang="0">
                    <a:pos x="202" y="230"/>
                  </a:cxn>
                  <a:cxn ang="0">
                    <a:pos x="202" y="239"/>
                  </a:cxn>
                  <a:cxn ang="0">
                    <a:pos x="202" y="257"/>
                  </a:cxn>
                  <a:cxn ang="0">
                    <a:pos x="193" y="248"/>
                  </a:cxn>
                  <a:cxn ang="0">
                    <a:pos x="184" y="257"/>
                  </a:cxn>
                  <a:cxn ang="0">
                    <a:pos x="184" y="266"/>
                  </a:cxn>
                  <a:cxn ang="0">
                    <a:pos x="184" y="274"/>
                  </a:cxn>
                  <a:cxn ang="0">
                    <a:pos x="184" y="283"/>
                  </a:cxn>
                  <a:cxn ang="0">
                    <a:pos x="176" y="292"/>
                  </a:cxn>
                  <a:cxn ang="0">
                    <a:pos x="167" y="301"/>
                  </a:cxn>
                  <a:cxn ang="0">
                    <a:pos x="167" y="301"/>
                  </a:cxn>
                  <a:cxn ang="0">
                    <a:pos x="158" y="292"/>
                  </a:cxn>
                  <a:cxn ang="0">
                    <a:pos x="149" y="283"/>
                  </a:cxn>
                  <a:cxn ang="0">
                    <a:pos x="132" y="283"/>
                  </a:cxn>
                  <a:cxn ang="0">
                    <a:pos x="123" y="292"/>
                  </a:cxn>
                  <a:cxn ang="0">
                    <a:pos x="114" y="292"/>
                  </a:cxn>
                  <a:cxn ang="0">
                    <a:pos x="105" y="292"/>
                  </a:cxn>
                  <a:cxn ang="0">
                    <a:pos x="96" y="292"/>
                  </a:cxn>
                  <a:cxn ang="0">
                    <a:pos x="79" y="283"/>
                  </a:cxn>
                  <a:cxn ang="0">
                    <a:pos x="70" y="283"/>
                  </a:cxn>
                  <a:cxn ang="0">
                    <a:pos x="52" y="274"/>
                  </a:cxn>
                  <a:cxn ang="0">
                    <a:pos x="44" y="266"/>
                  </a:cxn>
                  <a:cxn ang="0">
                    <a:pos x="26" y="266"/>
                  </a:cxn>
                  <a:cxn ang="0">
                    <a:pos x="8" y="133"/>
                  </a:cxn>
                </a:cxnLst>
                <a:rect l="0" t="0" r="r" b="b"/>
                <a:pathLst>
                  <a:path w="255" h="301">
                    <a:moveTo>
                      <a:pt x="0" y="62"/>
                    </a:moveTo>
                    <a:lnTo>
                      <a:pt x="52" y="53"/>
                    </a:lnTo>
                    <a:lnTo>
                      <a:pt x="70" y="45"/>
                    </a:lnTo>
                    <a:lnTo>
                      <a:pt x="79" y="45"/>
                    </a:lnTo>
                    <a:lnTo>
                      <a:pt x="88" y="53"/>
                    </a:lnTo>
                    <a:lnTo>
                      <a:pt x="88" y="53"/>
                    </a:lnTo>
                    <a:lnTo>
                      <a:pt x="96" y="53"/>
                    </a:lnTo>
                    <a:lnTo>
                      <a:pt x="105" y="62"/>
                    </a:lnTo>
                    <a:lnTo>
                      <a:pt x="105" y="62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14" y="62"/>
                    </a:lnTo>
                    <a:lnTo>
                      <a:pt x="105" y="62"/>
                    </a:lnTo>
                    <a:lnTo>
                      <a:pt x="114" y="62"/>
                    </a:lnTo>
                    <a:lnTo>
                      <a:pt x="114" y="62"/>
                    </a:lnTo>
                    <a:lnTo>
                      <a:pt x="123" y="62"/>
                    </a:lnTo>
                    <a:lnTo>
                      <a:pt x="132" y="62"/>
                    </a:lnTo>
                    <a:lnTo>
                      <a:pt x="132" y="62"/>
                    </a:lnTo>
                    <a:lnTo>
                      <a:pt x="140" y="62"/>
                    </a:lnTo>
                    <a:lnTo>
                      <a:pt x="149" y="62"/>
                    </a:lnTo>
                    <a:lnTo>
                      <a:pt x="149" y="53"/>
                    </a:lnTo>
                    <a:lnTo>
                      <a:pt x="158" y="53"/>
                    </a:lnTo>
                    <a:lnTo>
                      <a:pt x="167" y="53"/>
                    </a:lnTo>
                    <a:lnTo>
                      <a:pt x="176" y="53"/>
                    </a:lnTo>
                    <a:lnTo>
                      <a:pt x="184" y="45"/>
                    </a:lnTo>
                    <a:lnTo>
                      <a:pt x="193" y="36"/>
                    </a:lnTo>
                    <a:lnTo>
                      <a:pt x="193" y="27"/>
                    </a:lnTo>
                    <a:lnTo>
                      <a:pt x="202" y="27"/>
                    </a:lnTo>
                    <a:lnTo>
                      <a:pt x="211" y="18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55" y="106"/>
                    </a:lnTo>
                    <a:lnTo>
                      <a:pt x="255" y="106"/>
                    </a:lnTo>
                    <a:lnTo>
                      <a:pt x="255" y="106"/>
                    </a:lnTo>
                    <a:lnTo>
                      <a:pt x="255" y="115"/>
                    </a:lnTo>
                    <a:lnTo>
                      <a:pt x="255" y="115"/>
                    </a:lnTo>
                    <a:lnTo>
                      <a:pt x="255" y="133"/>
                    </a:lnTo>
                    <a:lnTo>
                      <a:pt x="255" y="142"/>
                    </a:lnTo>
                    <a:lnTo>
                      <a:pt x="255" y="151"/>
                    </a:lnTo>
                    <a:lnTo>
                      <a:pt x="255" y="160"/>
                    </a:lnTo>
                    <a:lnTo>
                      <a:pt x="255" y="168"/>
                    </a:lnTo>
                    <a:lnTo>
                      <a:pt x="255" y="168"/>
                    </a:lnTo>
                    <a:lnTo>
                      <a:pt x="255" y="168"/>
                    </a:lnTo>
                    <a:lnTo>
                      <a:pt x="255" y="177"/>
                    </a:lnTo>
                    <a:lnTo>
                      <a:pt x="255" y="177"/>
                    </a:lnTo>
                    <a:lnTo>
                      <a:pt x="246" y="195"/>
                    </a:lnTo>
                    <a:lnTo>
                      <a:pt x="246" y="195"/>
                    </a:lnTo>
                    <a:lnTo>
                      <a:pt x="237" y="204"/>
                    </a:lnTo>
                    <a:lnTo>
                      <a:pt x="228" y="213"/>
                    </a:lnTo>
                    <a:lnTo>
                      <a:pt x="220" y="213"/>
                    </a:lnTo>
                    <a:lnTo>
                      <a:pt x="211" y="221"/>
                    </a:lnTo>
                    <a:lnTo>
                      <a:pt x="211" y="221"/>
                    </a:lnTo>
                    <a:lnTo>
                      <a:pt x="211" y="230"/>
                    </a:lnTo>
                    <a:lnTo>
                      <a:pt x="202" y="230"/>
                    </a:lnTo>
                    <a:lnTo>
                      <a:pt x="202" y="239"/>
                    </a:lnTo>
                    <a:lnTo>
                      <a:pt x="202" y="239"/>
                    </a:lnTo>
                    <a:lnTo>
                      <a:pt x="202" y="248"/>
                    </a:lnTo>
                    <a:lnTo>
                      <a:pt x="202" y="257"/>
                    </a:lnTo>
                    <a:lnTo>
                      <a:pt x="202" y="257"/>
                    </a:lnTo>
                    <a:lnTo>
                      <a:pt x="193" y="248"/>
                    </a:lnTo>
                    <a:lnTo>
                      <a:pt x="193" y="248"/>
                    </a:lnTo>
                    <a:lnTo>
                      <a:pt x="184" y="257"/>
                    </a:lnTo>
                    <a:lnTo>
                      <a:pt x="184" y="257"/>
                    </a:lnTo>
                    <a:lnTo>
                      <a:pt x="184" y="266"/>
                    </a:lnTo>
                    <a:lnTo>
                      <a:pt x="184" y="266"/>
                    </a:lnTo>
                    <a:lnTo>
                      <a:pt x="184" y="274"/>
                    </a:lnTo>
                    <a:lnTo>
                      <a:pt x="184" y="274"/>
                    </a:lnTo>
                    <a:lnTo>
                      <a:pt x="184" y="283"/>
                    </a:lnTo>
                    <a:lnTo>
                      <a:pt x="176" y="283"/>
                    </a:lnTo>
                    <a:lnTo>
                      <a:pt x="176" y="292"/>
                    </a:lnTo>
                    <a:lnTo>
                      <a:pt x="176" y="301"/>
                    </a:lnTo>
                    <a:lnTo>
                      <a:pt x="167" y="301"/>
                    </a:lnTo>
                    <a:lnTo>
                      <a:pt x="167" y="301"/>
                    </a:lnTo>
                    <a:lnTo>
                      <a:pt x="167" y="301"/>
                    </a:lnTo>
                    <a:lnTo>
                      <a:pt x="158" y="301"/>
                    </a:lnTo>
                    <a:lnTo>
                      <a:pt x="158" y="292"/>
                    </a:lnTo>
                    <a:lnTo>
                      <a:pt x="149" y="292"/>
                    </a:lnTo>
                    <a:lnTo>
                      <a:pt x="149" y="283"/>
                    </a:lnTo>
                    <a:lnTo>
                      <a:pt x="140" y="274"/>
                    </a:lnTo>
                    <a:lnTo>
                      <a:pt x="132" y="283"/>
                    </a:lnTo>
                    <a:lnTo>
                      <a:pt x="132" y="283"/>
                    </a:lnTo>
                    <a:lnTo>
                      <a:pt x="123" y="292"/>
                    </a:lnTo>
                    <a:lnTo>
                      <a:pt x="123" y="292"/>
                    </a:lnTo>
                    <a:lnTo>
                      <a:pt x="114" y="292"/>
                    </a:lnTo>
                    <a:lnTo>
                      <a:pt x="114" y="292"/>
                    </a:lnTo>
                    <a:lnTo>
                      <a:pt x="105" y="292"/>
                    </a:lnTo>
                    <a:lnTo>
                      <a:pt x="105" y="292"/>
                    </a:lnTo>
                    <a:lnTo>
                      <a:pt x="96" y="292"/>
                    </a:lnTo>
                    <a:lnTo>
                      <a:pt x="96" y="292"/>
                    </a:lnTo>
                    <a:lnTo>
                      <a:pt x="79" y="283"/>
                    </a:lnTo>
                    <a:lnTo>
                      <a:pt x="79" y="283"/>
                    </a:lnTo>
                    <a:lnTo>
                      <a:pt x="70" y="283"/>
                    </a:lnTo>
                    <a:lnTo>
                      <a:pt x="61" y="283"/>
                    </a:lnTo>
                    <a:lnTo>
                      <a:pt x="52" y="274"/>
                    </a:lnTo>
                    <a:lnTo>
                      <a:pt x="52" y="266"/>
                    </a:lnTo>
                    <a:lnTo>
                      <a:pt x="44" y="266"/>
                    </a:lnTo>
                    <a:lnTo>
                      <a:pt x="35" y="266"/>
                    </a:lnTo>
                    <a:lnTo>
                      <a:pt x="26" y="266"/>
                    </a:lnTo>
                    <a:lnTo>
                      <a:pt x="17" y="266"/>
                    </a:lnTo>
                    <a:lnTo>
                      <a:pt x="8" y="133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83" name="Group 127">
              <a:extLst>
                <a:ext uri="{FF2B5EF4-FFF2-40B4-BE49-F238E27FC236}">
                  <a16:creationId xmlns:a16="http://schemas.microsoft.com/office/drawing/2014/main" id="{6E08259D-3D5E-6955-6377-4B83D1CC4B1F}"/>
                </a:ext>
              </a:extLst>
            </p:cNvPr>
            <p:cNvGrpSpPr/>
            <p:nvPr/>
          </p:nvGrpSpPr>
          <p:grpSpPr>
            <a:xfrm>
              <a:off x="812374" y="1547444"/>
              <a:ext cx="4367012" cy="2700705"/>
              <a:chOff x="812374" y="1547444"/>
              <a:chExt cx="4367012" cy="2700705"/>
            </a:xfrm>
            <a:grpFill/>
          </p:grpSpPr>
          <p:sp>
            <p:nvSpPr>
              <p:cNvPr id="84" name="Freeform 138">
                <a:extLst>
                  <a:ext uri="{FF2B5EF4-FFF2-40B4-BE49-F238E27FC236}">
                    <a16:creationId xmlns:a16="http://schemas.microsoft.com/office/drawing/2014/main" id="{8F4D545B-1664-F2AF-0DB8-136644C43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3590" y="2495978"/>
                <a:ext cx="260277" cy="450788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0" y="319"/>
                  </a:cxn>
                  <a:cxn ang="0">
                    <a:pos x="9" y="310"/>
                  </a:cxn>
                  <a:cxn ang="0">
                    <a:pos x="9" y="301"/>
                  </a:cxn>
                  <a:cxn ang="0">
                    <a:pos x="18" y="292"/>
                  </a:cxn>
                  <a:cxn ang="0">
                    <a:pos x="18" y="275"/>
                  </a:cxn>
                  <a:cxn ang="0">
                    <a:pos x="27" y="266"/>
                  </a:cxn>
                  <a:cxn ang="0">
                    <a:pos x="27" y="248"/>
                  </a:cxn>
                  <a:cxn ang="0">
                    <a:pos x="27" y="239"/>
                  </a:cxn>
                  <a:cxn ang="0">
                    <a:pos x="18" y="230"/>
                  </a:cxn>
                  <a:cxn ang="0">
                    <a:pos x="18" y="213"/>
                  </a:cxn>
                  <a:cxn ang="0">
                    <a:pos x="9" y="27"/>
                  </a:cxn>
                  <a:cxn ang="0">
                    <a:pos x="9" y="27"/>
                  </a:cxn>
                  <a:cxn ang="0">
                    <a:pos x="27" y="27"/>
                  </a:cxn>
                  <a:cxn ang="0">
                    <a:pos x="44" y="18"/>
                  </a:cxn>
                  <a:cxn ang="0">
                    <a:pos x="80" y="9"/>
                  </a:cxn>
                  <a:cxn ang="0">
                    <a:pos x="168" y="9"/>
                  </a:cxn>
                  <a:cxn ang="0">
                    <a:pos x="185" y="213"/>
                  </a:cxn>
                  <a:cxn ang="0">
                    <a:pos x="194" y="221"/>
                  </a:cxn>
                  <a:cxn ang="0">
                    <a:pos x="194" y="230"/>
                  </a:cxn>
                  <a:cxn ang="0">
                    <a:pos x="185" y="239"/>
                  </a:cxn>
                  <a:cxn ang="0">
                    <a:pos x="168" y="248"/>
                  </a:cxn>
                  <a:cxn ang="0">
                    <a:pos x="159" y="248"/>
                  </a:cxn>
                  <a:cxn ang="0">
                    <a:pos x="159" y="257"/>
                  </a:cxn>
                  <a:cxn ang="0">
                    <a:pos x="150" y="266"/>
                  </a:cxn>
                  <a:cxn ang="0">
                    <a:pos x="150" y="283"/>
                  </a:cxn>
                  <a:cxn ang="0">
                    <a:pos x="132" y="283"/>
                  </a:cxn>
                  <a:cxn ang="0">
                    <a:pos x="132" y="301"/>
                  </a:cxn>
                  <a:cxn ang="0">
                    <a:pos x="124" y="310"/>
                  </a:cxn>
                  <a:cxn ang="0">
                    <a:pos x="115" y="310"/>
                  </a:cxn>
                  <a:cxn ang="0">
                    <a:pos x="106" y="292"/>
                  </a:cxn>
                  <a:cxn ang="0">
                    <a:pos x="97" y="301"/>
                  </a:cxn>
                  <a:cxn ang="0">
                    <a:pos x="97" y="319"/>
                  </a:cxn>
                  <a:cxn ang="0">
                    <a:pos x="88" y="328"/>
                  </a:cxn>
                  <a:cxn ang="0">
                    <a:pos x="80" y="319"/>
                  </a:cxn>
                  <a:cxn ang="0">
                    <a:pos x="71" y="319"/>
                  </a:cxn>
                  <a:cxn ang="0">
                    <a:pos x="62" y="328"/>
                  </a:cxn>
                  <a:cxn ang="0">
                    <a:pos x="62" y="336"/>
                  </a:cxn>
                  <a:cxn ang="0">
                    <a:pos x="44" y="319"/>
                  </a:cxn>
                  <a:cxn ang="0">
                    <a:pos x="27" y="328"/>
                  </a:cxn>
                  <a:cxn ang="0">
                    <a:pos x="27" y="336"/>
                  </a:cxn>
                  <a:cxn ang="0">
                    <a:pos x="18" y="328"/>
                  </a:cxn>
                  <a:cxn ang="0">
                    <a:pos x="9" y="336"/>
                  </a:cxn>
                  <a:cxn ang="0">
                    <a:pos x="9" y="336"/>
                  </a:cxn>
                </a:cxnLst>
                <a:rect l="0" t="0" r="r" b="b"/>
                <a:pathLst>
                  <a:path w="194" h="336">
                    <a:moveTo>
                      <a:pt x="9" y="336"/>
                    </a:move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9" y="319"/>
                    </a:lnTo>
                    <a:lnTo>
                      <a:pt x="9" y="310"/>
                    </a:lnTo>
                    <a:lnTo>
                      <a:pt x="9" y="310"/>
                    </a:lnTo>
                    <a:lnTo>
                      <a:pt x="9" y="301"/>
                    </a:lnTo>
                    <a:lnTo>
                      <a:pt x="9" y="292"/>
                    </a:lnTo>
                    <a:lnTo>
                      <a:pt x="18" y="292"/>
                    </a:lnTo>
                    <a:lnTo>
                      <a:pt x="18" y="283"/>
                    </a:lnTo>
                    <a:lnTo>
                      <a:pt x="18" y="275"/>
                    </a:lnTo>
                    <a:lnTo>
                      <a:pt x="27" y="266"/>
                    </a:lnTo>
                    <a:lnTo>
                      <a:pt x="27" y="266"/>
                    </a:lnTo>
                    <a:lnTo>
                      <a:pt x="27" y="257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39"/>
                    </a:lnTo>
                    <a:lnTo>
                      <a:pt x="18" y="230"/>
                    </a:lnTo>
                    <a:lnTo>
                      <a:pt x="18" y="230"/>
                    </a:lnTo>
                    <a:lnTo>
                      <a:pt x="18" y="221"/>
                    </a:lnTo>
                    <a:lnTo>
                      <a:pt x="18" y="213"/>
                    </a:lnTo>
                    <a:lnTo>
                      <a:pt x="27" y="213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8" y="27"/>
                    </a:lnTo>
                    <a:lnTo>
                      <a:pt x="27" y="27"/>
                    </a:lnTo>
                    <a:lnTo>
                      <a:pt x="36" y="27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80" y="9"/>
                    </a:lnTo>
                    <a:lnTo>
                      <a:pt x="159" y="0"/>
                    </a:lnTo>
                    <a:lnTo>
                      <a:pt x="168" y="9"/>
                    </a:lnTo>
                    <a:lnTo>
                      <a:pt x="176" y="80"/>
                    </a:lnTo>
                    <a:lnTo>
                      <a:pt x="185" y="213"/>
                    </a:lnTo>
                    <a:lnTo>
                      <a:pt x="185" y="213"/>
                    </a:lnTo>
                    <a:lnTo>
                      <a:pt x="194" y="221"/>
                    </a:lnTo>
                    <a:lnTo>
                      <a:pt x="185" y="230"/>
                    </a:lnTo>
                    <a:lnTo>
                      <a:pt x="194" y="230"/>
                    </a:lnTo>
                    <a:lnTo>
                      <a:pt x="194" y="239"/>
                    </a:lnTo>
                    <a:lnTo>
                      <a:pt x="185" y="239"/>
                    </a:lnTo>
                    <a:lnTo>
                      <a:pt x="168" y="248"/>
                    </a:lnTo>
                    <a:lnTo>
                      <a:pt x="168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57"/>
                    </a:lnTo>
                    <a:lnTo>
                      <a:pt x="159" y="266"/>
                    </a:lnTo>
                    <a:lnTo>
                      <a:pt x="150" y="266"/>
                    </a:lnTo>
                    <a:lnTo>
                      <a:pt x="150" y="275"/>
                    </a:lnTo>
                    <a:lnTo>
                      <a:pt x="150" y="283"/>
                    </a:lnTo>
                    <a:lnTo>
                      <a:pt x="141" y="283"/>
                    </a:lnTo>
                    <a:lnTo>
                      <a:pt x="132" y="283"/>
                    </a:lnTo>
                    <a:lnTo>
                      <a:pt x="132" y="292"/>
                    </a:lnTo>
                    <a:lnTo>
                      <a:pt x="132" y="301"/>
                    </a:lnTo>
                    <a:lnTo>
                      <a:pt x="132" y="310"/>
                    </a:lnTo>
                    <a:lnTo>
                      <a:pt x="124" y="310"/>
                    </a:lnTo>
                    <a:lnTo>
                      <a:pt x="115" y="310"/>
                    </a:lnTo>
                    <a:lnTo>
                      <a:pt x="115" y="310"/>
                    </a:lnTo>
                    <a:lnTo>
                      <a:pt x="106" y="301"/>
                    </a:lnTo>
                    <a:lnTo>
                      <a:pt x="106" y="292"/>
                    </a:lnTo>
                    <a:lnTo>
                      <a:pt x="106" y="301"/>
                    </a:lnTo>
                    <a:lnTo>
                      <a:pt x="97" y="301"/>
                    </a:lnTo>
                    <a:lnTo>
                      <a:pt x="97" y="310"/>
                    </a:lnTo>
                    <a:lnTo>
                      <a:pt x="97" y="319"/>
                    </a:lnTo>
                    <a:lnTo>
                      <a:pt x="97" y="319"/>
                    </a:lnTo>
                    <a:lnTo>
                      <a:pt x="88" y="328"/>
                    </a:lnTo>
                    <a:lnTo>
                      <a:pt x="88" y="319"/>
                    </a:lnTo>
                    <a:lnTo>
                      <a:pt x="80" y="319"/>
                    </a:lnTo>
                    <a:lnTo>
                      <a:pt x="80" y="319"/>
                    </a:lnTo>
                    <a:lnTo>
                      <a:pt x="71" y="319"/>
                    </a:lnTo>
                    <a:lnTo>
                      <a:pt x="71" y="319"/>
                    </a:lnTo>
                    <a:lnTo>
                      <a:pt x="62" y="328"/>
                    </a:lnTo>
                    <a:lnTo>
                      <a:pt x="62" y="328"/>
                    </a:lnTo>
                    <a:lnTo>
                      <a:pt x="62" y="336"/>
                    </a:lnTo>
                    <a:lnTo>
                      <a:pt x="62" y="328"/>
                    </a:lnTo>
                    <a:lnTo>
                      <a:pt x="44" y="319"/>
                    </a:lnTo>
                    <a:lnTo>
                      <a:pt x="36" y="328"/>
                    </a:lnTo>
                    <a:lnTo>
                      <a:pt x="27" y="328"/>
                    </a:lnTo>
                    <a:lnTo>
                      <a:pt x="36" y="328"/>
                    </a:lnTo>
                    <a:lnTo>
                      <a:pt x="27" y="336"/>
                    </a:lnTo>
                    <a:lnTo>
                      <a:pt x="27" y="328"/>
                    </a:lnTo>
                    <a:lnTo>
                      <a:pt x="18" y="328"/>
                    </a:lnTo>
                    <a:lnTo>
                      <a:pt x="9" y="328"/>
                    </a:lnTo>
                    <a:lnTo>
                      <a:pt x="9" y="336"/>
                    </a:lnTo>
                    <a:lnTo>
                      <a:pt x="9" y="336"/>
                    </a:lnTo>
                    <a:lnTo>
                      <a:pt x="9" y="33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5" name="Freeform 7">
                <a:extLst>
                  <a:ext uri="{FF2B5EF4-FFF2-40B4-BE49-F238E27FC236}">
                    <a16:creationId xmlns:a16="http://schemas.microsoft.com/office/drawing/2014/main" id="{5AA81EBF-00A8-BDE7-0994-AE2853745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9634" y="1998232"/>
                <a:ext cx="413223" cy="462863"/>
              </a:xfrm>
              <a:custGeom>
                <a:avLst/>
                <a:gdLst/>
                <a:ahLst/>
                <a:cxnLst>
                  <a:cxn ang="0">
                    <a:pos x="44" y="18"/>
                  </a:cxn>
                  <a:cxn ang="0">
                    <a:pos x="79" y="9"/>
                  </a:cxn>
                  <a:cxn ang="0">
                    <a:pos x="96" y="0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105" y="18"/>
                  </a:cxn>
                  <a:cxn ang="0">
                    <a:pos x="132" y="27"/>
                  </a:cxn>
                  <a:cxn ang="0">
                    <a:pos x="140" y="35"/>
                  </a:cxn>
                  <a:cxn ang="0">
                    <a:pos x="220" y="62"/>
                  </a:cxn>
                  <a:cxn ang="0">
                    <a:pos x="237" y="62"/>
                  </a:cxn>
                  <a:cxn ang="0">
                    <a:pos x="255" y="71"/>
                  </a:cxn>
                  <a:cxn ang="0">
                    <a:pos x="272" y="80"/>
                  </a:cxn>
                  <a:cxn ang="0">
                    <a:pos x="281" y="88"/>
                  </a:cxn>
                  <a:cxn ang="0">
                    <a:pos x="272" y="106"/>
                  </a:cxn>
                  <a:cxn ang="0">
                    <a:pos x="281" y="115"/>
                  </a:cxn>
                  <a:cxn ang="0">
                    <a:pos x="290" y="124"/>
                  </a:cxn>
                  <a:cxn ang="0">
                    <a:pos x="290" y="133"/>
                  </a:cxn>
                  <a:cxn ang="0">
                    <a:pos x="281" y="150"/>
                  </a:cxn>
                  <a:cxn ang="0">
                    <a:pos x="272" y="168"/>
                  </a:cxn>
                  <a:cxn ang="0">
                    <a:pos x="281" y="168"/>
                  </a:cxn>
                  <a:cxn ang="0">
                    <a:pos x="290" y="150"/>
                  </a:cxn>
                  <a:cxn ang="0">
                    <a:pos x="299" y="142"/>
                  </a:cxn>
                  <a:cxn ang="0">
                    <a:pos x="308" y="159"/>
                  </a:cxn>
                  <a:cxn ang="0">
                    <a:pos x="299" y="186"/>
                  </a:cxn>
                  <a:cxn ang="0">
                    <a:pos x="299" y="203"/>
                  </a:cxn>
                  <a:cxn ang="0">
                    <a:pos x="290" y="230"/>
                  </a:cxn>
                  <a:cxn ang="0">
                    <a:pos x="290" y="248"/>
                  </a:cxn>
                  <a:cxn ang="0">
                    <a:pos x="290" y="265"/>
                  </a:cxn>
                  <a:cxn ang="0">
                    <a:pos x="290" y="292"/>
                  </a:cxn>
                  <a:cxn ang="0">
                    <a:pos x="299" y="310"/>
                  </a:cxn>
                  <a:cxn ang="0">
                    <a:pos x="299" y="327"/>
                  </a:cxn>
                  <a:cxn ang="0">
                    <a:pos x="228" y="345"/>
                  </a:cxn>
                  <a:cxn ang="0">
                    <a:pos x="114" y="336"/>
                  </a:cxn>
                  <a:cxn ang="0">
                    <a:pos x="105" y="318"/>
                  </a:cxn>
                  <a:cxn ang="0">
                    <a:pos x="105" y="301"/>
                  </a:cxn>
                  <a:cxn ang="0">
                    <a:pos x="105" y="283"/>
                  </a:cxn>
                  <a:cxn ang="0">
                    <a:pos x="96" y="274"/>
                  </a:cxn>
                  <a:cxn ang="0">
                    <a:pos x="96" y="256"/>
                  </a:cxn>
                  <a:cxn ang="0">
                    <a:pos x="88" y="230"/>
                  </a:cxn>
                  <a:cxn ang="0">
                    <a:pos x="70" y="230"/>
                  </a:cxn>
                  <a:cxn ang="0">
                    <a:pos x="44" y="203"/>
                  </a:cxn>
                  <a:cxn ang="0">
                    <a:pos x="35" y="195"/>
                  </a:cxn>
                  <a:cxn ang="0">
                    <a:pos x="8" y="186"/>
                  </a:cxn>
                  <a:cxn ang="0">
                    <a:pos x="8" y="159"/>
                  </a:cxn>
                  <a:cxn ang="0">
                    <a:pos x="8" y="133"/>
                  </a:cxn>
                  <a:cxn ang="0">
                    <a:pos x="0" y="115"/>
                  </a:cxn>
                  <a:cxn ang="0">
                    <a:pos x="0" y="97"/>
                  </a:cxn>
                  <a:cxn ang="0">
                    <a:pos x="17" y="80"/>
                  </a:cxn>
                  <a:cxn ang="0">
                    <a:pos x="26" y="62"/>
                  </a:cxn>
                  <a:cxn ang="0">
                    <a:pos x="35" y="18"/>
                  </a:cxn>
                </a:cxnLst>
                <a:rect l="0" t="0" r="r" b="b"/>
                <a:pathLst>
                  <a:path w="308" h="345">
                    <a:moveTo>
                      <a:pt x="35" y="18"/>
                    </a:moveTo>
                    <a:lnTo>
                      <a:pt x="44" y="18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70" y="9"/>
                    </a:lnTo>
                    <a:lnTo>
                      <a:pt x="79" y="9"/>
                    </a:lnTo>
                    <a:lnTo>
                      <a:pt x="88" y="9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105" y="18"/>
                    </a:lnTo>
                    <a:lnTo>
                      <a:pt x="96" y="27"/>
                    </a:lnTo>
                    <a:lnTo>
                      <a:pt x="105" y="27"/>
                    </a:lnTo>
                    <a:lnTo>
                      <a:pt x="105" y="18"/>
                    </a:lnTo>
                    <a:lnTo>
                      <a:pt x="114" y="18"/>
                    </a:lnTo>
                    <a:lnTo>
                      <a:pt x="123" y="27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40" y="35"/>
                    </a:lnTo>
                    <a:lnTo>
                      <a:pt x="149" y="44"/>
                    </a:lnTo>
                    <a:lnTo>
                      <a:pt x="202" y="53"/>
                    </a:lnTo>
                    <a:lnTo>
                      <a:pt x="220" y="62"/>
                    </a:lnTo>
                    <a:lnTo>
                      <a:pt x="220" y="62"/>
                    </a:lnTo>
                    <a:lnTo>
                      <a:pt x="228" y="62"/>
                    </a:lnTo>
                    <a:lnTo>
                      <a:pt x="237" y="62"/>
                    </a:lnTo>
                    <a:lnTo>
                      <a:pt x="237" y="62"/>
                    </a:lnTo>
                    <a:lnTo>
                      <a:pt x="255" y="62"/>
                    </a:lnTo>
                    <a:lnTo>
                      <a:pt x="255" y="71"/>
                    </a:lnTo>
                    <a:lnTo>
                      <a:pt x="255" y="80"/>
                    </a:lnTo>
                    <a:lnTo>
                      <a:pt x="264" y="80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72" y="88"/>
                    </a:lnTo>
                    <a:lnTo>
                      <a:pt x="281" y="88"/>
                    </a:lnTo>
                    <a:lnTo>
                      <a:pt x="272" y="97"/>
                    </a:lnTo>
                    <a:lnTo>
                      <a:pt x="272" y="106"/>
                    </a:lnTo>
                    <a:lnTo>
                      <a:pt x="272" y="106"/>
                    </a:lnTo>
                    <a:lnTo>
                      <a:pt x="281" y="106"/>
                    </a:lnTo>
                    <a:lnTo>
                      <a:pt x="290" y="106"/>
                    </a:lnTo>
                    <a:lnTo>
                      <a:pt x="281" y="115"/>
                    </a:lnTo>
                    <a:lnTo>
                      <a:pt x="281" y="124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33"/>
                    </a:lnTo>
                    <a:lnTo>
                      <a:pt x="290" y="133"/>
                    </a:lnTo>
                    <a:lnTo>
                      <a:pt x="290" y="142"/>
                    </a:lnTo>
                    <a:lnTo>
                      <a:pt x="281" y="142"/>
                    </a:lnTo>
                    <a:lnTo>
                      <a:pt x="281" y="150"/>
                    </a:lnTo>
                    <a:lnTo>
                      <a:pt x="281" y="150"/>
                    </a:lnTo>
                    <a:lnTo>
                      <a:pt x="272" y="159"/>
                    </a:lnTo>
                    <a:lnTo>
                      <a:pt x="272" y="168"/>
                    </a:lnTo>
                    <a:lnTo>
                      <a:pt x="272" y="177"/>
                    </a:lnTo>
                    <a:lnTo>
                      <a:pt x="281" y="177"/>
                    </a:lnTo>
                    <a:lnTo>
                      <a:pt x="281" y="168"/>
                    </a:lnTo>
                    <a:lnTo>
                      <a:pt x="281" y="168"/>
                    </a:lnTo>
                    <a:lnTo>
                      <a:pt x="290" y="159"/>
                    </a:lnTo>
                    <a:lnTo>
                      <a:pt x="290" y="150"/>
                    </a:lnTo>
                    <a:lnTo>
                      <a:pt x="290" y="150"/>
                    </a:lnTo>
                    <a:lnTo>
                      <a:pt x="299" y="150"/>
                    </a:lnTo>
                    <a:lnTo>
                      <a:pt x="299" y="142"/>
                    </a:lnTo>
                    <a:lnTo>
                      <a:pt x="308" y="150"/>
                    </a:lnTo>
                    <a:lnTo>
                      <a:pt x="308" y="150"/>
                    </a:lnTo>
                    <a:lnTo>
                      <a:pt x="308" y="159"/>
                    </a:lnTo>
                    <a:lnTo>
                      <a:pt x="299" y="177"/>
                    </a:lnTo>
                    <a:lnTo>
                      <a:pt x="299" y="186"/>
                    </a:lnTo>
                    <a:lnTo>
                      <a:pt x="299" y="186"/>
                    </a:lnTo>
                    <a:lnTo>
                      <a:pt x="308" y="203"/>
                    </a:lnTo>
                    <a:lnTo>
                      <a:pt x="308" y="203"/>
                    </a:lnTo>
                    <a:lnTo>
                      <a:pt x="299" y="203"/>
                    </a:lnTo>
                    <a:lnTo>
                      <a:pt x="299" y="212"/>
                    </a:lnTo>
                    <a:lnTo>
                      <a:pt x="290" y="221"/>
                    </a:lnTo>
                    <a:lnTo>
                      <a:pt x="290" y="230"/>
                    </a:lnTo>
                    <a:lnTo>
                      <a:pt x="299" y="239"/>
                    </a:lnTo>
                    <a:lnTo>
                      <a:pt x="299" y="239"/>
                    </a:lnTo>
                    <a:lnTo>
                      <a:pt x="290" y="248"/>
                    </a:lnTo>
                    <a:lnTo>
                      <a:pt x="290" y="256"/>
                    </a:lnTo>
                    <a:lnTo>
                      <a:pt x="290" y="256"/>
                    </a:lnTo>
                    <a:lnTo>
                      <a:pt x="290" y="265"/>
                    </a:lnTo>
                    <a:lnTo>
                      <a:pt x="290" y="274"/>
                    </a:lnTo>
                    <a:lnTo>
                      <a:pt x="290" y="292"/>
                    </a:lnTo>
                    <a:lnTo>
                      <a:pt x="290" y="292"/>
                    </a:lnTo>
                    <a:lnTo>
                      <a:pt x="299" y="301"/>
                    </a:lnTo>
                    <a:lnTo>
                      <a:pt x="299" y="301"/>
                    </a:lnTo>
                    <a:lnTo>
                      <a:pt x="299" y="310"/>
                    </a:lnTo>
                    <a:lnTo>
                      <a:pt x="299" y="318"/>
                    </a:lnTo>
                    <a:lnTo>
                      <a:pt x="299" y="318"/>
                    </a:lnTo>
                    <a:lnTo>
                      <a:pt x="299" y="327"/>
                    </a:lnTo>
                    <a:lnTo>
                      <a:pt x="299" y="336"/>
                    </a:lnTo>
                    <a:lnTo>
                      <a:pt x="299" y="336"/>
                    </a:lnTo>
                    <a:lnTo>
                      <a:pt x="228" y="345"/>
                    </a:lnTo>
                    <a:lnTo>
                      <a:pt x="140" y="345"/>
                    </a:lnTo>
                    <a:lnTo>
                      <a:pt x="132" y="336"/>
                    </a:lnTo>
                    <a:lnTo>
                      <a:pt x="114" y="336"/>
                    </a:lnTo>
                    <a:lnTo>
                      <a:pt x="114" y="327"/>
                    </a:lnTo>
                    <a:lnTo>
                      <a:pt x="114" y="327"/>
                    </a:lnTo>
                    <a:lnTo>
                      <a:pt x="105" y="318"/>
                    </a:lnTo>
                    <a:lnTo>
                      <a:pt x="105" y="318"/>
                    </a:lnTo>
                    <a:lnTo>
                      <a:pt x="105" y="310"/>
                    </a:lnTo>
                    <a:lnTo>
                      <a:pt x="105" y="301"/>
                    </a:lnTo>
                    <a:lnTo>
                      <a:pt x="105" y="292"/>
                    </a:lnTo>
                    <a:lnTo>
                      <a:pt x="105" y="283"/>
                    </a:lnTo>
                    <a:lnTo>
                      <a:pt x="105" y="283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96" y="265"/>
                    </a:lnTo>
                    <a:lnTo>
                      <a:pt x="96" y="265"/>
                    </a:lnTo>
                    <a:lnTo>
                      <a:pt x="96" y="256"/>
                    </a:lnTo>
                    <a:lnTo>
                      <a:pt x="96" y="248"/>
                    </a:lnTo>
                    <a:lnTo>
                      <a:pt x="88" y="239"/>
                    </a:lnTo>
                    <a:lnTo>
                      <a:pt x="88" y="230"/>
                    </a:lnTo>
                    <a:lnTo>
                      <a:pt x="79" y="230"/>
                    </a:lnTo>
                    <a:lnTo>
                      <a:pt x="79" y="230"/>
                    </a:lnTo>
                    <a:lnTo>
                      <a:pt x="70" y="230"/>
                    </a:lnTo>
                    <a:lnTo>
                      <a:pt x="61" y="221"/>
                    </a:lnTo>
                    <a:lnTo>
                      <a:pt x="52" y="203"/>
                    </a:lnTo>
                    <a:lnTo>
                      <a:pt x="44" y="203"/>
                    </a:lnTo>
                    <a:lnTo>
                      <a:pt x="35" y="203"/>
                    </a:lnTo>
                    <a:lnTo>
                      <a:pt x="35" y="195"/>
                    </a:lnTo>
                    <a:lnTo>
                      <a:pt x="35" y="195"/>
                    </a:lnTo>
                    <a:lnTo>
                      <a:pt x="26" y="186"/>
                    </a:lnTo>
                    <a:lnTo>
                      <a:pt x="17" y="186"/>
                    </a:lnTo>
                    <a:lnTo>
                      <a:pt x="8" y="186"/>
                    </a:lnTo>
                    <a:lnTo>
                      <a:pt x="0" y="177"/>
                    </a:lnTo>
                    <a:lnTo>
                      <a:pt x="8" y="168"/>
                    </a:lnTo>
                    <a:lnTo>
                      <a:pt x="8" y="159"/>
                    </a:lnTo>
                    <a:lnTo>
                      <a:pt x="0" y="150"/>
                    </a:lnTo>
                    <a:lnTo>
                      <a:pt x="8" y="142"/>
                    </a:lnTo>
                    <a:lnTo>
                      <a:pt x="8" y="133"/>
                    </a:lnTo>
                    <a:lnTo>
                      <a:pt x="8" y="124"/>
                    </a:lnTo>
                    <a:lnTo>
                      <a:pt x="8" y="115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0" y="97"/>
                    </a:lnTo>
                    <a:lnTo>
                      <a:pt x="0" y="97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7" y="80"/>
                    </a:lnTo>
                    <a:lnTo>
                      <a:pt x="26" y="71"/>
                    </a:lnTo>
                    <a:lnTo>
                      <a:pt x="26" y="71"/>
                    </a:lnTo>
                    <a:lnTo>
                      <a:pt x="26" y="62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6" name="Freeform 17">
                <a:extLst>
                  <a:ext uri="{FF2B5EF4-FFF2-40B4-BE49-F238E27FC236}">
                    <a16:creationId xmlns:a16="http://schemas.microsoft.com/office/drawing/2014/main" id="{D66B8EF9-75CC-51E0-C720-06C3674D5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277" y="1547444"/>
                <a:ext cx="555436" cy="415906"/>
              </a:xfrm>
              <a:custGeom>
                <a:avLst/>
                <a:gdLst/>
                <a:ahLst/>
                <a:cxnLst>
                  <a:cxn ang="0">
                    <a:pos x="18" y="195"/>
                  </a:cxn>
                  <a:cxn ang="0">
                    <a:pos x="9" y="159"/>
                  </a:cxn>
                  <a:cxn ang="0">
                    <a:pos x="18" y="186"/>
                  </a:cxn>
                  <a:cxn ang="0">
                    <a:pos x="18" y="168"/>
                  </a:cxn>
                  <a:cxn ang="0">
                    <a:pos x="18" y="159"/>
                  </a:cxn>
                  <a:cxn ang="0">
                    <a:pos x="9" y="142"/>
                  </a:cxn>
                  <a:cxn ang="0">
                    <a:pos x="27" y="142"/>
                  </a:cxn>
                  <a:cxn ang="0">
                    <a:pos x="9" y="133"/>
                  </a:cxn>
                  <a:cxn ang="0">
                    <a:pos x="18" y="80"/>
                  </a:cxn>
                  <a:cxn ang="0">
                    <a:pos x="9" y="53"/>
                  </a:cxn>
                  <a:cxn ang="0">
                    <a:pos x="9" y="35"/>
                  </a:cxn>
                  <a:cxn ang="0">
                    <a:pos x="18" y="18"/>
                  </a:cxn>
                  <a:cxn ang="0">
                    <a:pos x="44" y="44"/>
                  </a:cxn>
                  <a:cxn ang="0">
                    <a:pos x="71" y="53"/>
                  </a:cxn>
                  <a:cxn ang="0">
                    <a:pos x="88" y="62"/>
                  </a:cxn>
                  <a:cxn ang="0">
                    <a:pos x="97" y="71"/>
                  </a:cxn>
                  <a:cxn ang="0">
                    <a:pos x="106" y="88"/>
                  </a:cxn>
                  <a:cxn ang="0">
                    <a:pos x="97" y="88"/>
                  </a:cxn>
                  <a:cxn ang="0">
                    <a:pos x="71" y="115"/>
                  </a:cxn>
                  <a:cxn ang="0">
                    <a:pos x="80" y="124"/>
                  </a:cxn>
                  <a:cxn ang="0">
                    <a:pos x="97" y="97"/>
                  </a:cxn>
                  <a:cxn ang="0">
                    <a:pos x="106" y="97"/>
                  </a:cxn>
                  <a:cxn ang="0">
                    <a:pos x="97" y="106"/>
                  </a:cxn>
                  <a:cxn ang="0">
                    <a:pos x="97" y="133"/>
                  </a:cxn>
                  <a:cxn ang="0">
                    <a:pos x="88" y="133"/>
                  </a:cxn>
                  <a:cxn ang="0">
                    <a:pos x="88" y="133"/>
                  </a:cxn>
                  <a:cxn ang="0">
                    <a:pos x="71" y="133"/>
                  </a:cxn>
                  <a:cxn ang="0">
                    <a:pos x="80" y="142"/>
                  </a:cxn>
                  <a:cxn ang="0">
                    <a:pos x="97" y="142"/>
                  </a:cxn>
                  <a:cxn ang="0">
                    <a:pos x="115" y="115"/>
                  </a:cxn>
                  <a:cxn ang="0">
                    <a:pos x="115" y="97"/>
                  </a:cxn>
                  <a:cxn ang="0">
                    <a:pos x="124" y="80"/>
                  </a:cxn>
                  <a:cxn ang="0">
                    <a:pos x="124" y="53"/>
                  </a:cxn>
                  <a:cxn ang="0">
                    <a:pos x="124" y="44"/>
                  </a:cxn>
                  <a:cxn ang="0">
                    <a:pos x="132" y="44"/>
                  </a:cxn>
                  <a:cxn ang="0">
                    <a:pos x="124" y="27"/>
                  </a:cxn>
                  <a:cxn ang="0">
                    <a:pos x="124" y="9"/>
                  </a:cxn>
                  <a:cxn ang="0">
                    <a:pos x="370" y="62"/>
                  </a:cxn>
                  <a:cxn ang="0">
                    <a:pos x="379" y="274"/>
                  </a:cxn>
                  <a:cxn ang="0">
                    <a:pos x="379" y="310"/>
                  </a:cxn>
                  <a:cxn ang="0">
                    <a:pos x="256" y="283"/>
                  </a:cxn>
                  <a:cxn ang="0">
                    <a:pos x="229" y="283"/>
                  </a:cxn>
                  <a:cxn ang="0">
                    <a:pos x="185" y="283"/>
                  </a:cxn>
                  <a:cxn ang="0">
                    <a:pos x="159" y="283"/>
                  </a:cxn>
                  <a:cxn ang="0">
                    <a:pos x="132" y="274"/>
                  </a:cxn>
                  <a:cxn ang="0">
                    <a:pos x="106" y="265"/>
                  </a:cxn>
                  <a:cxn ang="0">
                    <a:pos x="88" y="274"/>
                  </a:cxn>
                  <a:cxn ang="0">
                    <a:pos x="62" y="265"/>
                  </a:cxn>
                  <a:cxn ang="0">
                    <a:pos x="53" y="221"/>
                  </a:cxn>
                  <a:cxn ang="0">
                    <a:pos x="36" y="212"/>
                  </a:cxn>
                  <a:cxn ang="0">
                    <a:pos x="27" y="195"/>
                  </a:cxn>
                </a:cxnLst>
                <a:rect l="0" t="0" r="r" b="b"/>
                <a:pathLst>
                  <a:path w="414" h="310">
                    <a:moveTo>
                      <a:pt x="27" y="195"/>
                    </a:moveTo>
                    <a:lnTo>
                      <a:pt x="27" y="195"/>
                    </a:lnTo>
                    <a:lnTo>
                      <a:pt x="27" y="195"/>
                    </a:lnTo>
                    <a:lnTo>
                      <a:pt x="18" y="195"/>
                    </a:lnTo>
                    <a:lnTo>
                      <a:pt x="9" y="195"/>
                    </a:lnTo>
                    <a:lnTo>
                      <a:pt x="9" y="186"/>
                    </a:lnTo>
                    <a:lnTo>
                      <a:pt x="0" y="186"/>
                    </a:lnTo>
                    <a:lnTo>
                      <a:pt x="9" y="159"/>
                    </a:lnTo>
                    <a:lnTo>
                      <a:pt x="9" y="168"/>
                    </a:lnTo>
                    <a:lnTo>
                      <a:pt x="9" y="177"/>
                    </a:lnTo>
                    <a:lnTo>
                      <a:pt x="9" y="177"/>
                    </a:lnTo>
                    <a:lnTo>
                      <a:pt x="18" y="186"/>
                    </a:lnTo>
                    <a:lnTo>
                      <a:pt x="18" y="177"/>
                    </a:lnTo>
                    <a:lnTo>
                      <a:pt x="9" y="177"/>
                    </a:lnTo>
                    <a:lnTo>
                      <a:pt x="18" y="168"/>
                    </a:lnTo>
                    <a:lnTo>
                      <a:pt x="18" y="168"/>
                    </a:lnTo>
                    <a:lnTo>
                      <a:pt x="18" y="159"/>
                    </a:lnTo>
                    <a:lnTo>
                      <a:pt x="27" y="159"/>
                    </a:lnTo>
                    <a:lnTo>
                      <a:pt x="27" y="159"/>
                    </a:lnTo>
                    <a:lnTo>
                      <a:pt x="18" y="159"/>
                    </a:lnTo>
                    <a:lnTo>
                      <a:pt x="9" y="150"/>
                    </a:lnTo>
                    <a:lnTo>
                      <a:pt x="9" y="159"/>
                    </a:lnTo>
                    <a:lnTo>
                      <a:pt x="9" y="150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8" y="142"/>
                    </a:lnTo>
                    <a:lnTo>
                      <a:pt x="27" y="142"/>
                    </a:lnTo>
                    <a:lnTo>
                      <a:pt x="27" y="142"/>
                    </a:lnTo>
                    <a:lnTo>
                      <a:pt x="18" y="133"/>
                    </a:lnTo>
                    <a:lnTo>
                      <a:pt x="18" y="133"/>
                    </a:lnTo>
                    <a:lnTo>
                      <a:pt x="9" y="133"/>
                    </a:lnTo>
                    <a:lnTo>
                      <a:pt x="9" y="133"/>
                    </a:lnTo>
                    <a:lnTo>
                      <a:pt x="9" y="124"/>
                    </a:lnTo>
                    <a:lnTo>
                      <a:pt x="18" y="115"/>
                    </a:lnTo>
                    <a:lnTo>
                      <a:pt x="9" y="97"/>
                    </a:lnTo>
                    <a:lnTo>
                      <a:pt x="18" y="80"/>
                    </a:lnTo>
                    <a:lnTo>
                      <a:pt x="18" y="71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9" y="27"/>
                    </a:lnTo>
                    <a:lnTo>
                      <a:pt x="18" y="27"/>
                    </a:lnTo>
                    <a:lnTo>
                      <a:pt x="9" y="18"/>
                    </a:lnTo>
                    <a:lnTo>
                      <a:pt x="18" y="18"/>
                    </a:lnTo>
                    <a:lnTo>
                      <a:pt x="27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44" y="44"/>
                    </a:lnTo>
                    <a:lnTo>
                      <a:pt x="44" y="44"/>
                    </a:lnTo>
                    <a:lnTo>
                      <a:pt x="62" y="53"/>
                    </a:lnTo>
                    <a:lnTo>
                      <a:pt x="62" y="53"/>
                    </a:lnTo>
                    <a:lnTo>
                      <a:pt x="71" y="53"/>
                    </a:lnTo>
                    <a:lnTo>
                      <a:pt x="80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71"/>
                    </a:lnTo>
                    <a:lnTo>
                      <a:pt x="97" y="71"/>
                    </a:lnTo>
                    <a:lnTo>
                      <a:pt x="97" y="71"/>
                    </a:lnTo>
                    <a:lnTo>
                      <a:pt x="97" y="71"/>
                    </a:lnTo>
                    <a:lnTo>
                      <a:pt x="106" y="62"/>
                    </a:lnTo>
                    <a:lnTo>
                      <a:pt x="106" y="71"/>
                    </a:lnTo>
                    <a:lnTo>
                      <a:pt x="106" y="80"/>
                    </a:lnTo>
                    <a:lnTo>
                      <a:pt x="106" y="88"/>
                    </a:lnTo>
                    <a:lnTo>
                      <a:pt x="97" y="97"/>
                    </a:lnTo>
                    <a:lnTo>
                      <a:pt x="97" y="97"/>
                    </a:lnTo>
                    <a:lnTo>
                      <a:pt x="97" y="97"/>
                    </a:lnTo>
                    <a:lnTo>
                      <a:pt x="97" y="88"/>
                    </a:lnTo>
                    <a:lnTo>
                      <a:pt x="88" y="97"/>
                    </a:lnTo>
                    <a:lnTo>
                      <a:pt x="88" y="106"/>
                    </a:lnTo>
                    <a:lnTo>
                      <a:pt x="80" y="115"/>
                    </a:lnTo>
                    <a:lnTo>
                      <a:pt x="71" y="115"/>
                    </a:lnTo>
                    <a:lnTo>
                      <a:pt x="80" y="124"/>
                    </a:lnTo>
                    <a:lnTo>
                      <a:pt x="88" y="124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80" y="115"/>
                    </a:lnTo>
                    <a:lnTo>
                      <a:pt x="88" y="106"/>
                    </a:lnTo>
                    <a:lnTo>
                      <a:pt x="97" y="106"/>
                    </a:lnTo>
                    <a:lnTo>
                      <a:pt x="97" y="97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97"/>
                    </a:lnTo>
                    <a:lnTo>
                      <a:pt x="106" y="97"/>
                    </a:lnTo>
                    <a:lnTo>
                      <a:pt x="106" y="97"/>
                    </a:lnTo>
                    <a:lnTo>
                      <a:pt x="106" y="106"/>
                    </a:lnTo>
                    <a:lnTo>
                      <a:pt x="106" y="106"/>
                    </a:lnTo>
                    <a:lnTo>
                      <a:pt x="97" y="106"/>
                    </a:lnTo>
                    <a:lnTo>
                      <a:pt x="97" y="115"/>
                    </a:lnTo>
                    <a:lnTo>
                      <a:pt x="106" y="115"/>
                    </a:lnTo>
                    <a:lnTo>
                      <a:pt x="106" y="115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88" y="133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88" y="133"/>
                    </a:lnTo>
                    <a:lnTo>
                      <a:pt x="88" y="133"/>
                    </a:lnTo>
                    <a:lnTo>
                      <a:pt x="88" y="124"/>
                    </a:lnTo>
                    <a:lnTo>
                      <a:pt x="80" y="133"/>
                    </a:lnTo>
                    <a:lnTo>
                      <a:pt x="80" y="133"/>
                    </a:lnTo>
                    <a:lnTo>
                      <a:pt x="71" y="133"/>
                    </a:lnTo>
                    <a:lnTo>
                      <a:pt x="80" y="142"/>
                    </a:lnTo>
                    <a:lnTo>
                      <a:pt x="80" y="142"/>
                    </a:lnTo>
                    <a:lnTo>
                      <a:pt x="80" y="150"/>
                    </a:lnTo>
                    <a:lnTo>
                      <a:pt x="80" y="142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97" y="142"/>
                    </a:lnTo>
                    <a:lnTo>
                      <a:pt x="97" y="133"/>
                    </a:lnTo>
                    <a:lnTo>
                      <a:pt x="106" y="133"/>
                    </a:lnTo>
                    <a:lnTo>
                      <a:pt x="115" y="124"/>
                    </a:lnTo>
                    <a:lnTo>
                      <a:pt x="115" y="115"/>
                    </a:lnTo>
                    <a:lnTo>
                      <a:pt x="115" y="115"/>
                    </a:lnTo>
                    <a:lnTo>
                      <a:pt x="115" y="106"/>
                    </a:lnTo>
                    <a:lnTo>
                      <a:pt x="124" y="106"/>
                    </a:lnTo>
                    <a:lnTo>
                      <a:pt x="115" y="97"/>
                    </a:lnTo>
                    <a:lnTo>
                      <a:pt x="124" y="88"/>
                    </a:lnTo>
                    <a:lnTo>
                      <a:pt x="132" y="88"/>
                    </a:lnTo>
                    <a:lnTo>
                      <a:pt x="132" y="80"/>
                    </a:lnTo>
                    <a:lnTo>
                      <a:pt x="124" y="80"/>
                    </a:lnTo>
                    <a:lnTo>
                      <a:pt x="124" y="71"/>
                    </a:lnTo>
                    <a:lnTo>
                      <a:pt x="124" y="62"/>
                    </a:lnTo>
                    <a:lnTo>
                      <a:pt x="132" y="62"/>
                    </a:lnTo>
                    <a:lnTo>
                      <a:pt x="124" y="53"/>
                    </a:lnTo>
                    <a:lnTo>
                      <a:pt x="124" y="53"/>
                    </a:lnTo>
                    <a:lnTo>
                      <a:pt x="115" y="53"/>
                    </a:lnTo>
                    <a:lnTo>
                      <a:pt x="115" y="44"/>
                    </a:lnTo>
                    <a:lnTo>
                      <a:pt x="124" y="44"/>
                    </a:lnTo>
                    <a:lnTo>
                      <a:pt x="124" y="44"/>
                    </a:lnTo>
                    <a:lnTo>
                      <a:pt x="132" y="44"/>
                    </a:lnTo>
                    <a:lnTo>
                      <a:pt x="124" y="35"/>
                    </a:lnTo>
                    <a:lnTo>
                      <a:pt x="132" y="44"/>
                    </a:lnTo>
                    <a:lnTo>
                      <a:pt x="132" y="35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24" y="27"/>
                    </a:lnTo>
                    <a:lnTo>
                      <a:pt x="124" y="18"/>
                    </a:lnTo>
                    <a:lnTo>
                      <a:pt x="124" y="18"/>
                    </a:lnTo>
                    <a:lnTo>
                      <a:pt x="124" y="9"/>
                    </a:lnTo>
                    <a:lnTo>
                      <a:pt x="124" y="9"/>
                    </a:lnTo>
                    <a:lnTo>
                      <a:pt x="124" y="0"/>
                    </a:lnTo>
                    <a:lnTo>
                      <a:pt x="194" y="18"/>
                    </a:lnTo>
                    <a:lnTo>
                      <a:pt x="273" y="44"/>
                    </a:lnTo>
                    <a:lnTo>
                      <a:pt x="370" y="62"/>
                    </a:lnTo>
                    <a:lnTo>
                      <a:pt x="414" y="71"/>
                    </a:lnTo>
                    <a:lnTo>
                      <a:pt x="414" y="80"/>
                    </a:lnTo>
                    <a:lnTo>
                      <a:pt x="379" y="256"/>
                    </a:lnTo>
                    <a:lnTo>
                      <a:pt x="379" y="274"/>
                    </a:lnTo>
                    <a:lnTo>
                      <a:pt x="370" y="274"/>
                    </a:lnTo>
                    <a:lnTo>
                      <a:pt x="379" y="283"/>
                    </a:lnTo>
                    <a:lnTo>
                      <a:pt x="370" y="301"/>
                    </a:lnTo>
                    <a:lnTo>
                      <a:pt x="379" y="310"/>
                    </a:lnTo>
                    <a:lnTo>
                      <a:pt x="308" y="292"/>
                    </a:lnTo>
                    <a:lnTo>
                      <a:pt x="264" y="283"/>
                    </a:lnTo>
                    <a:lnTo>
                      <a:pt x="256" y="283"/>
                    </a:lnTo>
                    <a:lnTo>
                      <a:pt x="256" y="283"/>
                    </a:lnTo>
                    <a:lnTo>
                      <a:pt x="247" y="283"/>
                    </a:lnTo>
                    <a:lnTo>
                      <a:pt x="238" y="283"/>
                    </a:lnTo>
                    <a:lnTo>
                      <a:pt x="229" y="283"/>
                    </a:lnTo>
                    <a:lnTo>
                      <a:pt x="229" y="283"/>
                    </a:lnTo>
                    <a:lnTo>
                      <a:pt x="212" y="283"/>
                    </a:lnTo>
                    <a:lnTo>
                      <a:pt x="203" y="283"/>
                    </a:lnTo>
                    <a:lnTo>
                      <a:pt x="194" y="283"/>
                    </a:lnTo>
                    <a:lnTo>
                      <a:pt x="185" y="283"/>
                    </a:lnTo>
                    <a:lnTo>
                      <a:pt x="176" y="283"/>
                    </a:lnTo>
                    <a:lnTo>
                      <a:pt x="176" y="283"/>
                    </a:lnTo>
                    <a:lnTo>
                      <a:pt x="168" y="274"/>
                    </a:lnTo>
                    <a:lnTo>
                      <a:pt x="159" y="283"/>
                    </a:lnTo>
                    <a:lnTo>
                      <a:pt x="150" y="283"/>
                    </a:lnTo>
                    <a:lnTo>
                      <a:pt x="141" y="283"/>
                    </a:lnTo>
                    <a:lnTo>
                      <a:pt x="141" y="274"/>
                    </a:lnTo>
                    <a:lnTo>
                      <a:pt x="132" y="274"/>
                    </a:lnTo>
                    <a:lnTo>
                      <a:pt x="132" y="274"/>
                    </a:lnTo>
                    <a:lnTo>
                      <a:pt x="124" y="265"/>
                    </a:lnTo>
                    <a:lnTo>
                      <a:pt x="115" y="265"/>
                    </a:lnTo>
                    <a:lnTo>
                      <a:pt x="106" y="265"/>
                    </a:lnTo>
                    <a:lnTo>
                      <a:pt x="106" y="265"/>
                    </a:lnTo>
                    <a:lnTo>
                      <a:pt x="97" y="265"/>
                    </a:lnTo>
                    <a:lnTo>
                      <a:pt x="97" y="265"/>
                    </a:lnTo>
                    <a:lnTo>
                      <a:pt x="88" y="274"/>
                    </a:lnTo>
                    <a:lnTo>
                      <a:pt x="80" y="274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62" y="265"/>
                    </a:lnTo>
                    <a:lnTo>
                      <a:pt x="62" y="256"/>
                    </a:lnTo>
                    <a:lnTo>
                      <a:pt x="53" y="256"/>
                    </a:lnTo>
                    <a:lnTo>
                      <a:pt x="62" y="230"/>
                    </a:lnTo>
                    <a:lnTo>
                      <a:pt x="53" y="221"/>
                    </a:lnTo>
                    <a:lnTo>
                      <a:pt x="53" y="212"/>
                    </a:lnTo>
                    <a:lnTo>
                      <a:pt x="44" y="212"/>
                    </a:lnTo>
                    <a:lnTo>
                      <a:pt x="44" y="212"/>
                    </a:lnTo>
                    <a:lnTo>
                      <a:pt x="36" y="212"/>
                    </a:lnTo>
                    <a:lnTo>
                      <a:pt x="36" y="203"/>
                    </a:lnTo>
                    <a:lnTo>
                      <a:pt x="36" y="203"/>
                    </a:lnTo>
                    <a:lnTo>
                      <a:pt x="36" y="203"/>
                    </a:lnTo>
                    <a:lnTo>
                      <a:pt x="27" y="195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7" name="Freeform 51">
                <a:extLst>
                  <a:ext uri="{FF2B5EF4-FFF2-40B4-BE49-F238E27FC236}">
                    <a16:creationId xmlns:a16="http://schemas.microsoft.com/office/drawing/2014/main" id="{A5FFEB6D-5C49-5A95-92D8-DD13237E0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951" y="2341690"/>
                <a:ext cx="496404" cy="320650"/>
              </a:xfrm>
              <a:custGeom>
                <a:avLst/>
                <a:gdLst/>
                <a:ahLst/>
                <a:cxnLst>
                  <a:cxn ang="0">
                    <a:pos x="9" y="62"/>
                  </a:cxn>
                  <a:cxn ang="0">
                    <a:pos x="27" y="45"/>
                  </a:cxn>
                  <a:cxn ang="0">
                    <a:pos x="44" y="36"/>
                  </a:cxn>
                  <a:cxn ang="0">
                    <a:pos x="44" y="54"/>
                  </a:cxn>
                  <a:cxn ang="0">
                    <a:pos x="167" y="27"/>
                  </a:cxn>
                  <a:cxn ang="0">
                    <a:pos x="299" y="0"/>
                  </a:cxn>
                  <a:cxn ang="0">
                    <a:pos x="299" y="9"/>
                  </a:cxn>
                  <a:cxn ang="0">
                    <a:pos x="308" y="9"/>
                  </a:cxn>
                  <a:cxn ang="0">
                    <a:pos x="317" y="27"/>
                  </a:cxn>
                  <a:cxn ang="0">
                    <a:pos x="326" y="36"/>
                  </a:cxn>
                  <a:cxn ang="0">
                    <a:pos x="343" y="36"/>
                  </a:cxn>
                  <a:cxn ang="0">
                    <a:pos x="343" y="45"/>
                  </a:cxn>
                  <a:cxn ang="0">
                    <a:pos x="343" y="54"/>
                  </a:cxn>
                  <a:cxn ang="0">
                    <a:pos x="334" y="71"/>
                  </a:cxn>
                  <a:cxn ang="0">
                    <a:pos x="334" y="80"/>
                  </a:cxn>
                  <a:cxn ang="0">
                    <a:pos x="334" y="89"/>
                  </a:cxn>
                  <a:cxn ang="0">
                    <a:pos x="326" y="98"/>
                  </a:cxn>
                  <a:cxn ang="0">
                    <a:pos x="334" y="107"/>
                  </a:cxn>
                  <a:cxn ang="0">
                    <a:pos x="343" y="115"/>
                  </a:cxn>
                  <a:cxn ang="0">
                    <a:pos x="352" y="124"/>
                  </a:cxn>
                  <a:cxn ang="0">
                    <a:pos x="370" y="133"/>
                  </a:cxn>
                  <a:cxn ang="0">
                    <a:pos x="361" y="142"/>
                  </a:cxn>
                  <a:cxn ang="0">
                    <a:pos x="352" y="151"/>
                  </a:cxn>
                  <a:cxn ang="0">
                    <a:pos x="352" y="151"/>
                  </a:cxn>
                  <a:cxn ang="0">
                    <a:pos x="343" y="160"/>
                  </a:cxn>
                  <a:cxn ang="0">
                    <a:pos x="334" y="168"/>
                  </a:cxn>
                  <a:cxn ang="0">
                    <a:pos x="334" y="168"/>
                  </a:cxn>
                  <a:cxn ang="0">
                    <a:pos x="326" y="168"/>
                  </a:cxn>
                  <a:cxn ang="0">
                    <a:pos x="317" y="177"/>
                  </a:cxn>
                  <a:cxn ang="0">
                    <a:pos x="194" y="213"/>
                  </a:cxn>
                  <a:cxn ang="0">
                    <a:pos x="35" y="239"/>
                  </a:cxn>
                  <a:cxn ang="0">
                    <a:pos x="0" y="62"/>
                  </a:cxn>
                </a:cxnLst>
                <a:rect l="0" t="0" r="r" b="b"/>
                <a:pathLst>
                  <a:path w="370" h="239">
                    <a:moveTo>
                      <a:pt x="0" y="62"/>
                    </a:moveTo>
                    <a:lnTo>
                      <a:pt x="9" y="62"/>
                    </a:lnTo>
                    <a:lnTo>
                      <a:pt x="18" y="54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44" y="36"/>
                    </a:lnTo>
                    <a:lnTo>
                      <a:pt x="44" y="36"/>
                    </a:lnTo>
                    <a:lnTo>
                      <a:pt x="44" y="54"/>
                    </a:lnTo>
                    <a:lnTo>
                      <a:pt x="97" y="45"/>
                    </a:lnTo>
                    <a:lnTo>
                      <a:pt x="167" y="27"/>
                    </a:lnTo>
                    <a:lnTo>
                      <a:pt x="246" y="18"/>
                    </a:lnTo>
                    <a:lnTo>
                      <a:pt x="299" y="0"/>
                    </a:lnTo>
                    <a:lnTo>
                      <a:pt x="299" y="0"/>
                    </a:lnTo>
                    <a:lnTo>
                      <a:pt x="299" y="9"/>
                    </a:lnTo>
                    <a:lnTo>
                      <a:pt x="308" y="9"/>
                    </a:lnTo>
                    <a:lnTo>
                      <a:pt x="308" y="9"/>
                    </a:lnTo>
                    <a:lnTo>
                      <a:pt x="317" y="18"/>
                    </a:lnTo>
                    <a:lnTo>
                      <a:pt x="317" y="27"/>
                    </a:lnTo>
                    <a:lnTo>
                      <a:pt x="326" y="27"/>
                    </a:lnTo>
                    <a:lnTo>
                      <a:pt x="326" y="36"/>
                    </a:lnTo>
                    <a:lnTo>
                      <a:pt x="334" y="36"/>
                    </a:lnTo>
                    <a:lnTo>
                      <a:pt x="343" y="36"/>
                    </a:lnTo>
                    <a:lnTo>
                      <a:pt x="343" y="45"/>
                    </a:lnTo>
                    <a:lnTo>
                      <a:pt x="343" y="45"/>
                    </a:lnTo>
                    <a:lnTo>
                      <a:pt x="343" y="54"/>
                    </a:lnTo>
                    <a:lnTo>
                      <a:pt x="343" y="54"/>
                    </a:lnTo>
                    <a:lnTo>
                      <a:pt x="343" y="62"/>
                    </a:lnTo>
                    <a:lnTo>
                      <a:pt x="334" y="71"/>
                    </a:lnTo>
                    <a:lnTo>
                      <a:pt x="326" y="80"/>
                    </a:lnTo>
                    <a:lnTo>
                      <a:pt x="334" y="80"/>
                    </a:lnTo>
                    <a:lnTo>
                      <a:pt x="334" y="80"/>
                    </a:lnTo>
                    <a:lnTo>
                      <a:pt x="334" y="89"/>
                    </a:lnTo>
                    <a:lnTo>
                      <a:pt x="334" y="89"/>
                    </a:lnTo>
                    <a:lnTo>
                      <a:pt x="326" y="98"/>
                    </a:lnTo>
                    <a:lnTo>
                      <a:pt x="334" y="107"/>
                    </a:lnTo>
                    <a:lnTo>
                      <a:pt x="334" y="107"/>
                    </a:lnTo>
                    <a:lnTo>
                      <a:pt x="343" y="115"/>
                    </a:lnTo>
                    <a:lnTo>
                      <a:pt x="343" y="115"/>
                    </a:lnTo>
                    <a:lnTo>
                      <a:pt x="343" y="124"/>
                    </a:lnTo>
                    <a:lnTo>
                      <a:pt x="352" y="124"/>
                    </a:lnTo>
                    <a:lnTo>
                      <a:pt x="352" y="124"/>
                    </a:lnTo>
                    <a:lnTo>
                      <a:pt x="370" y="133"/>
                    </a:lnTo>
                    <a:lnTo>
                      <a:pt x="361" y="142"/>
                    </a:lnTo>
                    <a:lnTo>
                      <a:pt x="361" y="142"/>
                    </a:lnTo>
                    <a:lnTo>
                      <a:pt x="352" y="151"/>
                    </a:lnTo>
                    <a:lnTo>
                      <a:pt x="352" y="151"/>
                    </a:lnTo>
                    <a:lnTo>
                      <a:pt x="352" y="151"/>
                    </a:lnTo>
                    <a:lnTo>
                      <a:pt x="352" y="151"/>
                    </a:lnTo>
                    <a:lnTo>
                      <a:pt x="343" y="160"/>
                    </a:lnTo>
                    <a:lnTo>
                      <a:pt x="343" y="160"/>
                    </a:lnTo>
                    <a:lnTo>
                      <a:pt x="343" y="168"/>
                    </a:lnTo>
                    <a:lnTo>
                      <a:pt x="334" y="168"/>
                    </a:lnTo>
                    <a:lnTo>
                      <a:pt x="334" y="177"/>
                    </a:lnTo>
                    <a:lnTo>
                      <a:pt x="334" y="168"/>
                    </a:lnTo>
                    <a:lnTo>
                      <a:pt x="326" y="168"/>
                    </a:lnTo>
                    <a:lnTo>
                      <a:pt x="326" y="168"/>
                    </a:lnTo>
                    <a:lnTo>
                      <a:pt x="317" y="177"/>
                    </a:lnTo>
                    <a:lnTo>
                      <a:pt x="317" y="177"/>
                    </a:lnTo>
                    <a:lnTo>
                      <a:pt x="317" y="186"/>
                    </a:lnTo>
                    <a:lnTo>
                      <a:pt x="194" y="213"/>
                    </a:lnTo>
                    <a:lnTo>
                      <a:pt x="97" y="230"/>
                    </a:lnTo>
                    <a:lnTo>
                      <a:pt x="35" y="239"/>
                    </a:lnTo>
                    <a:lnTo>
                      <a:pt x="18" y="168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8" name="Freeform 59">
                <a:extLst>
                  <a:ext uri="{FF2B5EF4-FFF2-40B4-BE49-F238E27FC236}">
                    <a16:creationId xmlns:a16="http://schemas.microsoft.com/office/drawing/2014/main" id="{CD073CBC-FA85-123A-6B6C-DE3ECEB78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3189" y="1772838"/>
                <a:ext cx="554094" cy="34345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97" y="9"/>
                  </a:cxn>
                  <a:cxn ang="0">
                    <a:pos x="220" y="9"/>
                  </a:cxn>
                  <a:cxn ang="0">
                    <a:pos x="325" y="18"/>
                  </a:cxn>
                  <a:cxn ang="0">
                    <a:pos x="378" y="18"/>
                  </a:cxn>
                  <a:cxn ang="0">
                    <a:pos x="369" y="18"/>
                  </a:cxn>
                  <a:cxn ang="0">
                    <a:pos x="369" y="18"/>
                  </a:cxn>
                  <a:cxn ang="0">
                    <a:pos x="378" y="18"/>
                  </a:cxn>
                  <a:cxn ang="0">
                    <a:pos x="378" y="35"/>
                  </a:cxn>
                  <a:cxn ang="0">
                    <a:pos x="378" y="44"/>
                  </a:cxn>
                  <a:cxn ang="0">
                    <a:pos x="378" y="53"/>
                  </a:cxn>
                  <a:cxn ang="0">
                    <a:pos x="378" y="62"/>
                  </a:cxn>
                  <a:cxn ang="0">
                    <a:pos x="378" y="62"/>
                  </a:cxn>
                  <a:cxn ang="0">
                    <a:pos x="378" y="71"/>
                  </a:cxn>
                  <a:cxn ang="0">
                    <a:pos x="378" y="80"/>
                  </a:cxn>
                  <a:cxn ang="0">
                    <a:pos x="378" y="80"/>
                  </a:cxn>
                  <a:cxn ang="0">
                    <a:pos x="387" y="97"/>
                  </a:cxn>
                  <a:cxn ang="0">
                    <a:pos x="387" y="106"/>
                  </a:cxn>
                  <a:cxn ang="0">
                    <a:pos x="396" y="115"/>
                  </a:cxn>
                  <a:cxn ang="0">
                    <a:pos x="396" y="133"/>
                  </a:cxn>
                  <a:cxn ang="0">
                    <a:pos x="396" y="133"/>
                  </a:cxn>
                  <a:cxn ang="0">
                    <a:pos x="396" y="142"/>
                  </a:cxn>
                  <a:cxn ang="0">
                    <a:pos x="396" y="142"/>
                  </a:cxn>
                  <a:cxn ang="0">
                    <a:pos x="396" y="150"/>
                  </a:cxn>
                  <a:cxn ang="0">
                    <a:pos x="396" y="168"/>
                  </a:cxn>
                  <a:cxn ang="0">
                    <a:pos x="396" y="168"/>
                  </a:cxn>
                  <a:cxn ang="0">
                    <a:pos x="396" y="177"/>
                  </a:cxn>
                  <a:cxn ang="0">
                    <a:pos x="396" y="186"/>
                  </a:cxn>
                  <a:cxn ang="0">
                    <a:pos x="396" y="203"/>
                  </a:cxn>
                  <a:cxn ang="0">
                    <a:pos x="396" y="203"/>
                  </a:cxn>
                  <a:cxn ang="0">
                    <a:pos x="396" y="212"/>
                  </a:cxn>
                  <a:cxn ang="0">
                    <a:pos x="404" y="212"/>
                  </a:cxn>
                  <a:cxn ang="0">
                    <a:pos x="404" y="221"/>
                  </a:cxn>
                  <a:cxn ang="0">
                    <a:pos x="404" y="230"/>
                  </a:cxn>
                  <a:cxn ang="0">
                    <a:pos x="404" y="239"/>
                  </a:cxn>
                  <a:cxn ang="0">
                    <a:pos x="413" y="248"/>
                  </a:cxn>
                  <a:cxn ang="0">
                    <a:pos x="413" y="248"/>
                  </a:cxn>
                  <a:cxn ang="0">
                    <a:pos x="413" y="256"/>
                  </a:cxn>
                  <a:cxn ang="0">
                    <a:pos x="308" y="256"/>
                  </a:cxn>
                  <a:cxn ang="0">
                    <a:pos x="211" y="256"/>
                  </a:cxn>
                  <a:cxn ang="0">
                    <a:pos x="97" y="248"/>
                  </a:cxn>
                  <a:cxn ang="0">
                    <a:pos x="0" y="239"/>
                  </a:cxn>
                </a:cxnLst>
                <a:rect l="0" t="0" r="r" b="b"/>
                <a:pathLst>
                  <a:path w="413" h="256">
                    <a:moveTo>
                      <a:pt x="0" y="239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97" y="9"/>
                    </a:lnTo>
                    <a:lnTo>
                      <a:pt x="220" y="9"/>
                    </a:lnTo>
                    <a:lnTo>
                      <a:pt x="325" y="18"/>
                    </a:lnTo>
                    <a:lnTo>
                      <a:pt x="378" y="18"/>
                    </a:lnTo>
                    <a:lnTo>
                      <a:pt x="369" y="18"/>
                    </a:lnTo>
                    <a:lnTo>
                      <a:pt x="369" y="18"/>
                    </a:lnTo>
                    <a:lnTo>
                      <a:pt x="378" y="18"/>
                    </a:lnTo>
                    <a:lnTo>
                      <a:pt x="378" y="35"/>
                    </a:lnTo>
                    <a:lnTo>
                      <a:pt x="378" y="44"/>
                    </a:lnTo>
                    <a:lnTo>
                      <a:pt x="378" y="53"/>
                    </a:lnTo>
                    <a:lnTo>
                      <a:pt x="378" y="62"/>
                    </a:lnTo>
                    <a:lnTo>
                      <a:pt x="378" y="62"/>
                    </a:lnTo>
                    <a:lnTo>
                      <a:pt x="378" y="71"/>
                    </a:lnTo>
                    <a:lnTo>
                      <a:pt x="378" y="80"/>
                    </a:lnTo>
                    <a:lnTo>
                      <a:pt x="378" y="80"/>
                    </a:lnTo>
                    <a:lnTo>
                      <a:pt x="387" y="97"/>
                    </a:lnTo>
                    <a:lnTo>
                      <a:pt x="387" y="106"/>
                    </a:lnTo>
                    <a:lnTo>
                      <a:pt x="396" y="115"/>
                    </a:lnTo>
                    <a:lnTo>
                      <a:pt x="396" y="133"/>
                    </a:lnTo>
                    <a:lnTo>
                      <a:pt x="396" y="133"/>
                    </a:lnTo>
                    <a:lnTo>
                      <a:pt x="396" y="142"/>
                    </a:lnTo>
                    <a:lnTo>
                      <a:pt x="396" y="142"/>
                    </a:lnTo>
                    <a:lnTo>
                      <a:pt x="396" y="150"/>
                    </a:lnTo>
                    <a:lnTo>
                      <a:pt x="396" y="168"/>
                    </a:lnTo>
                    <a:lnTo>
                      <a:pt x="396" y="168"/>
                    </a:lnTo>
                    <a:lnTo>
                      <a:pt x="396" y="177"/>
                    </a:lnTo>
                    <a:lnTo>
                      <a:pt x="396" y="186"/>
                    </a:lnTo>
                    <a:lnTo>
                      <a:pt x="396" y="203"/>
                    </a:lnTo>
                    <a:lnTo>
                      <a:pt x="396" y="203"/>
                    </a:lnTo>
                    <a:lnTo>
                      <a:pt x="396" y="212"/>
                    </a:lnTo>
                    <a:lnTo>
                      <a:pt x="404" y="212"/>
                    </a:lnTo>
                    <a:lnTo>
                      <a:pt x="404" y="221"/>
                    </a:lnTo>
                    <a:lnTo>
                      <a:pt x="404" y="230"/>
                    </a:lnTo>
                    <a:lnTo>
                      <a:pt x="404" y="239"/>
                    </a:lnTo>
                    <a:lnTo>
                      <a:pt x="413" y="248"/>
                    </a:lnTo>
                    <a:lnTo>
                      <a:pt x="413" y="248"/>
                    </a:lnTo>
                    <a:lnTo>
                      <a:pt x="413" y="256"/>
                    </a:lnTo>
                    <a:lnTo>
                      <a:pt x="308" y="256"/>
                    </a:lnTo>
                    <a:lnTo>
                      <a:pt x="211" y="256"/>
                    </a:lnTo>
                    <a:lnTo>
                      <a:pt x="97" y="248"/>
                    </a:lnTo>
                    <a:lnTo>
                      <a:pt x="0" y="23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grpSp>
            <p:nvGrpSpPr>
              <p:cNvPr id="89" name="Group 655">
                <a:extLst>
                  <a:ext uri="{FF2B5EF4-FFF2-40B4-BE49-F238E27FC236}">
                    <a16:creationId xmlns:a16="http://schemas.microsoft.com/office/drawing/2014/main" id="{0950977E-C970-A99A-923E-340E3D0A3398}"/>
                  </a:ext>
                </a:extLst>
              </p:cNvPr>
              <p:cNvGrpSpPr/>
              <p:nvPr/>
            </p:nvGrpSpPr>
            <p:grpSpPr>
              <a:xfrm>
                <a:off x="4305977" y="1998232"/>
                <a:ext cx="625199" cy="474938"/>
                <a:chOff x="4630738" y="1803401"/>
                <a:chExt cx="739775" cy="561976"/>
              </a:xfrm>
              <a:grpFill/>
            </p:grpSpPr>
            <p:sp>
              <p:nvSpPr>
                <p:cNvPr id="97" name="Freeform 75">
                  <a:extLst>
                    <a:ext uri="{FF2B5EF4-FFF2-40B4-BE49-F238E27FC236}">
                      <a16:creationId xmlns:a16="http://schemas.microsoft.com/office/drawing/2014/main" id="{8FCAF960-EDE9-76B1-F4E2-A845F9E6B6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738" y="1803401"/>
                  <a:ext cx="587375" cy="533400"/>
                </a:xfrm>
                <a:custGeom>
                  <a:avLst/>
                  <a:gdLst/>
                  <a:ahLst/>
                  <a:cxnLst>
                    <a:cxn ang="0">
                      <a:pos x="0" y="292"/>
                    </a:cxn>
                    <a:cxn ang="0">
                      <a:pos x="18" y="265"/>
                    </a:cxn>
                    <a:cxn ang="0">
                      <a:pos x="27" y="256"/>
                    </a:cxn>
                    <a:cxn ang="0">
                      <a:pos x="44" y="239"/>
                    </a:cxn>
                    <a:cxn ang="0">
                      <a:pos x="35" y="221"/>
                    </a:cxn>
                    <a:cxn ang="0">
                      <a:pos x="35" y="221"/>
                    </a:cxn>
                    <a:cxn ang="0">
                      <a:pos x="27" y="212"/>
                    </a:cxn>
                    <a:cxn ang="0">
                      <a:pos x="27" y="203"/>
                    </a:cxn>
                    <a:cxn ang="0">
                      <a:pos x="35" y="195"/>
                    </a:cxn>
                    <a:cxn ang="0">
                      <a:pos x="44" y="195"/>
                    </a:cxn>
                    <a:cxn ang="0">
                      <a:pos x="71" y="186"/>
                    </a:cxn>
                    <a:cxn ang="0">
                      <a:pos x="106" y="186"/>
                    </a:cxn>
                    <a:cxn ang="0">
                      <a:pos x="132" y="177"/>
                    </a:cxn>
                    <a:cxn ang="0">
                      <a:pos x="141" y="177"/>
                    </a:cxn>
                    <a:cxn ang="0">
                      <a:pos x="150" y="177"/>
                    </a:cxn>
                    <a:cxn ang="0">
                      <a:pos x="158" y="159"/>
                    </a:cxn>
                    <a:cxn ang="0">
                      <a:pos x="167" y="150"/>
                    </a:cxn>
                    <a:cxn ang="0">
                      <a:pos x="176" y="150"/>
                    </a:cxn>
                    <a:cxn ang="0">
                      <a:pos x="176" y="142"/>
                    </a:cxn>
                    <a:cxn ang="0">
                      <a:pos x="167" y="124"/>
                    </a:cxn>
                    <a:cxn ang="0">
                      <a:pos x="176" y="115"/>
                    </a:cxn>
                    <a:cxn ang="0">
                      <a:pos x="176" y="115"/>
                    </a:cxn>
                    <a:cxn ang="0">
                      <a:pos x="167" y="106"/>
                    </a:cxn>
                    <a:cxn ang="0">
                      <a:pos x="167" y="115"/>
                    </a:cxn>
                    <a:cxn ang="0">
                      <a:pos x="158" y="106"/>
                    </a:cxn>
                    <a:cxn ang="0">
                      <a:pos x="176" y="88"/>
                    </a:cxn>
                    <a:cxn ang="0">
                      <a:pos x="185" y="80"/>
                    </a:cxn>
                    <a:cxn ang="0">
                      <a:pos x="202" y="44"/>
                    </a:cxn>
                    <a:cxn ang="0">
                      <a:pos x="229" y="18"/>
                    </a:cxn>
                    <a:cxn ang="0">
                      <a:pos x="273" y="9"/>
                    </a:cxn>
                    <a:cxn ang="0">
                      <a:pos x="308" y="0"/>
                    </a:cxn>
                    <a:cxn ang="0">
                      <a:pos x="308" y="9"/>
                    </a:cxn>
                    <a:cxn ang="0">
                      <a:pos x="317" y="27"/>
                    </a:cxn>
                    <a:cxn ang="0">
                      <a:pos x="326" y="35"/>
                    </a:cxn>
                    <a:cxn ang="0">
                      <a:pos x="326" y="44"/>
                    </a:cxn>
                    <a:cxn ang="0">
                      <a:pos x="326" y="62"/>
                    </a:cxn>
                    <a:cxn ang="0">
                      <a:pos x="326" y="71"/>
                    </a:cxn>
                    <a:cxn ang="0">
                      <a:pos x="326" y="88"/>
                    </a:cxn>
                    <a:cxn ang="0">
                      <a:pos x="334" y="106"/>
                    </a:cxn>
                    <a:cxn ang="0">
                      <a:pos x="334" y="106"/>
                    </a:cxn>
                    <a:cxn ang="0">
                      <a:pos x="352" y="159"/>
                    </a:cxn>
                    <a:cxn ang="0">
                      <a:pos x="361" y="168"/>
                    </a:cxn>
                    <a:cxn ang="0">
                      <a:pos x="361" y="221"/>
                    </a:cxn>
                    <a:cxn ang="0">
                      <a:pos x="370" y="283"/>
                    </a:cxn>
                    <a:cxn ang="0">
                      <a:pos x="370" y="292"/>
                    </a:cxn>
                    <a:cxn ang="0">
                      <a:pos x="361" y="310"/>
                    </a:cxn>
                    <a:cxn ang="0">
                      <a:pos x="361" y="318"/>
                    </a:cxn>
                    <a:cxn ang="0">
                      <a:pos x="361" y="327"/>
                    </a:cxn>
                    <a:cxn ang="0">
                      <a:pos x="352" y="336"/>
                    </a:cxn>
                    <a:cxn ang="0">
                      <a:pos x="352" y="310"/>
                    </a:cxn>
                    <a:cxn ang="0">
                      <a:pos x="343" y="301"/>
                    </a:cxn>
                    <a:cxn ang="0">
                      <a:pos x="343" y="292"/>
                    </a:cxn>
                    <a:cxn ang="0">
                      <a:pos x="352" y="301"/>
                    </a:cxn>
                    <a:cxn ang="0">
                      <a:pos x="299" y="301"/>
                    </a:cxn>
                    <a:cxn ang="0">
                      <a:pos x="299" y="292"/>
                    </a:cxn>
                    <a:cxn ang="0">
                      <a:pos x="282" y="292"/>
                    </a:cxn>
                    <a:cxn ang="0">
                      <a:pos x="273" y="283"/>
                    </a:cxn>
                    <a:cxn ang="0">
                      <a:pos x="264" y="265"/>
                    </a:cxn>
                    <a:cxn ang="0">
                      <a:pos x="255" y="265"/>
                    </a:cxn>
                    <a:cxn ang="0">
                      <a:pos x="255" y="256"/>
                    </a:cxn>
                    <a:cxn ang="0">
                      <a:pos x="123" y="283"/>
                    </a:cxn>
                    <a:cxn ang="0">
                      <a:pos x="0" y="310"/>
                    </a:cxn>
                    <a:cxn ang="0">
                      <a:pos x="0" y="292"/>
                    </a:cxn>
                  </a:cxnLst>
                  <a:rect l="0" t="0" r="r" b="b"/>
                  <a:pathLst>
                    <a:path w="370" h="336">
                      <a:moveTo>
                        <a:pt x="0" y="292"/>
                      </a:moveTo>
                      <a:lnTo>
                        <a:pt x="0" y="292"/>
                      </a:lnTo>
                      <a:lnTo>
                        <a:pt x="9" y="274"/>
                      </a:lnTo>
                      <a:lnTo>
                        <a:pt x="18" y="265"/>
                      </a:lnTo>
                      <a:lnTo>
                        <a:pt x="27" y="256"/>
                      </a:lnTo>
                      <a:lnTo>
                        <a:pt x="27" y="256"/>
                      </a:lnTo>
                      <a:lnTo>
                        <a:pt x="35" y="248"/>
                      </a:lnTo>
                      <a:lnTo>
                        <a:pt x="44" y="239"/>
                      </a:lnTo>
                      <a:lnTo>
                        <a:pt x="44" y="239"/>
                      </a:lnTo>
                      <a:lnTo>
                        <a:pt x="35" y="221"/>
                      </a:lnTo>
                      <a:lnTo>
                        <a:pt x="35" y="221"/>
                      </a:lnTo>
                      <a:lnTo>
                        <a:pt x="35" y="221"/>
                      </a:lnTo>
                      <a:lnTo>
                        <a:pt x="27" y="212"/>
                      </a:lnTo>
                      <a:lnTo>
                        <a:pt x="27" y="212"/>
                      </a:lnTo>
                      <a:lnTo>
                        <a:pt x="27" y="203"/>
                      </a:lnTo>
                      <a:lnTo>
                        <a:pt x="27" y="203"/>
                      </a:lnTo>
                      <a:lnTo>
                        <a:pt x="27" y="203"/>
                      </a:lnTo>
                      <a:lnTo>
                        <a:pt x="35" y="195"/>
                      </a:lnTo>
                      <a:lnTo>
                        <a:pt x="35" y="195"/>
                      </a:lnTo>
                      <a:lnTo>
                        <a:pt x="44" y="195"/>
                      </a:lnTo>
                      <a:lnTo>
                        <a:pt x="53" y="186"/>
                      </a:lnTo>
                      <a:lnTo>
                        <a:pt x="71" y="186"/>
                      </a:lnTo>
                      <a:lnTo>
                        <a:pt x="97" y="186"/>
                      </a:lnTo>
                      <a:lnTo>
                        <a:pt x="106" y="186"/>
                      </a:lnTo>
                      <a:lnTo>
                        <a:pt x="114" y="186"/>
                      </a:lnTo>
                      <a:lnTo>
                        <a:pt x="132" y="177"/>
                      </a:lnTo>
                      <a:lnTo>
                        <a:pt x="141" y="177"/>
                      </a:lnTo>
                      <a:lnTo>
                        <a:pt x="141" y="177"/>
                      </a:lnTo>
                      <a:lnTo>
                        <a:pt x="150" y="177"/>
                      </a:lnTo>
                      <a:lnTo>
                        <a:pt x="150" y="177"/>
                      </a:lnTo>
                      <a:lnTo>
                        <a:pt x="158" y="168"/>
                      </a:lnTo>
                      <a:lnTo>
                        <a:pt x="158" y="159"/>
                      </a:lnTo>
                      <a:lnTo>
                        <a:pt x="167" y="159"/>
                      </a:lnTo>
                      <a:lnTo>
                        <a:pt x="167" y="150"/>
                      </a:lnTo>
                      <a:lnTo>
                        <a:pt x="176" y="150"/>
                      </a:lnTo>
                      <a:lnTo>
                        <a:pt x="176" y="150"/>
                      </a:lnTo>
                      <a:lnTo>
                        <a:pt x="176" y="142"/>
                      </a:lnTo>
                      <a:lnTo>
                        <a:pt x="176" y="142"/>
                      </a:lnTo>
                      <a:lnTo>
                        <a:pt x="176" y="133"/>
                      </a:lnTo>
                      <a:lnTo>
                        <a:pt x="167" y="124"/>
                      </a:lnTo>
                      <a:lnTo>
                        <a:pt x="176" y="124"/>
                      </a:lnTo>
                      <a:lnTo>
                        <a:pt x="176" y="115"/>
                      </a:lnTo>
                      <a:lnTo>
                        <a:pt x="176" y="115"/>
                      </a:lnTo>
                      <a:lnTo>
                        <a:pt x="176" y="115"/>
                      </a:lnTo>
                      <a:lnTo>
                        <a:pt x="167" y="106"/>
                      </a:lnTo>
                      <a:lnTo>
                        <a:pt x="167" y="106"/>
                      </a:lnTo>
                      <a:lnTo>
                        <a:pt x="167" y="115"/>
                      </a:lnTo>
                      <a:lnTo>
                        <a:pt x="167" y="115"/>
                      </a:lnTo>
                      <a:lnTo>
                        <a:pt x="158" y="106"/>
                      </a:lnTo>
                      <a:lnTo>
                        <a:pt x="158" y="106"/>
                      </a:lnTo>
                      <a:lnTo>
                        <a:pt x="167" y="97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85" y="80"/>
                      </a:lnTo>
                      <a:lnTo>
                        <a:pt x="185" y="71"/>
                      </a:lnTo>
                      <a:lnTo>
                        <a:pt x="202" y="44"/>
                      </a:lnTo>
                      <a:lnTo>
                        <a:pt x="220" y="27"/>
                      </a:lnTo>
                      <a:lnTo>
                        <a:pt x="229" y="18"/>
                      </a:lnTo>
                      <a:lnTo>
                        <a:pt x="238" y="18"/>
                      </a:lnTo>
                      <a:lnTo>
                        <a:pt x="273" y="9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308" y="9"/>
                      </a:lnTo>
                      <a:lnTo>
                        <a:pt x="308" y="9"/>
                      </a:lnTo>
                      <a:lnTo>
                        <a:pt x="317" y="18"/>
                      </a:lnTo>
                      <a:lnTo>
                        <a:pt x="317" y="27"/>
                      </a:lnTo>
                      <a:lnTo>
                        <a:pt x="317" y="35"/>
                      </a:lnTo>
                      <a:lnTo>
                        <a:pt x="326" y="35"/>
                      </a:lnTo>
                      <a:lnTo>
                        <a:pt x="326" y="44"/>
                      </a:lnTo>
                      <a:lnTo>
                        <a:pt x="326" y="44"/>
                      </a:lnTo>
                      <a:lnTo>
                        <a:pt x="326" y="53"/>
                      </a:lnTo>
                      <a:lnTo>
                        <a:pt x="326" y="62"/>
                      </a:lnTo>
                      <a:lnTo>
                        <a:pt x="326" y="62"/>
                      </a:lnTo>
                      <a:lnTo>
                        <a:pt x="326" y="71"/>
                      </a:lnTo>
                      <a:lnTo>
                        <a:pt x="326" y="80"/>
                      </a:lnTo>
                      <a:lnTo>
                        <a:pt x="326" y="88"/>
                      </a:lnTo>
                      <a:lnTo>
                        <a:pt x="334" y="97"/>
                      </a:lnTo>
                      <a:lnTo>
                        <a:pt x="334" y="106"/>
                      </a:lnTo>
                      <a:lnTo>
                        <a:pt x="334" y="115"/>
                      </a:lnTo>
                      <a:lnTo>
                        <a:pt x="334" y="106"/>
                      </a:lnTo>
                      <a:lnTo>
                        <a:pt x="343" y="115"/>
                      </a:lnTo>
                      <a:lnTo>
                        <a:pt x="352" y="159"/>
                      </a:lnTo>
                      <a:lnTo>
                        <a:pt x="352" y="168"/>
                      </a:lnTo>
                      <a:lnTo>
                        <a:pt x="361" y="168"/>
                      </a:lnTo>
                      <a:lnTo>
                        <a:pt x="361" y="177"/>
                      </a:lnTo>
                      <a:lnTo>
                        <a:pt x="361" y="221"/>
                      </a:lnTo>
                      <a:lnTo>
                        <a:pt x="361" y="230"/>
                      </a:lnTo>
                      <a:lnTo>
                        <a:pt x="370" y="283"/>
                      </a:lnTo>
                      <a:lnTo>
                        <a:pt x="370" y="292"/>
                      </a:lnTo>
                      <a:lnTo>
                        <a:pt x="370" y="292"/>
                      </a:lnTo>
                      <a:lnTo>
                        <a:pt x="361" y="301"/>
                      </a:lnTo>
                      <a:lnTo>
                        <a:pt x="361" y="310"/>
                      </a:lnTo>
                      <a:lnTo>
                        <a:pt x="370" y="310"/>
                      </a:lnTo>
                      <a:lnTo>
                        <a:pt x="361" y="318"/>
                      </a:lnTo>
                      <a:lnTo>
                        <a:pt x="361" y="327"/>
                      </a:lnTo>
                      <a:lnTo>
                        <a:pt x="361" y="327"/>
                      </a:lnTo>
                      <a:lnTo>
                        <a:pt x="352" y="336"/>
                      </a:lnTo>
                      <a:lnTo>
                        <a:pt x="352" y="336"/>
                      </a:lnTo>
                      <a:lnTo>
                        <a:pt x="352" y="327"/>
                      </a:lnTo>
                      <a:lnTo>
                        <a:pt x="352" y="310"/>
                      </a:lnTo>
                      <a:lnTo>
                        <a:pt x="352" y="301"/>
                      </a:lnTo>
                      <a:lnTo>
                        <a:pt x="343" y="301"/>
                      </a:lnTo>
                      <a:lnTo>
                        <a:pt x="343" y="292"/>
                      </a:lnTo>
                      <a:lnTo>
                        <a:pt x="343" y="292"/>
                      </a:lnTo>
                      <a:lnTo>
                        <a:pt x="343" y="301"/>
                      </a:lnTo>
                      <a:lnTo>
                        <a:pt x="352" y="301"/>
                      </a:lnTo>
                      <a:lnTo>
                        <a:pt x="352" y="318"/>
                      </a:lnTo>
                      <a:lnTo>
                        <a:pt x="299" y="301"/>
                      </a:lnTo>
                      <a:lnTo>
                        <a:pt x="299" y="301"/>
                      </a:lnTo>
                      <a:lnTo>
                        <a:pt x="299" y="292"/>
                      </a:lnTo>
                      <a:lnTo>
                        <a:pt x="290" y="292"/>
                      </a:lnTo>
                      <a:lnTo>
                        <a:pt x="282" y="292"/>
                      </a:lnTo>
                      <a:lnTo>
                        <a:pt x="282" y="283"/>
                      </a:lnTo>
                      <a:lnTo>
                        <a:pt x="273" y="283"/>
                      </a:lnTo>
                      <a:lnTo>
                        <a:pt x="273" y="274"/>
                      </a:lnTo>
                      <a:lnTo>
                        <a:pt x="264" y="265"/>
                      </a:lnTo>
                      <a:lnTo>
                        <a:pt x="264" y="265"/>
                      </a:lnTo>
                      <a:lnTo>
                        <a:pt x="255" y="265"/>
                      </a:lnTo>
                      <a:lnTo>
                        <a:pt x="255" y="256"/>
                      </a:lnTo>
                      <a:lnTo>
                        <a:pt x="255" y="256"/>
                      </a:lnTo>
                      <a:lnTo>
                        <a:pt x="202" y="274"/>
                      </a:lnTo>
                      <a:lnTo>
                        <a:pt x="123" y="283"/>
                      </a:lnTo>
                      <a:lnTo>
                        <a:pt x="53" y="301"/>
                      </a:lnTo>
                      <a:lnTo>
                        <a:pt x="0" y="310"/>
                      </a:lnTo>
                      <a:lnTo>
                        <a:pt x="0" y="292"/>
                      </a:lnTo>
                      <a:lnTo>
                        <a:pt x="0" y="29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98" name="Freeform 77">
                  <a:extLst>
                    <a:ext uri="{FF2B5EF4-FFF2-40B4-BE49-F238E27FC236}">
                      <a16:creationId xmlns:a16="http://schemas.microsoft.com/office/drawing/2014/main" id="{E5522603-34CC-4839-A4EF-3CAE0A0408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9538" y="2252664"/>
                  <a:ext cx="180975" cy="112713"/>
                </a:xfrm>
                <a:custGeom>
                  <a:avLst/>
                  <a:gdLst/>
                  <a:ahLst/>
                  <a:cxnLst>
                    <a:cxn ang="0">
                      <a:pos x="35" y="53"/>
                    </a:cxn>
                    <a:cxn ang="0">
                      <a:pos x="18" y="62"/>
                    </a:cxn>
                    <a:cxn ang="0">
                      <a:pos x="9" y="71"/>
                    </a:cxn>
                    <a:cxn ang="0">
                      <a:pos x="18" y="62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9" y="53"/>
                    </a:cxn>
                    <a:cxn ang="0">
                      <a:pos x="18" y="44"/>
                    </a:cxn>
                    <a:cxn ang="0">
                      <a:pos x="18" y="44"/>
                    </a:cxn>
                    <a:cxn ang="0">
                      <a:pos x="18" y="44"/>
                    </a:cxn>
                    <a:cxn ang="0">
                      <a:pos x="18" y="35"/>
                    </a:cxn>
                    <a:cxn ang="0">
                      <a:pos x="26" y="35"/>
                    </a:cxn>
                    <a:cxn ang="0">
                      <a:pos x="26" y="35"/>
                    </a:cxn>
                    <a:cxn ang="0">
                      <a:pos x="35" y="27"/>
                    </a:cxn>
                    <a:cxn ang="0">
                      <a:pos x="44" y="27"/>
                    </a:cxn>
                    <a:cxn ang="0">
                      <a:pos x="44" y="27"/>
                    </a:cxn>
                    <a:cxn ang="0">
                      <a:pos x="53" y="27"/>
                    </a:cxn>
                    <a:cxn ang="0">
                      <a:pos x="70" y="18"/>
                    </a:cxn>
                    <a:cxn ang="0">
                      <a:pos x="79" y="18"/>
                    </a:cxn>
                    <a:cxn ang="0">
                      <a:pos x="88" y="0"/>
                    </a:cxn>
                    <a:cxn ang="0">
                      <a:pos x="88" y="9"/>
                    </a:cxn>
                    <a:cxn ang="0">
                      <a:pos x="88" y="9"/>
                    </a:cxn>
                    <a:cxn ang="0">
                      <a:pos x="79" y="18"/>
                    </a:cxn>
                    <a:cxn ang="0">
                      <a:pos x="79" y="18"/>
                    </a:cxn>
                    <a:cxn ang="0">
                      <a:pos x="79" y="18"/>
                    </a:cxn>
                    <a:cxn ang="0">
                      <a:pos x="88" y="18"/>
                    </a:cxn>
                    <a:cxn ang="0">
                      <a:pos x="88" y="9"/>
                    </a:cxn>
                    <a:cxn ang="0">
                      <a:pos x="97" y="9"/>
                    </a:cxn>
                    <a:cxn ang="0">
                      <a:pos x="106" y="0"/>
                    </a:cxn>
                    <a:cxn ang="0">
                      <a:pos x="106" y="9"/>
                    </a:cxn>
                    <a:cxn ang="0">
                      <a:pos x="106" y="0"/>
                    </a:cxn>
                    <a:cxn ang="0">
                      <a:pos x="114" y="0"/>
                    </a:cxn>
                    <a:cxn ang="0">
                      <a:pos x="106" y="9"/>
                    </a:cxn>
                    <a:cxn ang="0">
                      <a:pos x="106" y="9"/>
                    </a:cxn>
                    <a:cxn ang="0">
                      <a:pos x="88" y="18"/>
                    </a:cxn>
                    <a:cxn ang="0">
                      <a:pos x="88" y="18"/>
                    </a:cxn>
                    <a:cxn ang="0">
                      <a:pos x="88" y="27"/>
                    </a:cxn>
                    <a:cxn ang="0">
                      <a:pos x="79" y="35"/>
                    </a:cxn>
                    <a:cxn ang="0">
                      <a:pos x="70" y="35"/>
                    </a:cxn>
                    <a:cxn ang="0">
                      <a:pos x="62" y="35"/>
                    </a:cxn>
                    <a:cxn ang="0">
                      <a:pos x="62" y="35"/>
                    </a:cxn>
                    <a:cxn ang="0">
                      <a:pos x="53" y="44"/>
                    </a:cxn>
                    <a:cxn ang="0">
                      <a:pos x="44" y="44"/>
                    </a:cxn>
                    <a:cxn ang="0">
                      <a:pos x="35" y="53"/>
                    </a:cxn>
                    <a:cxn ang="0">
                      <a:pos x="35" y="53"/>
                    </a:cxn>
                  </a:cxnLst>
                  <a:rect l="0" t="0" r="r" b="b"/>
                  <a:pathLst>
                    <a:path w="114" h="71">
                      <a:moveTo>
                        <a:pt x="35" y="53"/>
                      </a:moveTo>
                      <a:lnTo>
                        <a:pt x="18" y="62"/>
                      </a:lnTo>
                      <a:lnTo>
                        <a:pt x="9" y="71"/>
                      </a:lnTo>
                      <a:lnTo>
                        <a:pt x="18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9" y="53"/>
                      </a:lnTo>
                      <a:lnTo>
                        <a:pt x="18" y="44"/>
                      </a:lnTo>
                      <a:lnTo>
                        <a:pt x="18" y="44"/>
                      </a:lnTo>
                      <a:lnTo>
                        <a:pt x="18" y="44"/>
                      </a:lnTo>
                      <a:lnTo>
                        <a:pt x="18" y="35"/>
                      </a:lnTo>
                      <a:lnTo>
                        <a:pt x="26" y="35"/>
                      </a:lnTo>
                      <a:lnTo>
                        <a:pt x="26" y="35"/>
                      </a:lnTo>
                      <a:lnTo>
                        <a:pt x="35" y="27"/>
                      </a:lnTo>
                      <a:lnTo>
                        <a:pt x="44" y="27"/>
                      </a:lnTo>
                      <a:lnTo>
                        <a:pt x="44" y="27"/>
                      </a:lnTo>
                      <a:lnTo>
                        <a:pt x="53" y="27"/>
                      </a:lnTo>
                      <a:lnTo>
                        <a:pt x="70" y="18"/>
                      </a:lnTo>
                      <a:lnTo>
                        <a:pt x="79" y="18"/>
                      </a:lnTo>
                      <a:lnTo>
                        <a:pt x="88" y="0"/>
                      </a:lnTo>
                      <a:lnTo>
                        <a:pt x="88" y="9"/>
                      </a:lnTo>
                      <a:lnTo>
                        <a:pt x="88" y="9"/>
                      </a:lnTo>
                      <a:lnTo>
                        <a:pt x="79" y="18"/>
                      </a:lnTo>
                      <a:lnTo>
                        <a:pt x="79" y="18"/>
                      </a:lnTo>
                      <a:lnTo>
                        <a:pt x="79" y="18"/>
                      </a:lnTo>
                      <a:lnTo>
                        <a:pt x="88" y="18"/>
                      </a:lnTo>
                      <a:lnTo>
                        <a:pt x="88" y="9"/>
                      </a:lnTo>
                      <a:lnTo>
                        <a:pt x="97" y="9"/>
                      </a:lnTo>
                      <a:lnTo>
                        <a:pt x="106" y="0"/>
                      </a:lnTo>
                      <a:lnTo>
                        <a:pt x="106" y="9"/>
                      </a:lnTo>
                      <a:lnTo>
                        <a:pt x="106" y="0"/>
                      </a:lnTo>
                      <a:lnTo>
                        <a:pt x="114" y="0"/>
                      </a:lnTo>
                      <a:lnTo>
                        <a:pt x="106" y="9"/>
                      </a:lnTo>
                      <a:lnTo>
                        <a:pt x="106" y="9"/>
                      </a:lnTo>
                      <a:lnTo>
                        <a:pt x="88" y="18"/>
                      </a:lnTo>
                      <a:lnTo>
                        <a:pt x="88" y="18"/>
                      </a:lnTo>
                      <a:lnTo>
                        <a:pt x="88" y="27"/>
                      </a:lnTo>
                      <a:lnTo>
                        <a:pt x="79" y="35"/>
                      </a:lnTo>
                      <a:lnTo>
                        <a:pt x="70" y="35"/>
                      </a:lnTo>
                      <a:lnTo>
                        <a:pt x="62" y="35"/>
                      </a:lnTo>
                      <a:lnTo>
                        <a:pt x="62" y="35"/>
                      </a:lnTo>
                      <a:lnTo>
                        <a:pt x="53" y="44"/>
                      </a:lnTo>
                      <a:lnTo>
                        <a:pt x="44" y="44"/>
                      </a:lnTo>
                      <a:lnTo>
                        <a:pt x="35" y="53"/>
                      </a:lnTo>
                      <a:lnTo>
                        <a:pt x="35" y="5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sp>
            <p:nvSpPr>
              <p:cNvPr id="90" name="Freeform 91">
                <a:extLst>
                  <a:ext uri="{FF2B5EF4-FFF2-40B4-BE49-F238E27FC236}">
                    <a16:creationId xmlns:a16="http://schemas.microsoft.com/office/drawing/2014/main" id="{5EDBAB2E-C81D-4686-F9B8-F73ADC142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670" y="1654775"/>
                <a:ext cx="861328" cy="544702"/>
              </a:xfrm>
              <a:custGeom>
                <a:avLst/>
                <a:gdLst/>
                <a:ahLst/>
                <a:cxnLst>
                  <a:cxn ang="0">
                    <a:pos x="18" y="115"/>
                  </a:cxn>
                  <a:cxn ang="0">
                    <a:pos x="9" y="97"/>
                  </a:cxn>
                  <a:cxn ang="0">
                    <a:pos x="0" y="79"/>
                  </a:cxn>
                  <a:cxn ang="0">
                    <a:pos x="18" y="0"/>
                  </a:cxn>
                  <a:cxn ang="0">
                    <a:pos x="229" y="44"/>
                  </a:cxn>
                  <a:cxn ang="0">
                    <a:pos x="422" y="70"/>
                  </a:cxn>
                  <a:cxn ang="0">
                    <a:pos x="607" y="88"/>
                  </a:cxn>
                  <a:cxn ang="0">
                    <a:pos x="642" y="88"/>
                  </a:cxn>
                  <a:cxn ang="0">
                    <a:pos x="625" y="398"/>
                  </a:cxn>
                  <a:cxn ang="0">
                    <a:pos x="546" y="398"/>
                  </a:cxn>
                  <a:cxn ang="0">
                    <a:pos x="334" y="371"/>
                  </a:cxn>
                  <a:cxn ang="0">
                    <a:pos x="229" y="362"/>
                  </a:cxn>
                  <a:cxn ang="0">
                    <a:pos x="220" y="398"/>
                  </a:cxn>
                  <a:cxn ang="0">
                    <a:pos x="211" y="380"/>
                  </a:cxn>
                  <a:cxn ang="0">
                    <a:pos x="202" y="389"/>
                  </a:cxn>
                  <a:cxn ang="0">
                    <a:pos x="194" y="389"/>
                  </a:cxn>
                  <a:cxn ang="0">
                    <a:pos x="185" y="389"/>
                  </a:cxn>
                  <a:cxn ang="0">
                    <a:pos x="158" y="380"/>
                  </a:cxn>
                  <a:cxn ang="0">
                    <a:pos x="150" y="389"/>
                  </a:cxn>
                  <a:cxn ang="0">
                    <a:pos x="141" y="389"/>
                  </a:cxn>
                  <a:cxn ang="0">
                    <a:pos x="123" y="389"/>
                  </a:cxn>
                  <a:cxn ang="0">
                    <a:pos x="123" y="398"/>
                  </a:cxn>
                  <a:cxn ang="0">
                    <a:pos x="114" y="380"/>
                  </a:cxn>
                  <a:cxn ang="0">
                    <a:pos x="114" y="371"/>
                  </a:cxn>
                  <a:cxn ang="0">
                    <a:pos x="114" y="362"/>
                  </a:cxn>
                  <a:cxn ang="0">
                    <a:pos x="106" y="353"/>
                  </a:cxn>
                  <a:cxn ang="0">
                    <a:pos x="97" y="344"/>
                  </a:cxn>
                  <a:cxn ang="0">
                    <a:pos x="97" y="336"/>
                  </a:cxn>
                  <a:cxn ang="0">
                    <a:pos x="97" y="327"/>
                  </a:cxn>
                  <a:cxn ang="0">
                    <a:pos x="88" y="300"/>
                  </a:cxn>
                  <a:cxn ang="0">
                    <a:pos x="79" y="283"/>
                  </a:cxn>
                  <a:cxn ang="0">
                    <a:pos x="62" y="291"/>
                  </a:cxn>
                  <a:cxn ang="0">
                    <a:pos x="53" y="283"/>
                  </a:cxn>
                  <a:cxn ang="0">
                    <a:pos x="44" y="283"/>
                  </a:cxn>
                  <a:cxn ang="0">
                    <a:pos x="53" y="265"/>
                  </a:cxn>
                  <a:cxn ang="0">
                    <a:pos x="62" y="265"/>
                  </a:cxn>
                  <a:cxn ang="0">
                    <a:pos x="53" y="247"/>
                  </a:cxn>
                  <a:cxn ang="0">
                    <a:pos x="62" y="238"/>
                  </a:cxn>
                  <a:cxn ang="0">
                    <a:pos x="62" y="230"/>
                  </a:cxn>
                  <a:cxn ang="0">
                    <a:pos x="70" y="203"/>
                  </a:cxn>
                  <a:cxn ang="0">
                    <a:pos x="62" y="203"/>
                  </a:cxn>
                  <a:cxn ang="0">
                    <a:pos x="62" y="194"/>
                  </a:cxn>
                  <a:cxn ang="0">
                    <a:pos x="53" y="185"/>
                  </a:cxn>
                  <a:cxn ang="0">
                    <a:pos x="44" y="176"/>
                  </a:cxn>
                  <a:cxn ang="0">
                    <a:pos x="44" y="168"/>
                  </a:cxn>
                  <a:cxn ang="0">
                    <a:pos x="35" y="159"/>
                  </a:cxn>
                  <a:cxn ang="0">
                    <a:pos x="26" y="141"/>
                  </a:cxn>
                  <a:cxn ang="0">
                    <a:pos x="18" y="132"/>
                  </a:cxn>
                  <a:cxn ang="0">
                    <a:pos x="18" y="123"/>
                  </a:cxn>
                </a:cxnLst>
                <a:rect l="0" t="0" r="r" b="b"/>
                <a:pathLst>
                  <a:path w="642" h="406">
                    <a:moveTo>
                      <a:pt x="18" y="123"/>
                    </a:moveTo>
                    <a:lnTo>
                      <a:pt x="18" y="115"/>
                    </a:lnTo>
                    <a:lnTo>
                      <a:pt x="18" y="106"/>
                    </a:lnTo>
                    <a:lnTo>
                      <a:pt x="9" y="97"/>
                    </a:lnTo>
                    <a:lnTo>
                      <a:pt x="9" y="97"/>
                    </a:lnTo>
                    <a:lnTo>
                      <a:pt x="0" y="79"/>
                    </a:lnTo>
                    <a:lnTo>
                      <a:pt x="18" y="8"/>
                    </a:lnTo>
                    <a:lnTo>
                      <a:pt x="18" y="0"/>
                    </a:lnTo>
                    <a:lnTo>
                      <a:pt x="97" y="17"/>
                    </a:lnTo>
                    <a:lnTo>
                      <a:pt x="229" y="44"/>
                    </a:lnTo>
                    <a:lnTo>
                      <a:pt x="343" y="62"/>
                    </a:lnTo>
                    <a:lnTo>
                      <a:pt x="422" y="70"/>
                    </a:lnTo>
                    <a:lnTo>
                      <a:pt x="502" y="79"/>
                    </a:lnTo>
                    <a:lnTo>
                      <a:pt x="607" y="88"/>
                    </a:lnTo>
                    <a:lnTo>
                      <a:pt x="642" y="88"/>
                    </a:lnTo>
                    <a:lnTo>
                      <a:pt x="642" y="88"/>
                    </a:lnTo>
                    <a:lnTo>
                      <a:pt x="625" y="327"/>
                    </a:lnTo>
                    <a:lnTo>
                      <a:pt x="625" y="398"/>
                    </a:lnTo>
                    <a:lnTo>
                      <a:pt x="616" y="406"/>
                    </a:lnTo>
                    <a:lnTo>
                      <a:pt x="546" y="398"/>
                    </a:lnTo>
                    <a:lnTo>
                      <a:pt x="431" y="389"/>
                    </a:lnTo>
                    <a:lnTo>
                      <a:pt x="334" y="371"/>
                    </a:lnTo>
                    <a:lnTo>
                      <a:pt x="238" y="362"/>
                    </a:lnTo>
                    <a:lnTo>
                      <a:pt x="229" y="362"/>
                    </a:lnTo>
                    <a:lnTo>
                      <a:pt x="229" y="398"/>
                    </a:lnTo>
                    <a:lnTo>
                      <a:pt x="220" y="398"/>
                    </a:lnTo>
                    <a:lnTo>
                      <a:pt x="220" y="389"/>
                    </a:lnTo>
                    <a:lnTo>
                      <a:pt x="211" y="380"/>
                    </a:lnTo>
                    <a:lnTo>
                      <a:pt x="211" y="380"/>
                    </a:lnTo>
                    <a:lnTo>
                      <a:pt x="202" y="389"/>
                    </a:lnTo>
                    <a:lnTo>
                      <a:pt x="202" y="389"/>
                    </a:lnTo>
                    <a:lnTo>
                      <a:pt x="194" y="389"/>
                    </a:lnTo>
                    <a:lnTo>
                      <a:pt x="185" y="389"/>
                    </a:lnTo>
                    <a:lnTo>
                      <a:pt x="185" y="389"/>
                    </a:lnTo>
                    <a:lnTo>
                      <a:pt x="167" y="389"/>
                    </a:lnTo>
                    <a:lnTo>
                      <a:pt x="158" y="380"/>
                    </a:lnTo>
                    <a:lnTo>
                      <a:pt x="158" y="389"/>
                    </a:lnTo>
                    <a:lnTo>
                      <a:pt x="150" y="389"/>
                    </a:lnTo>
                    <a:lnTo>
                      <a:pt x="150" y="389"/>
                    </a:lnTo>
                    <a:lnTo>
                      <a:pt x="141" y="389"/>
                    </a:lnTo>
                    <a:lnTo>
                      <a:pt x="132" y="389"/>
                    </a:lnTo>
                    <a:lnTo>
                      <a:pt x="123" y="389"/>
                    </a:lnTo>
                    <a:lnTo>
                      <a:pt x="123" y="398"/>
                    </a:lnTo>
                    <a:lnTo>
                      <a:pt x="123" y="398"/>
                    </a:lnTo>
                    <a:lnTo>
                      <a:pt x="123" y="389"/>
                    </a:lnTo>
                    <a:lnTo>
                      <a:pt x="114" y="380"/>
                    </a:lnTo>
                    <a:lnTo>
                      <a:pt x="114" y="380"/>
                    </a:lnTo>
                    <a:lnTo>
                      <a:pt x="114" y="371"/>
                    </a:lnTo>
                    <a:lnTo>
                      <a:pt x="114" y="371"/>
                    </a:lnTo>
                    <a:lnTo>
                      <a:pt x="114" y="362"/>
                    </a:lnTo>
                    <a:lnTo>
                      <a:pt x="106" y="353"/>
                    </a:lnTo>
                    <a:lnTo>
                      <a:pt x="106" y="353"/>
                    </a:lnTo>
                    <a:lnTo>
                      <a:pt x="97" y="353"/>
                    </a:lnTo>
                    <a:lnTo>
                      <a:pt x="97" y="344"/>
                    </a:lnTo>
                    <a:lnTo>
                      <a:pt x="97" y="336"/>
                    </a:lnTo>
                    <a:lnTo>
                      <a:pt x="97" y="336"/>
                    </a:lnTo>
                    <a:lnTo>
                      <a:pt x="97" y="327"/>
                    </a:lnTo>
                    <a:lnTo>
                      <a:pt x="97" y="327"/>
                    </a:lnTo>
                    <a:lnTo>
                      <a:pt x="88" y="318"/>
                    </a:lnTo>
                    <a:lnTo>
                      <a:pt x="88" y="300"/>
                    </a:lnTo>
                    <a:lnTo>
                      <a:pt x="88" y="291"/>
                    </a:lnTo>
                    <a:lnTo>
                      <a:pt x="79" y="283"/>
                    </a:lnTo>
                    <a:lnTo>
                      <a:pt x="79" y="283"/>
                    </a:lnTo>
                    <a:lnTo>
                      <a:pt x="62" y="291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44" y="283"/>
                    </a:lnTo>
                    <a:lnTo>
                      <a:pt x="44" y="283"/>
                    </a:lnTo>
                    <a:lnTo>
                      <a:pt x="53" y="274"/>
                    </a:lnTo>
                    <a:lnTo>
                      <a:pt x="53" y="265"/>
                    </a:lnTo>
                    <a:lnTo>
                      <a:pt x="53" y="265"/>
                    </a:lnTo>
                    <a:lnTo>
                      <a:pt x="62" y="265"/>
                    </a:lnTo>
                    <a:lnTo>
                      <a:pt x="62" y="256"/>
                    </a:lnTo>
                    <a:lnTo>
                      <a:pt x="53" y="247"/>
                    </a:lnTo>
                    <a:lnTo>
                      <a:pt x="62" y="238"/>
                    </a:lnTo>
                    <a:lnTo>
                      <a:pt x="62" y="238"/>
                    </a:lnTo>
                    <a:lnTo>
                      <a:pt x="62" y="230"/>
                    </a:lnTo>
                    <a:lnTo>
                      <a:pt x="62" y="230"/>
                    </a:lnTo>
                    <a:lnTo>
                      <a:pt x="70" y="221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62" y="203"/>
                    </a:lnTo>
                    <a:lnTo>
                      <a:pt x="62" y="194"/>
                    </a:lnTo>
                    <a:lnTo>
                      <a:pt x="62" y="194"/>
                    </a:lnTo>
                    <a:lnTo>
                      <a:pt x="53" y="194"/>
                    </a:lnTo>
                    <a:lnTo>
                      <a:pt x="53" y="185"/>
                    </a:lnTo>
                    <a:lnTo>
                      <a:pt x="44" y="185"/>
                    </a:lnTo>
                    <a:lnTo>
                      <a:pt x="44" y="176"/>
                    </a:lnTo>
                    <a:lnTo>
                      <a:pt x="44" y="176"/>
                    </a:lnTo>
                    <a:lnTo>
                      <a:pt x="44" y="168"/>
                    </a:lnTo>
                    <a:lnTo>
                      <a:pt x="35" y="159"/>
                    </a:lnTo>
                    <a:lnTo>
                      <a:pt x="35" y="159"/>
                    </a:lnTo>
                    <a:lnTo>
                      <a:pt x="26" y="150"/>
                    </a:lnTo>
                    <a:lnTo>
                      <a:pt x="26" y="141"/>
                    </a:lnTo>
                    <a:lnTo>
                      <a:pt x="18" y="141"/>
                    </a:lnTo>
                    <a:lnTo>
                      <a:pt x="18" y="132"/>
                    </a:lnTo>
                    <a:lnTo>
                      <a:pt x="9" y="123"/>
                    </a:lnTo>
                    <a:lnTo>
                      <a:pt x="18" y="123"/>
                    </a:lnTo>
                    <a:lnTo>
                      <a:pt x="18" y="1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1" name="Freeform 125">
                <a:extLst>
                  <a:ext uri="{FF2B5EF4-FFF2-40B4-BE49-F238E27FC236}">
                    <a16:creationId xmlns:a16="http://schemas.microsoft.com/office/drawing/2014/main" id="{A2D86889-4F7D-F59C-9E6C-0643582DD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52" y="1654775"/>
                <a:ext cx="307234" cy="485671"/>
              </a:xfrm>
              <a:custGeom>
                <a:avLst/>
                <a:gdLst/>
                <a:ahLst/>
                <a:cxnLst>
                  <a:cxn ang="0">
                    <a:pos x="9" y="194"/>
                  </a:cxn>
                  <a:cxn ang="0">
                    <a:pos x="18" y="185"/>
                  </a:cxn>
                  <a:cxn ang="0">
                    <a:pos x="18" y="176"/>
                  </a:cxn>
                  <a:cxn ang="0">
                    <a:pos x="18" y="168"/>
                  </a:cxn>
                  <a:cxn ang="0">
                    <a:pos x="36" y="141"/>
                  </a:cxn>
                  <a:cxn ang="0">
                    <a:pos x="27" y="123"/>
                  </a:cxn>
                  <a:cxn ang="0">
                    <a:pos x="27" y="79"/>
                  </a:cxn>
                  <a:cxn ang="0">
                    <a:pos x="62" y="8"/>
                  </a:cxn>
                  <a:cxn ang="0">
                    <a:pos x="80" y="26"/>
                  </a:cxn>
                  <a:cxn ang="0">
                    <a:pos x="88" y="8"/>
                  </a:cxn>
                  <a:cxn ang="0">
                    <a:pos x="106" y="0"/>
                  </a:cxn>
                  <a:cxn ang="0">
                    <a:pos x="132" y="17"/>
                  </a:cxn>
                  <a:cxn ang="0">
                    <a:pos x="168" y="97"/>
                  </a:cxn>
                  <a:cxn ang="0">
                    <a:pos x="168" y="115"/>
                  </a:cxn>
                  <a:cxn ang="0">
                    <a:pos x="176" y="123"/>
                  </a:cxn>
                  <a:cxn ang="0">
                    <a:pos x="194" y="123"/>
                  </a:cxn>
                  <a:cxn ang="0">
                    <a:pos x="194" y="141"/>
                  </a:cxn>
                  <a:cxn ang="0">
                    <a:pos x="203" y="150"/>
                  </a:cxn>
                  <a:cxn ang="0">
                    <a:pos x="212" y="150"/>
                  </a:cxn>
                  <a:cxn ang="0">
                    <a:pos x="229" y="159"/>
                  </a:cxn>
                  <a:cxn ang="0">
                    <a:pos x="229" y="168"/>
                  </a:cxn>
                  <a:cxn ang="0">
                    <a:pos x="229" y="176"/>
                  </a:cxn>
                  <a:cxn ang="0">
                    <a:pos x="212" y="185"/>
                  </a:cxn>
                  <a:cxn ang="0">
                    <a:pos x="212" y="194"/>
                  </a:cxn>
                  <a:cxn ang="0">
                    <a:pos x="212" y="203"/>
                  </a:cxn>
                  <a:cxn ang="0">
                    <a:pos x="203" y="203"/>
                  </a:cxn>
                  <a:cxn ang="0">
                    <a:pos x="194" y="212"/>
                  </a:cxn>
                  <a:cxn ang="0">
                    <a:pos x="194" y="221"/>
                  </a:cxn>
                  <a:cxn ang="0">
                    <a:pos x="185" y="221"/>
                  </a:cxn>
                  <a:cxn ang="0">
                    <a:pos x="168" y="212"/>
                  </a:cxn>
                  <a:cxn ang="0">
                    <a:pos x="159" y="221"/>
                  </a:cxn>
                  <a:cxn ang="0">
                    <a:pos x="159" y="238"/>
                  </a:cxn>
                  <a:cxn ang="0">
                    <a:pos x="150" y="238"/>
                  </a:cxn>
                  <a:cxn ang="0">
                    <a:pos x="141" y="230"/>
                  </a:cxn>
                  <a:cxn ang="0">
                    <a:pos x="141" y="230"/>
                  </a:cxn>
                  <a:cxn ang="0">
                    <a:pos x="141" y="247"/>
                  </a:cxn>
                  <a:cxn ang="0">
                    <a:pos x="132" y="256"/>
                  </a:cxn>
                  <a:cxn ang="0">
                    <a:pos x="132" y="274"/>
                  </a:cxn>
                  <a:cxn ang="0">
                    <a:pos x="124" y="274"/>
                  </a:cxn>
                  <a:cxn ang="0">
                    <a:pos x="115" y="283"/>
                  </a:cxn>
                  <a:cxn ang="0">
                    <a:pos x="115" y="274"/>
                  </a:cxn>
                  <a:cxn ang="0">
                    <a:pos x="106" y="291"/>
                  </a:cxn>
                  <a:cxn ang="0">
                    <a:pos x="106" y="283"/>
                  </a:cxn>
                  <a:cxn ang="0">
                    <a:pos x="106" y="291"/>
                  </a:cxn>
                  <a:cxn ang="0">
                    <a:pos x="97" y="283"/>
                  </a:cxn>
                  <a:cxn ang="0">
                    <a:pos x="106" y="300"/>
                  </a:cxn>
                  <a:cxn ang="0">
                    <a:pos x="97" y="291"/>
                  </a:cxn>
                  <a:cxn ang="0">
                    <a:pos x="97" y="300"/>
                  </a:cxn>
                  <a:cxn ang="0">
                    <a:pos x="88" y="300"/>
                  </a:cxn>
                  <a:cxn ang="0">
                    <a:pos x="88" y="318"/>
                  </a:cxn>
                  <a:cxn ang="0">
                    <a:pos x="80" y="336"/>
                  </a:cxn>
                  <a:cxn ang="0">
                    <a:pos x="80" y="353"/>
                  </a:cxn>
                  <a:cxn ang="0">
                    <a:pos x="71" y="362"/>
                  </a:cxn>
                  <a:cxn ang="0">
                    <a:pos x="53" y="353"/>
                  </a:cxn>
                  <a:cxn ang="0">
                    <a:pos x="44" y="336"/>
                  </a:cxn>
                  <a:cxn ang="0">
                    <a:pos x="0" y="203"/>
                  </a:cxn>
                </a:cxnLst>
                <a:rect l="0" t="0" r="r" b="b"/>
                <a:pathLst>
                  <a:path w="229" h="362">
                    <a:moveTo>
                      <a:pt x="0" y="203"/>
                    </a:moveTo>
                    <a:lnTo>
                      <a:pt x="9" y="194"/>
                    </a:lnTo>
                    <a:lnTo>
                      <a:pt x="9" y="194"/>
                    </a:lnTo>
                    <a:lnTo>
                      <a:pt x="18" y="194"/>
                    </a:lnTo>
                    <a:lnTo>
                      <a:pt x="18" y="194"/>
                    </a:lnTo>
                    <a:lnTo>
                      <a:pt x="18" y="185"/>
                    </a:lnTo>
                    <a:lnTo>
                      <a:pt x="18" y="185"/>
                    </a:lnTo>
                    <a:lnTo>
                      <a:pt x="27" y="185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8" y="168"/>
                    </a:lnTo>
                    <a:lnTo>
                      <a:pt x="18" y="168"/>
                    </a:lnTo>
                    <a:lnTo>
                      <a:pt x="27" y="159"/>
                    </a:lnTo>
                    <a:lnTo>
                      <a:pt x="27" y="150"/>
                    </a:lnTo>
                    <a:lnTo>
                      <a:pt x="36" y="141"/>
                    </a:lnTo>
                    <a:lnTo>
                      <a:pt x="27" y="132"/>
                    </a:lnTo>
                    <a:lnTo>
                      <a:pt x="27" y="123"/>
                    </a:lnTo>
                    <a:lnTo>
                      <a:pt x="27" y="123"/>
                    </a:lnTo>
                    <a:lnTo>
                      <a:pt x="27" y="106"/>
                    </a:lnTo>
                    <a:lnTo>
                      <a:pt x="36" y="97"/>
                    </a:lnTo>
                    <a:lnTo>
                      <a:pt x="27" y="79"/>
                    </a:lnTo>
                    <a:lnTo>
                      <a:pt x="53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62" y="17"/>
                    </a:lnTo>
                    <a:lnTo>
                      <a:pt x="71" y="26"/>
                    </a:lnTo>
                    <a:lnTo>
                      <a:pt x="80" y="26"/>
                    </a:lnTo>
                    <a:lnTo>
                      <a:pt x="80" y="17"/>
                    </a:lnTo>
                    <a:lnTo>
                      <a:pt x="88" y="17"/>
                    </a:lnTo>
                    <a:lnTo>
                      <a:pt x="88" y="8"/>
                    </a:lnTo>
                    <a:lnTo>
                      <a:pt x="97" y="8"/>
                    </a:lnTo>
                    <a:lnTo>
                      <a:pt x="97" y="0"/>
                    </a:lnTo>
                    <a:lnTo>
                      <a:pt x="106" y="0"/>
                    </a:lnTo>
                    <a:lnTo>
                      <a:pt x="115" y="0"/>
                    </a:lnTo>
                    <a:lnTo>
                      <a:pt x="124" y="8"/>
                    </a:lnTo>
                    <a:lnTo>
                      <a:pt x="132" y="17"/>
                    </a:lnTo>
                    <a:lnTo>
                      <a:pt x="132" y="17"/>
                    </a:lnTo>
                    <a:lnTo>
                      <a:pt x="159" y="79"/>
                    </a:lnTo>
                    <a:lnTo>
                      <a:pt x="168" y="97"/>
                    </a:lnTo>
                    <a:lnTo>
                      <a:pt x="168" y="106"/>
                    </a:lnTo>
                    <a:lnTo>
                      <a:pt x="168" y="106"/>
                    </a:lnTo>
                    <a:lnTo>
                      <a:pt x="168" y="115"/>
                    </a:lnTo>
                    <a:lnTo>
                      <a:pt x="168" y="115"/>
                    </a:lnTo>
                    <a:lnTo>
                      <a:pt x="176" y="115"/>
                    </a:lnTo>
                    <a:lnTo>
                      <a:pt x="176" y="123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94" y="123"/>
                    </a:lnTo>
                    <a:lnTo>
                      <a:pt x="194" y="123"/>
                    </a:lnTo>
                    <a:lnTo>
                      <a:pt x="194" y="132"/>
                    </a:lnTo>
                    <a:lnTo>
                      <a:pt x="194" y="141"/>
                    </a:lnTo>
                    <a:lnTo>
                      <a:pt x="194" y="141"/>
                    </a:lnTo>
                    <a:lnTo>
                      <a:pt x="203" y="150"/>
                    </a:lnTo>
                    <a:lnTo>
                      <a:pt x="203" y="150"/>
                    </a:lnTo>
                    <a:lnTo>
                      <a:pt x="212" y="150"/>
                    </a:lnTo>
                    <a:lnTo>
                      <a:pt x="212" y="150"/>
                    </a:lnTo>
                    <a:lnTo>
                      <a:pt x="212" y="150"/>
                    </a:lnTo>
                    <a:lnTo>
                      <a:pt x="220" y="150"/>
                    </a:lnTo>
                    <a:lnTo>
                      <a:pt x="220" y="150"/>
                    </a:lnTo>
                    <a:lnTo>
                      <a:pt x="229" y="159"/>
                    </a:lnTo>
                    <a:lnTo>
                      <a:pt x="220" y="168"/>
                    </a:lnTo>
                    <a:lnTo>
                      <a:pt x="220" y="176"/>
                    </a:lnTo>
                    <a:lnTo>
                      <a:pt x="229" y="168"/>
                    </a:lnTo>
                    <a:lnTo>
                      <a:pt x="229" y="168"/>
                    </a:lnTo>
                    <a:lnTo>
                      <a:pt x="229" y="168"/>
                    </a:lnTo>
                    <a:lnTo>
                      <a:pt x="229" y="176"/>
                    </a:lnTo>
                    <a:lnTo>
                      <a:pt x="229" y="185"/>
                    </a:lnTo>
                    <a:lnTo>
                      <a:pt x="220" y="185"/>
                    </a:lnTo>
                    <a:lnTo>
                      <a:pt x="212" y="185"/>
                    </a:lnTo>
                    <a:lnTo>
                      <a:pt x="220" y="194"/>
                    </a:lnTo>
                    <a:lnTo>
                      <a:pt x="212" y="194"/>
                    </a:lnTo>
                    <a:lnTo>
                      <a:pt x="212" y="194"/>
                    </a:lnTo>
                    <a:lnTo>
                      <a:pt x="212" y="194"/>
                    </a:lnTo>
                    <a:lnTo>
                      <a:pt x="212" y="194"/>
                    </a:lnTo>
                    <a:lnTo>
                      <a:pt x="212" y="203"/>
                    </a:lnTo>
                    <a:lnTo>
                      <a:pt x="203" y="203"/>
                    </a:lnTo>
                    <a:lnTo>
                      <a:pt x="203" y="203"/>
                    </a:lnTo>
                    <a:lnTo>
                      <a:pt x="203" y="203"/>
                    </a:lnTo>
                    <a:lnTo>
                      <a:pt x="194" y="203"/>
                    </a:lnTo>
                    <a:lnTo>
                      <a:pt x="194" y="203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85" y="212"/>
                    </a:lnTo>
                    <a:lnTo>
                      <a:pt x="185" y="212"/>
                    </a:lnTo>
                    <a:lnTo>
                      <a:pt x="185" y="221"/>
                    </a:lnTo>
                    <a:lnTo>
                      <a:pt x="185" y="221"/>
                    </a:lnTo>
                    <a:lnTo>
                      <a:pt x="185" y="221"/>
                    </a:lnTo>
                    <a:lnTo>
                      <a:pt x="168" y="212"/>
                    </a:lnTo>
                    <a:lnTo>
                      <a:pt x="168" y="221"/>
                    </a:lnTo>
                    <a:lnTo>
                      <a:pt x="168" y="221"/>
                    </a:lnTo>
                    <a:lnTo>
                      <a:pt x="159" y="221"/>
                    </a:lnTo>
                    <a:lnTo>
                      <a:pt x="159" y="221"/>
                    </a:lnTo>
                    <a:lnTo>
                      <a:pt x="159" y="230"/>
                    </a:lnTo>
                    <a:lnTo>
                      <a:pt x="159" y="238"/>
                    </a:lnTo>
                    <a:lnTo>
                      <a:pt x="168" y="238"/>
                    </a:lnTo>
                    <a:lnTo>
                      <a:pt x="159" y="238"/>
                    </a:lnTo>
                    <a:lnTo>
                      <a:pt x="150" y="238"/>
                    </a:lnTo>
                    <a:lnTo>
                      <a:pt x="150" y="238"/>
                    </a:lnTo>
                    <a:lnTo>
                      <a:pt x="150" y="230"/>
                    </a:lnTo>
                    <a:lnTo>
                      <a:pt x="141" y="230"/>
                    </a:lnTo>
                    <a:lnTo>
                      <a:pt x="141" y="221"/>
                    </a:lnTo>
                    <a:lnTo>
                      <a:pt x="141" y="221"/>
                    </a:lnTo>
                    <a:lnTo>
                      <a:pt x="141" y="230"/>
                    </a:lnTo>
                    <a:lnTo>
                      <a:pt x="132" y="230"/>
                    </a:lnTo>
                    <a:lnTo>
                      <a:pt x="141" y="238"/>
                    </a:lnTo>
                    <a:lnTo>
                      <a:pt x="141" y="247"/>
                    </a:lnTo>
                    <a:lnTo>
                      <a:pt x="132" y="247"/>
                    </a:lnTo>
                    <a:lnTo>
                      <a:pt x="141" y="256"/>
                    </a:lnTo>
                    <a:lnTo>
                      <a:pt x="132" y="256"/>
                    </a:lnTo>
                    <a:lnTo>
                      <a:pt x="141" y="265"/>
                    </a:lnTo>
                    <a:lnTo>
                      <a:pt x="132" y="265"/>
                    </a:lnTo>
                    <a:lnTo>
                      <a:pt x="132" y="274"/>
                    </a:lnTo>
                    <a:lnTo>
                      <a:pt x="124" y="274"/>
                    </a:lnTo>
                    <a:lnTo>
                      <a:pt x="124" y="274"/>
                    </a:lnTo>
                    <a:lnTo>
                      <a:pt x="124" y="274"/>
                    </a:lnTo>
                    <a:lnTo>
                      <a:pt x="124" y="283"/>
                    </a:lnTo>
                    <a:lnTo>
                      <a:pt x="124" y="283"/>
                    </a:lnTo>
                    <a:lnTo>
                      <a:pt x="115" y="283"/>
                    </a:lnTo>
                    <a:lnTo>
                      <a:pt x="115" y="283"/>
                    </a:lnTo>
                    <a:lnTo>
                      <a:pt x="115" y="274"/>
                    </a:lnTo>
                    <a:lnTo>
                      <a:pt x="115" y="274"/>
                    </a:lnTo>
                    <a:lnTo>
                      <a:pt x="115" y="283"/>
                    </a:lnTo>
                    <a:lnTo>
                      <a:pt x="115" y="291"/>
                    </a:lnTo>
                    <a:lnTo>
                      <a:pt x="106" y="291"/>
                    </a:lnTo>
                    <a:lnTo>
                      <a:pt x="115" y="283"/>
                    </a:lnTo>
                    <a:lnTo>
                      <a:pt x="106" y="274"/>
                    </a:lnTo>
                    <a:lnTo>
                      <a:pt x="106" y="283"/>
                    </a:lnTo>
                    <a:lnTo>
                      <a:pt x="106" y="283"/>
                    </a:lnTo>
                    <a:lnTo>
                      <a:pt x="106" y="291"/>
                    </a:lnTo>
                    <a:lnTo>
                      <a:pt x="106" y="291"/>
                    </a:lnTo>
                    <a:lnTo>
                      <a:pt x="97" y="283"/>
                    </a:lnTo>
                    <a:lnTo>
                      <a:pt x="97" y="274"/>
                    </a:lnTo>
                    <a:lnTo>
                      <a:pt x="97" y="283"/>
                    </a:lnTo>
                    <a:lnTo>
                      <a:pt x="97" y="283"/>
                    </a:lnTo>
                    <a:lnTo>
                      <a:pt x="97" y="283"/>
                    </a:lnTo>
                    <a:lnTo>
                      <a:pt x="106" y="300"/>
                    </a:lnTo>
                    <a:lnTo>
                      <a:pt x="106" y="300"/>
                    </a:lnTo>
                    <a:lnTo>
                      <a:pt x="97" y="291"/>
                    </a:lnTo>
                    <a:lnTo>
                      <a:pt x="97" y="291"/>
                    </a:lnTo>
                    <a:lnTo>
                      <a:pt x="97" y="300"/>
                    </a:lnTo>
                    <a:lnTo>
                      <a:pt x="97" y="300"/>
                    </a:lnTo>
                    <a:lnTo>
                      <a:pt x="97" y="300"/>
                    </a:lnTo>
                    <a:lnTo>
                      <a:pt x="97" y="300"/>
                    </a:lnTo>
                    <a:lnTo>
                      <a:pt x="88" y="291"/>
                    </a:lnTo>
                    <a:lnTo>
                      <a:pt x="88" y="300"/>
                    </a:lnTo>
                    <a:lnTo>
                      <a:pt x="80" y="309"/>
                    </a:lnTo>
                    <a:lnTo>
                      <a:pt x="80" y="318"/>
                    </a:lnTo>
                    <a:lnTo>
                      <a:pt x="88" y="318"/>
                    </a:lnTo>
                    <a:lnTo>
                      <a:pt x="80" y="327"/>
                    </a:lnTo>
                    <a:lnTo>
                      <a:pt x="80" y="327"/>
                    </a:lnTo>
                    <a:lnTo>
                      <a:pt x="80" y="336"/>
                    </a:lnTo>
                    <a:lnTo>
                      <a:pt x="71" y="344"/>
                    </a:lnTo>
                    <a:lnTo>
                      <a:pt x="71" y="353"/>
                    </a:lnTo>
                    <a:lnTo>
                      <a:pt x="80" y="353"/>
                    </a:lnTo>
                    <a:lnTo>
                      <a:pt x="71" y="362"/>
                    </a:lnTo>
                    <a:lnTo>
                      <a:pt x="71" y="362"/>
                    </a:lnTo>
                    <a:lnTo>
                      <a:pt x="71" y="362"/>
                    </a:lnTo>
                    <a:lnTo>
                      <a:pt x="62" y="362"/>
                    </a:lnTo>
                    <a:lnTo>
                      <a:pt x="62" y="353"/>
                    </a:lnTo>
                    <a:lnTo>
                      <a:pt x="53" y="353"/>
                    </a:lnTo>
                    <a:lnTo>
                      <a:pt x="53" y="344"/>
                    </a:lnTo>
                    <a:lnTo>
                      <a:pt x="44" y="344"/>
                    </a:lnTo>
                    <a:lnTo>
                      <a:pt x="44" y="336"/>
                    </a:lnTo>
                    <a:lnTo>
                      <a:pt x="44" y="336"/>
                    </a:lnTo>
                    <a:lnTo>
                      <a:pt x="44" y="318"/>
                    </a:lnTo>
                    <a:lnTo>
                      <a:pt x="0" y="203"/>
                    </a:lnTo>
                    <a:lnTo>
                      <a:pt x="0" y="20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2" name="Freeform 135">
                <a:extLst>
                  <a:ext uri="{FF2B5EF4-FFF2-40B4-BE49-F238E27FC236}">
                    <a16:creationId xmlns:a16="http://schemas.microsoft.com/office/drawing/2014/main" id="{4486B9EA-9EC9-3AEF-AF3A-CB801961E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209" y="2365839"/>
                <a:ext cx="508479" cy="332725"/>
              </a:xfrm>
              <a:custGeom>
                <a:avLst/>
                <a:gdLst/>
                <a:ahLst/>
                <a:cxnLst>
                  <a:cxn ang="0">
                    <a:pos x="9" y="71"/>
                  </a:cxn>
                  <a:cxn ang="0">
                    <a:pos x="0" y="62"/>
                  </a:cxn>
                  <a:cxn ang="0">
                    <a:pos x="9" y="62"/>
                  </a:cxn>
                  <a:cxn ang="0">
                    <a:pos x="9" y="44"/>
                  </a:cxn>
                  <a:cxn ang="0">
                    <a:pos x="9" y="36"/>
                  </a:cxn>
                  <a:cxn ang="0">
                    <a:pos x="9" y="27"/>
                  </a:cxn>
                  <a:cxn ang="0">
                    <a:pos x="9" y="18"/>
                  </a:cxn>
                  <a:cxn ang="0">
                    <a:pos x="0" y="9"/>
                  </a:cxn>
                  <a:cxn ang="0">
                    <a:pos x="71" y="9"/>
                  </a:cxn>
                  <a:cxn ang="0">
                    <a:pos x="256" y="0"/>
                  </a:cxn>
                  <a:cxn ang="0">
                    <a:pos x="308" y="0"/>
                  </a:cxn>
                  <a:cxn ang="0">
                    <a:pos x="317" y="9"/>
                  </a:cxn>
                  <a:cxn ang="0">
                    <a:pos x="317" y="18"/>
                  </a:cxn>
                  <a:cxn ang="0">
                    <a:pos x="317" y="36"/>
                  </a:cxn>
                  <a:cxn ang="0">
                    <a:pos x="317" y="44"/>
                  </a:cxn>
                  <a:cxn ang="0">
                    <a:pos x="326" y="53"/>
                  </a:cxn>
                  <a:cxn ang="0">
                    <a:pos x="344" y="62"/>
                  </a:cxn>
                  <a:cxn ang="0">
                    <a:pos x="352" y="71"/>
                  </a:cxn>
                  <a:cxn ang="0">
                    <a:pos x="361" y="89"/>
                  </a:cxn>
                  <a:cxn ang="0">
                    <a:pos x="370" y="97"/>
                  </a:cxn>
                  <a:cxn ang="0">
                    <a:pos x="379" y="106"/>
                  </a:cxn>
                  <a:cxn ang="0">
                    <a:pos x="379" y="124"/>
                  </a:cxn>
                  <a:cxn ang="0">
                    <a:pos x="370" y="142"/>
                  </a:cxn>
                  <a:cxn ang="0">
                    <a:pos x="352" y="150"/>
                  </a:cxn>
                  <a:cxn ang="0">
                    <a:pos x="335" y="159"/>
                  </a:cxn>
                  <a:cxn ang="0">
                    <a:pos x="326" y="177"/>
                  </a:cxn>
                  <a:cxn ang="0">
                    <a:pos x="335" y="195"/>
                  </a:cxn>
                  <a:cxn ang="0">
                    <a:pos x="326" y="212"/>
                  </a:cxn>
                  <a:cxn ang="0">
                    <a:pos x="326" y="221"/>
                  </a:cxn>
                  <a:cxn ang="0">
                    <a:pos x="317" y="230"/>
                  </a:cxn>
                  <a:cxn ang="0">
                    <a:pos x="317" y="239"/>
                  </a:cxn>
                  <a:cxn ang="0">
                    <a:pos x="308" y="248"/>
                  </a:cxn>
                  <a:cxn ang="0">
                    <a:pos x="300" y="230"/>
                  </a:cxn>
                  <a:cxn ang="0">
                    <a:pos x="256" y="230"/>
                  </a:cxn>
                  <a:cxn ang="0">
                    <a:pos x="124" y="239"/>
                  </a:cxn>
                  <a:cxn ang="0">
                    <a:pos x="53" y="230"/>
                  </a:cxn>
                  <a:cxn ang="0">
                    <a:pos x="53" y="212"/>
                  </a:cxn>
                  <a:cxn ang="0">
                    <a:pos x="44" y="195"/>
                  </a:cxn>
                  <a:cxn ang="0">
                    <a:pos x="44" y="186"/>
                  </a:cxn>
                  <a:cxn ang="0">
                    <a:pos x="44" y="177"/>
                  </a:cxn>
                  <a:cxn ang="0">
                    <a:pos x="44" y="168"/>
                  </a:cxn>
                  <a:cxn ang="0">
                    <a:pos x="36" y="159"/>
                  </a:cxn>
                  <a:cxn ang="0">
                    <a:pos x="36" y="150"/>
                  </a:cxn>
                  <a:cxn ang="0">
                    <a:pos x="36" y="142"/>
                  </a:cxn>
                  <a:cxn ang="0">
                    <a:pos x="36" y="133"/>
                  </a:cxn>
                  <a:cxn ang="0">
                    <a:pos x="27" y="124"/>
                  </a:cxn>
                  <a:cxn ang="0">
                    <a:pos x="18" y="106"/>
                  </a:cxn>
                  <a:cxn ang="0">
                    <a:pos x="18" y="97"/>
                  </a:cxn>
                  <a:cxn ang="0">
                    <a:pos x="18" y="89"/>
                  </a:cxn>
                  <a:cxn ang="0">
                    <a:pos x="9" y="89"/>
                  </a:cxn>
                </a:cxnLst>
                <a:rect l="0" t="0" r="r" b="b"/>
                <a:pathLst>
                  <a:path w="379" h="248">
                    <a:moveTo>
                      <a:pt x="9" y="89"/>
                    </a:moveTo>
                    <a:lnTo>
                      <a:pt x="9" y="71"/>
                    </a:lnTo>
                    <a:lnTo>
                      <a:pt x="0" y="71"/>
                    </a:lnTo>
                    <a:lnTo>
                      <a:pt x="0" y="62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44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71" y="9"/>
                    </a:lnTo>
                    <a:lnTo>
                      <a:pt x="168" y="0"/>
                    </a:lnTo>
                    <a:lnTo>
                      <a:pt x="256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317" y="9"/>
                    </a:lnTo>
                    <a:lnTo>
                      <a:pt x="317" y="9"/>
                    </a:lnTo>
                    <a:lnTo>
                      <a:pt x="317" y="18"/>
                    </a:lnTo>
                    <a:lnTo>
                      <a:pt x="317" y="27"/>
                    </a:lnTo>
                    <a:lnTo>
                      <a:pt x="317" y="36"/>
                    </a:lnTo>
                    <a:lnTo>
                      <a:pt x="317" y="44"/>
                    </a:lnTo>
                    <a:lnTo>
                      <a:pt x="317" y="44"/>
                    </a:lnTo>
                    <a:lnTo>
                      <a:pt x="326" y="53"/>
                    </a:lnTo>
                    <a:lnTo>
                      <a:pt x="326" y="53"/>
                    </a:lnTo>
                    <a:lnTo>
                      <a:pt x="326" y="62"/>
                    </a:lnTo>
                    <a:lnTo>
                      <a:pt x="344" y="62"/>
                    </a:lnTo>
                    <a:lnTo>
                      <a:pt x="352" y="71"/>
                    </a:lnTo>
                    <a:lnTo>
                      <a:pt x="352" y="71"/>
                    </a:lnTo>
                    <a:lnTo>
                      <a:pt x="352" y="80"/>
                    </a:lnTo>
                    <a:lnTo>
                      <a:pt x="361" y="89"/>
                    </a:lnTo>
                    <a:lnTo>
                      <a:pt x="361" y="89"/>
                    </a:lnTo>
                    <a:lnTo>
                      <a:pt x="370" y="97"/>
                    </a:lnTo>
                    <a:lnTo>
                      <a:pt x="370" y="97"/>
                    </a:lnTo>
                    <a:lnTo>
                      <a:pt x="379" y="106"/>
                    </a:lnTo>
                    <a:lnTo>
                      <a:pt x="379" y="106"/>
                    </a:lnTo>
                    <a:lnTo>
                      <a:pt x="379" y="124"/>
                    </a:lnTo>
                    <a:lnTo>
                      <a:pt x="370" y="133"/>
                    </a:lnTo>
                    <a:lnTo>
                      <a:pt x="370" y="142"/>
                    </a:lnTo>
                    <a:lnTo>
                      <a:pt x="370" y="150"/>
                    </a:lnTo>
                    <a:lnTo>
                      <a:pt x="352" y="150"/>
                    </a:lnTo>
                    <a:lnTo>
                      <a:pt x="352" y="159"/>
                    </a:lnTo>
                    <a:lnTo>
                      <a:pt x="335" y="159"/>
                    </a:lnTo>
                    <a:lnTo>
                      <a:pt x="326" y="168"/>
                    </a:lnTo>
                    <a:lnTo>
                      <a:pt x="326" y="177"/>
                    </a:lnTo>
                    <a:lnTo>
                      <a:pt x="335" y="186"/>
                    </a:lnTo>
                    <a:lnTo>
                      <a:pt x="335" y="195"/>
                    </a:lnTo>
                    <a:lnTo>
                      <a:pt x="335" y="204"/>
                    </a:lnTo>
                    <a:lnTo>
                      <a:pt x="326" y="212"/>
                    </a:lnTo>
                    <a:lnTo>
                      <a:pt x="326" y="212"/>
                    </a:lnTo>
                    <a:lnTo>
                      <a:pt x="326" y="221"/>
                    </a:lnTo>
                    <a:lnTo>
                      <a:pt x="317" y="230"/>
                    </a:lnTo>
                    <a:lnTo>
                      <a:pt x="317" y="230"/>
                    </a:lnTo>
                    <a:lnTo>
                      <a:pt x="317" y="239"/>
                    </a:lnTo>
                    <a:lnTo>
                      <a:pt x="317" y="239"/>
                    </a:lnTo>
                    <a:lnTo>
                      <a:pt x="308" y="248"/>
                    </a:lnTo>
                    <a:lnTo>
                      <a:pt x="308" y="248"/>
                    </a:lnTo>
                    <a:lnTo>
                      <a:pt x="308" y="239"/>
                    </a:lnTo>
                    <a:lnTo>
                      <a:pt x="300" y="230"/>
                    </a:lnTo>
                    <a:lnTo>
                      <a:pt x="291" y="230"/>
                    </a:lnTo>
                    <a:lnTo>
                      <a:pt x="256" y="230"/>
                    </a:lnTo>
                    <a:lnTo>
                      <a:pt x="159" y="239"/>
                    </a:lnTo>
                    <a:lnTo>
                      <a:pt x="124" y="239"/>
                    </a:lnTo>
                    <a:lnTo>
                      <a:pt x="53" y="239"/>
                    </a:lnTo>
                    <a:lnTo>
                      <a:pt x="53" y="230"/>
                    </a:lnTo>
                    <a:lnTo>
                      <a:pt x="53" y="230"/>
                    </a:lnTo>
                    <a:lnTo>
                      <a:pt x="53" y="212"/>
                    </a:lnTo>
                    <a:lnTo>
                      <a:pt x="44" y="204"/>
                    </a:lnTo>
                    <a:lnTo>
                      <a:pt x="44" y="195"/>
                    </a:lnTo>
                    <a:lnTo>
                      <a:pt x="53" y="195"/>
                    </a:lnTo>
                    <a:lnTo>
                      <a:pt x="44" y="186"/>
                    </a:lnTo>
                    <a:lnTo>
                      <a:pt x="44" y="177"/>
                    </a:lnTo>
                    <a:lnTo>
                      <a:pt x="44" y="177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4" y="159"/>
                    </a:lnTo>
                    <a:lnTo>
                      <a:pt x="36" y="159"/>
                    </a:lnTo>
                    <a:lnTo>
                      <a:pt x="36" y="159"/>
                    </a:lnTo>
                    <a:lnTo>
                      <a:pt x="36" y="150"/>
                    </a:lnTo>
                    <a:lnTo>
                      <a:pt x="36" y="15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7" y="124"/>
                    </a:lnTo>
                    <a:lnTo>
                      <a:pt x="27" y="115"/>
                    </a:lnTo>
                    <a:lnTo>
                      <a:pt x="18" y="106"/>
                    </a:lnTo>
                    <a:lnTo>
                      <a:pt x="18" y="106"/>
                    </a:lnTo>
                    <a:lnTo>
                      <a:pt x="18" y="97"/>
                    </a:lnTo>
                    <a:lnTo>
                      <a:pt x="18" y="97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9" y="8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3" name="Freeform 143">
                <a:extLst>
                  <a:ext uri="{FF2B5EF4-FFF2-40B4-BE49-F238E27FC236}">
                    <a16:creationId xmlns:a16="http://schemas.microsoft.com/office/drawing/2014/main" id="{AB6E9201-3F53-D25D-42B2-6EB09E6D7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9717" y="3196310"/>
                <a:ext cx="461521" cy="474938"/>
              </a:xfrm>
              <a:custGeom>
                <a:avLst/>
                <a:gdLst/>
                <a:ahLst/>
                <a:cxnLst>
                  <a:cxn ang="0">
                    <a:pos x="88" y="9"/>
                  </a:cxn>
                  <a:cxn ang="0">
                    <a:pos x="150" y="18"/>
                  </a:cxn>
                  <a:cxn ang="0">
                    <a:pos x="159" y="35"/>
                  </a:cxn>
                  <a:cxn ang="0">
                    <a:pos x="185" y="35"/>
                  </a:cxn>
                  <a:cxn ang="0">
                    <a:pos x="194" y="53"/>
                  </a:cxn>
                  <a:cxn ang="0">
                    <a:pos x="220" y="80"/>
                  </a:cxn>
                  <a:cxn ang="0">
                    <a:pos x="238" y="97"/>
                  </a:cxn>
                  <a:cxn ang="0">
                    <a:pos x="256" y="106"/>
                  </a:cxn>
                  <a:cxn ang="0">
                    <a:pos x="256" y="115"/>
                  </a:cxn>
                  <a:cxn ang="0">
                    <a:pos x="273" y="133"/>
                  </a:cxn>
                  <a:cxn ang="0">
                    <a:pos x="282" y="133"/>
                  </a:cxn>
                  <a:cxn ang="0">
                    <a:pos x="300" y="159"/>
                  </a:cxn>
                  <a:cxn ang="0">
                    <a:pos x="300" y="168"/>
                  </a:cxn>
                  <a:cxn ang="0">
                    <a:pos x="317" y="186"/>
                  </a:cxn>
                  <a:cxn ang="0">
                    <a:pos x="326" y="195"/>
                  </a:cxn>
                  <a:cxn ang="0">
                    <a:pos x="335" y="212"/>
                  </a:cxn>
                  <a:cxn ang="0">
                    <a:pos x="344" y="212"/>
                  </a:cxn>
                  <a:cxn ang="0">
                    <a:pos x="344" y="221"/>
                  </a:cxn>
                  <a:cxn ang="0">
                    <a:pos x="326" y="230"/>
                  </a:cxn>
                  <a:cxn ang="0">
                    <a:pos x="326" y="239"/>
                  </a:cxn>
                  <a:cxn ang="0">
                    <a:pos x="335" y="248"/>
                  </a:cxn>
                  <a:cxn ang="0">
                    <a:pos x="326" y="248"/>
                  </a:cxn>
                  <a:cxn ang="0">
                    <a:pos x="326" y="257"/>
                  </a:cxn>
                  <a:cxn ang="0">
                    <a:pos x="326" y="274"/>
                  </a:cxn>
                  <a:cxn ang="0">
                    <a:pos x="308" y="274"/>
                  </a:cxn>
                  <a:cxn ang="0">
                    <a:pos x="326" y="274"/>
                  </a:cxn>
                  <a:cxn ang="0">
                    <a:pos x="317" y="283"/>
                  </a:cxn>
                  <a:cxn ang="0">
                    <a:pos x="317" y="292"/>
                  </a:cxn>
                  <a:cxn ang="0">
                    <a:pos x="317" y="301"/>
                  </a:cxn>
                  <a:cxn ang="0">
                    <a:pos x="317" y="310"/>
                  </a:cxn>
                  <a:cxn ang="0">
                    <a:pos x="317" y="318"/>
                  </a:cxn>
                  <a:cxn ang="0">
                    <a:pos x="300" y="318"/>
                  </a:cxn>
                  <a:cxn ang="0">
                    <a:pos x="282" y="318"/>
                  </a:cxn>
                  <a:cxn ang="0">
                    <a:pos x="282" y="336"/>
                  </a:cxn>
                  <a:cxn ang="0">
                    <a:pos x="282" y="354"/>
                  </a:cxn>
                  <a:cxn ang="0">
                    <a:pos x="264" y="345"/>
                  </a:cxn>
                  <a:cxn ang="0">
                    <a:pos x="88" y="345"/>
                  </a:cxn>
                  <a:cxn ang="0">
                    <a:pos x="80" y="318"/>
                  </a:cxn>
                  <a:cxn ang="0">
                    <a:pos x="71" y="301"/>
                  </a:cxn>
                  <a:cxn ang="0">
                    <a:pos x="71" y="283"/>
                  </a:cxn>
                  <a:cxn ang="0">
                    <a:pos x="71" y="257"/>
                  </a:cxn>
                  <a:cxn ang="0">
                    <a:pos x="71" y="239"/>
                  </a:cxn>
                  <a:cxn ang="0">
                    <a:pos x="71" y="230"/>
                  </a:cxn>
                  <a:cxn ang="0">
                    <a:pos x="71" y="212"/>
                  </a:cxn>
                  <a:cxn ang="0">
                    <a:pos x="53" y="195"/>
                  </a:cxn>
                  <a:cxn ang="0">
                    <a:pos x="27" y="97"/>
                  </a:cxn>
                </a:cxnLst>
                <a:rect l="0" t="0" r="r" b="b"/>
                <a:pathLst>
                  <a:path w="344" h="354">
                    <a:moveTo>
                      <a:pt x="0" y="18"/>
                    </a:moveTo>
                    <a:lnTo>
                      <a:pt x="62" y="18"/>
                    </a:lnTo>
                    <a:lnTo>
                      <a:pt x="88" y="9"/>
                    </a:lnTo>
                    <a:lnTo>
                      <a:pt x="168" y="0"/>
                    </a:lnTo>
                    <a:lnTo>
                      <a:pt x="159" y="9"/>
                    </a:lnTo>
                    <a:lnTo>
                      <a:pt x="150" y="18"/>
                    </a:lnTo>
                    <a:lnTo>
                      <a:pt x="150" y="27"/>
                    </a:lnTo>
                    <a:lnTo>
                      <a:pt x="150" y="27"/>
                    </a:lnTo>
                    <a:lnTo>
                      <a:pt x="159" y="35"/>
                    </a:lnTo>
                    <a:lnTo>
                      <a:pt x="168" y="35"/>
                    </a:lnTo>
                    <a:lnTo>
                      <a:pt x="176" y="44"/>
                    </a:lnTo>
                    <a:lnTo>
                      <a:pt x="185" y="35"/>
                    </a:lnTo>
                    <a:lnTo>
                      <a:pt x="185" y="44"/>
                    </a:lnTo>
                    <a:lnTo>
                      <a:pt x="185" y="53"/>
                    </a:lnTo>
                    <a:lnTo>
                      <a:pt x="194" y="53"/>
                    </a:lnTo>
                    <a:lnTo>
                      <a:pt x="194" y="62"/>
                    </a:lnTo>
                    <a:lnTo>
                      <a:pt x="212" y="80"/>
                    </a:lnTo>
                    <a:lnTo>
                      <a:pt x="220" y="80"/>
                    </a:lnTo>
                    <a:lnTo>
                      <a:pt x="229" y="89"/>
                    </a:lnTo>
                    <a:lnTo>
                      <a:pt x="238" y="89"/>
                    </a:lnTo>
                    <a:lnTo>
                      <a:pt x="238" y="97"/>
                    </a:lnTo>
                    <a:lnTo>
                      <a:pt x="238" y="97"/>
                    </a:lnTo>
                    <a:lnTo>
                      <a:pt x="247" y="106"/>
                    </a:lnTo>
                    <a:lnTo>
                      <a:pt x="256" y="106"/>
                    </a:lnTo>
                    <a:lnTo>
                      <a:pt x="256" y="115"/>
                    </a:lnTo>
                    <a:lnTo>
                      <a:pt x="256" y="115"/>
                    </a:lnTo>
                    <a:lnTo>
                      <a:pt x="256" y="115"/>
                    </a:lnTo>
                    <a:lnTo>
                      <a:pt x="264" y="124"/>
                    </a:lnTo>
                    <a:lnTo>
                      <a:pt x="264" y="124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82" y="133"/>
                    </a:lnTo>
                    <a:lnTo>
                      <a:pt x="291" y="142"/>
                    </a:lnTo>
                    <a:lnTo>
                      <a:pt x="291" y="150"/>
                    </a:lnTo>
                    <a:lnTo>
                      <a:pt x="300" y="159"/>
                    </a:lnTo>
                    <a:lnTo>
                      <a:pt x="300" y="159"/>
                    </a:lnTo>
                    <a:lnTo>
                      <a:pt x="300" y="168"/>
                    </a:lnTo>
                    <a:lnTo>
                      <a:pt x="300" y="168"/>
                    </a:lnTo>
                    <a:lnTo>
                      <a:pt x="308" y="177"/>
                    </a:lnTo>
                    <a:lnTo>
                      <a:pt x="317" y="177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26" y="195"/>
                    </a:lnTo>
                    <a:lnTo>
                      <a:pt x="326" y="195"/>
                    </a:lnTo>
                    <a:lnTo>
                      <a:pt x="326" y="203"/>
                    </a:lnTo>
                    <a:lnTo>
                      <a:pt x="326" y="212"/>
                    </a:lnTo>
                    <a:lnTo>
                      <a:pt x="335" y="212"/>
                    </a:lnTo>
                    <a:lnTo>
                      <a:pt x="344" y="212"/>
                    </a:lnTo>
                    <a:lnTo>
                      <a:pt x="344" y="212"/>
                    </a:lnTo>
                    <a:lnTo>
                      <a:pt x="344" y="212"/>
                    </a:lnTo>
                    <a:lnTo>
                      <a:pt x="344" y="221"/>
                    </a:lnTo>
                    <a:lnTo>
                      <a:pt x="335" y="221"/>
                    </a:lnTo>
                    <a:lnTo>
                      <a:pt x="344" y="221"/>
                    </a:lnTo>
                    <a:lnTo>
                      <a:pt x="335" y="230"/>
                    </a:lnTo>
                    <a:lnTo>
                      <a:pt x="326" y="221"/>
                    </a:lnTo>
                    <a:lnTo>
                      <a:pt x="326" y="230"/>
                    </a:lnTo>
                    <a:lnTo>
                      <a:pt x="335" y="230"/>
                    </a:lnTo>
                    <a:lnTo>
                      <a:pt x="335" y="239"/>
                    </a:lnTo>
                    <a:lnTo>
                      <a:pt x="326" y="239"/>
                    </a:lnTo>
                    <a:lnTo>
                      <a:pt x="326" y="248"/>
                    </a:lnTo>
                    <a:lnTo>
                      <a:pt x="335" y="239"/>
                    </a:lnTo>
                    <a:lnTo>
                      <a:pt x="335" y="248"/>
                    </a:lnTo>
                    <a:lnTo>
                      <a:pt x="326" y="248"/>
                    </a:lnTo>
                    <a:lnTo>
                      <a:pt x="326" y="248"/>
                    </a:lnTo>
                    <a:lnTo>
                      <a:pt x="326" y="248"/>
                    </a:lnTo>
                    <a:lnTo>
                      <a:pt x="326" y="257"/>
                    </a:lnTo>
                    <a:lnTo>
                      <a:pt x="326" y="257"/>
                    </a:lnTo>
                    <a:lnTo>
                      <a:pt x="326" y="257"/>
                    </a:lnTo>
                    <a:lnTo>
                      <a:pt x="326" y="265"/>
                    </a:lnTo>
                    <a:lnTo>
                      <a:pt x="326" y="265"/>
                    </a:lnTo>
                    <a:lnTo>
                      <a:pt x="326" y="274"/>
                    </a:lnTo>
                    <a:lnTo>
                      <a:pt x="317" y="274"/>
                    </a:lnTo>
                    <a:lnTo>
                      <a:pt x="317" y="274"/>
                    </a:lnTo>
                    <a:lnTo>
                      <a:pt x="308" y="274"/>
                    </a:lnTo>
                    <a:lnTo>
                      <a:pt x="317" y="274"/>
                    </a:lnTo>
                    <a:lnTo>
                      <a:pt x="317" y="274"/>
                    </a:lnTo>
                    <a:lnTo>
                      <a:pt x="326" y="274"/>
                    </a:lnTo>
                    <a:lnTo>
                      <a:pt x="326" y="283"/>
                    </a:lnTo>
                    <a:lnTo>
                      <a:pt x="317" y="283"/>
                    </a:lnTo>
                    <a:lnTo>
                      <a:pt x="317" y="283"/>
                    </a:lnTo>
                    <a:lnTo>
                      <a:pt x="317" y="292"/>
                    </a:lnTo>
                    <a:lnTo>
                      <a:pt x="317" y="292"/>
                    </a:lnTo>
                    <a:lnTo>
                      <a:pt x="317" y="292"/>
                    </a:lnTo>
                    <a:lnTo>
                      <a:pt x="317" y="292"/>
                    </a:lnTo>
                    <a:lnTo>
                      <a:pt x="317" y="301"/>
                    </a:lnTo>
                    <a:lnTo>
                      <a:pt x="317" y="301"/>
                    </a:lnTo>
                    <a:lnTo>
                      <a:pt x="317" y="301"/>
                    </a:lnTo>
                    <a:lnTo>
                      <a:pt x="317" y="310"/>
                    </a:lnTo>
                    <a:lnTo>
                      <a:pt x="317" y="310"/>
                    </a:lnTo>
                    <a:lnTo>
                      <a:pt x="317" y="318"/>
                    </a:lnTo>
                    <a:lnTo>
                      <a:pt x="317" y="318"/>
                    </a:lnTo>
                    <a:lnTo>
                      <a:pt x="317" y="318"/>
                    </a:lnTo>
                    <a:lnTo>
                      <a:pt x="317" y="318"/>
                    </a:lnTo>
                    <a:lnTo>
                      <a:pt x="308" y="318"/>
                    </a:lnTo>
                    <a:lnTo>
                      <a:pt x="300" y="318"/>
                    </a:lnTo>
                    <a:lnTo>
                      <a:pt x="291" y="318"/>
                    </a:lnTo>
                    <a:lnTo>
                      <a:pt x="291" y="318"/>
                    </a:lnTo>
                    <a:lnTo>
                      <a:pt x="282" y="318"/>
                    </a:lnTo>
                    <a:lnTo>
                      <a:pt x="282" y="327"/>
                    </a:lnTo>
                    <a:lnTo>
                      <a:pt x="282" y="327"/>
                    </a:lnTo>
                    <a:lnTo>
                      <a:pt x="282" y="336"/>
                    </a:lnTo>
                    <a:lnTo>
                      <a:pt x="291" y="345"/>
                    </a:lnTo>
                    <a:lnTo>
                      <a:pt x="291" y="354"/>
                    </a:lnTo>
                    <a:lnTo>
                      <a:pt x="282" y="354"/>
                    </a:lnTo>
                    <a:lnTo>
                      <a:pt x="273" y="354"/>
                    </a:lnTo>
                    <a:lnTo>
                      <a:pt x="273" y="345"/>
                    </a:lnTo>
                    <a:lnTo>
                      <a:pt x="264" y="345"/>
                    </a:lnTo>
                    <a:lnTo>
                      <a:pt x="97" y="354"/>
                    </a:lnTo>
                    <a:lnTo>
                      <a:pt x="88" y="345"/>
                    </a:lnTo>
                    <a:lnTo>
                      <a:pt x="88" y="345"/>
                    </a:lnTo>
                    <a:lnTo>
                      <a:pt x="80" y="336"/>
                    </a:lnTo>
                    <a:lnTo>
                      <a:pt x="80" y="327"/>
                    </a:lnTo>
                    <a:lnTo>
                      <a:pt x="80" y="318"/>
                    </a:lnTo>
                    <a:lnTo>
                      <a:pt x="71" y="318"/>
                    </a:lnTo>
                    <a:lnTo>
                      <a:pt x="71" y="310"/>
                    </a:lnTo>
                    <a:lnTo>
                      <a:pt x="71" y="301"/>
                    </a:lnTo>
                    <a:lnTo>
                      <a:pt x="71" y="292"/>
                    </a:lnTo>
                    <a:lnTo>
                      <a:pt x="71" y="292"/>
                    </a:lnTo>
                    <a:lnTo>
                      <a:pt x="71" y="283"/>
                    </a:lnTo>
                    <a:lnTo>
                      <a:pt x="71" y="274"/>
                    </a:lnTo>
                    <a:lnTo>
                      <a:pt x="62" y="265"/>
                    </a:lnTo>
                    <a:lnTo>
                      <a:pt x="71" y="257"/>
                    </a:lnTo>
                    <a:lnTo>
                      <a:pt x="71" y="257"/>
                    </a:lnTo>
                    <a:lnTo>
                      <a:pt x="71" y="248"/>
                    </a:lnTo>
                    <a:lnTo>
                      <a:pt x="71" y="239"/>
                    </a:lnTo>
                    <a:lnTo>
                      <a:pt x="80" y="239"/>
                    </a:lnTo>
                    <a:lnTo>
                      <a:pt x="71" y="230"/>
                    </a:lnTo>
                    <a:lnTo>
                      <a:pt x="71" y="230"/>
                    </a:lnTo>
                    <a:lnTo>
                      <a:pt x="71" y="221"/>
                    </a:lnTo>
                    <a:lnTo>
                      <a:pt x="71" y="212"/>
                    </a:lnTo>
                    <a:lnTo>
                      <a:pt x="71" y="212"/>
                    </a:lnTo>
                    <a:lnTo>
                      <a:pt x="62" y="203"/>
                    </a:lnTo>
                    <a:lnTo>
                      <a:pt x="53" y="195"/>
                    </a:lnTo>
                    <a:lnTo>
                      <a:pt x="53" y="195"/>
                    </a:lnTo>
                    <a:lnTo>
                      <a:pt x="53" y="186"/>
                    </a:lnTo>
                    <a:lnTo>
                      <a:pt x="53" y="186"/>
                    </a:lnTo>
                    <a:lnTo>
                      <a:pt x="27" y="97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4" name="Freeform 153">
                <a:extLst>
                  <a:ext uri="{FF2B5EF4-FFF2-40B4-BE49-F238E27FC236}">
                    <a16:creationId xmlns:a16="http://schemas.microsoft.com/office/drawing/2014/main" id="{4693E6A2-5798-6A2C-5FCD-75AEEAF1B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8861" y="2579159"/>
                <a:ext cx="602393" cy="474938"/>
              </a:xfrm>
              <a:custGeom>
                <a:avLst/>
                <a:gdLst/>
                <a:ahLst/>
                <a:cxnLst>
                  <a:cxn ang="0">
                    <a:pos x="0" y="319"/>
                  </a:cxn>
                  <a:cxn ang="0">
                    <a:pos x="35" y="0"/>
                  </a:cxn>
                  <a:cxn ang="0">
                    <a:pos x="97" y="9"/>
                  </a:cxn>
                  <a:cxn ang="0">
                    <a:pos x="194" y="18"/>
                  </a:cxn>
                  <a:cxn ang="0">
                    <a:pos x="238" y="27"/>
                  </a:cxn>
                  <a:cxn ang="0">
                    <a:pos x="334" y="36"/>
                  </a:cxn>
                  <a:cxn ang="0">
                    <a:pos x="387" y="36"/>
                  </a:cxn>
                  <a:cxn ang="0">
                    <a:pos x="449" y="36"/>
                  </a:cxn>
                  <a:cxn ang="0">
                    <a:pos x="449" y="45"/>
                  </a:cxn>
                  <a:cxn ang="0">
                    <a:pos x="449" y="115"/>
                  </a:cxn>
                  <a:cxn ang="0">
                    <a:pos x="431" y="354"/>
                  </a:cxn>
                  <a:cxn ang="0">
                    <a:pos x="370" y="354"/>
                  </a:cxn>
                  <a:cxn ang="0">
                    <a:pos x="299" y="345"/>
                  </a:cxn>
                  <a:cxn ang="0">
                    <a:pos x="194" y="336"/>
                  </a:cxn>
                  <a:cxn ang="0">
                    <a:pos x="97" y="327"/>
                  </a:cxn>
                  <a:cxn ang="0">
                    <a:pos x="0" y="319"/>
                  </a:cxn>
                </a:cxnLst>
                <a:rect l="0" t="0" r="r" b="b"/>
                <a:pathLst>
                  <a:path w="449" h="354">
                    <a:moveTo>
                      <a:pt x="0" y="319"/>
                    </a:moveTo>
                    <a:lnTo>
                      <a:pt x="35" y="0"/>
                    </a:lnTo>
                    <a:lnTo>
                      <a:pt x="97" y="9"/>
                    </a:lnTo>
                    <a:lnTo>
                      <a:pt x="194" y="18"/>
                    </a:lnTo>
                    <a:lnTo>
                      <a:pt x="238" y="27"/>
                    </a:lnTo>
                    <a:lnTo>
                      <a:pt x="334" y="36"/>
                    </a:lnTo>
                    <a:lnTo>
                      <a:pt x="387" y="36"/>
                    </a:lnTo>
                    <a:lnTo>
                      <a:pt x="449" y="36"/>
                    </a:lnTo>
                    <a:lnTo>
                      <a:pt x="449" y="45"/>
                    </a:lnTo>
                    <a:lnTo>
                      <a:pt x="449" y="115"/>
                    </a:lnTo>
                    <a:lnTo>
                      <a:pt x="431" y="354"/>
                    </a:lnTo>
                    <a:lnTo>
                      <a:pt x="370" y="354"/>
                    </a:lnTo>
                    <a:lnTo>
                      <a:pt x="299" y="345"/>
                    </a:lnTo>
                    <a:lnTo>
                      <a:pt x="194" y="336"/>
                    </a:lnTo>
                    <a:lnTo>
                      <a:pt x="97" y="327"/>
                    </a:lnTo>
                    <a:lnTo>
                      <a:pt x="0" y="31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5" name="Freeform 155">
                <a:extLst>
                  <a:ext uri="{FF2B5EF4-FFF2-40B4-BE49-F238E27FC236}">
                    <a16:creationId xmlns:a16="http://schemas.microsoft.com/office/drawing/2014/main" id="{92061BF6-F5B5-6D96-C525-80ECC9648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374" y="2235701"/>
                <a:ext cx="684232" cy="1151120"/>
              </a:xfrm>
              <a:custGeom>
                <a:avLst/>
                <a:gdLst/>
                <a:ahLst/>
                <a:cxnLst>
                  <a:cxn ang="0">
                    <a:pos x="44" y="26"/>
                  </a:cxn>
                  <a:cxn ang="0">
                    <a:pos x="44" y="0"/>
                  </a:cxn>
                  <a:cxn ang="0">
                    <a:pos x="237" y="239"/>
                  </a:cxn>
                  <a:cxn ang="0">
                    <a:pos x="484" y="681"/>
                  </a:cxn>
                  <a:cxn ang="0">
                    <a:pos x="493" y="707"/>
                  </a:cxn>
                  <a:cxn ang="0">
                    <a:pos x="510" y="734"/>
                  </a:cxn>
                  <a:cxn ang="0">
                    <a:pos x="484" y="760"/>
                  </a:cxn>
                  <a:cxn ang="0">
                    <a:pos x="475" y="787"/>
                  </a:cxn>
                  <a:cxn ang="0">
                    <a:pos x="457" y="813"/>
                  </a:cxn>
                  <a:cxn ang="0">
                    <a:pos x="466" y="831"/>
                  </a:cxn>
                  <a:cxn ang="0">
                    <a:pos x="466" y="849"/>
                  </a:cxn>
                  <a:cxn ang="0">
                    <a:pos x="449" y="858"/>
                  </a:cxn>
                  <a:cxn ang="0">
                    <a:pos x="290" y="831"/>
                  </a:cxn>
                  <a:cxn ang="0">
                    <a:pos x="290" y="822"/>
                  </a:cxn>
                  <a:cxn ang="0">
                    <a:pos x="290" y="805"/>
                  </a:cxn>
                  <a:cxn ang="0">
                    <a:pos x="264" y="751"/>
                  </a:cxn>
                  <a:cxn ang="0">
                    <a:pos x="246" y="725"/>
                  </a:cxn>
                  <a:cxn ang="0">
                    <a:pos x="229" y="725"/>
                  </a:cxn>
                  <a:cxn ang="0">
                    <a:pos x="229" y="698"/>
                  </a:cxn>
                  <a:cxn ang="0">
                    <a:pos x="185" y="672"/>
                  </a:cxn>
                  <a:cxn ang="0">
                    <a:pos x="158" y="654"/>
                  </a:cxn>
                  <a:cxn ang="0">
                    <a:pos x="132" y="645"/>
                  </a:cxn>
                  <a:cxn ang="0">
                    <a:pos x="105" y="628"/>
                  </a:cxn>
                  <a:cxn ang="0">
                    <a:pos x="114" y="610"/>
                  </a:cxn>
                  <a:cxn ang="0">
                    <a:pos x="114" y="583"/>
                  </a:cxn>
                  <a:cxn ang="0">
                    <a:pos x="105" y="566"/>
                  </a:cxn>
                  <a:cxn ang="0">
                    <a:pos x="88" y="530"/>
                  </a:cxn>
                  <a:cxn ang="0">
                    <a:pos x="79" y="504"/>
                  </a:cxn>
                  <a:cxn ang="0">
                    <a:pos x="61" y="477"/>
                  </a:cxn>
                  <a:cxn ang="0">
                    <a:pos x="79" y="442"/>
                  </a:cxn>
                  <a:cxn ang="0">
                    <a:pos x="61" y="424"/>
                  </a:cxn>
                  <a:cxn ang="0">
                    <a:pos x="53" y="389"/>
                  </a:cxn>
                  <a:cxn ang="0">
                    <a:pos x="53" y="371"/>
                  </a:cxn>
                  <a:cxn ang="0">
                    <a:pos x="61" y="354"/>
                  </a:cxn>
                  <a:cxn ang="0">
                    <a:pos x="61" y="371"/>
                  </a:cxn>
                  <a:cxn ang="0">
                    <a:pos x="79" y="380"/>
                  </a:cxn>
                  <a:cxn ang="0">
                    <a:pos x="70" y="354"/>
                  </a:cxn>
                  <a:cxn ang="0">
                    <a:pos x="70" y="336"/>
                  </a:cxn>
                  <a:cxn ang="0">
                    <a:pos x="88" y="336"/>
                  </a:cxn>
                  <a:cxn ang="0">
                    <a:pos x="123" y="354"/>
                  </a:cxn>
                  <a:cxn ang="0">
                    <a:pos x="114" y="345"/>
                  </a:cxn>
                  <a:cxn ang="0">
                    <a:pos x="105" y="336"/>
                  </a:cxn>
                  <a:cxn ang="0">
                    <a:pos x="79" y="336"/>
                  </a:cxn>
                  <a:cxn ang="0">
                    <a:pos x="61" y="327"/>
                  </a:cxn>
                  <a:cxn ang="0">
                    <a:pos x="61" y="345"/>
                  </a:cxn>
                  <a:cxn ang="0">
                    <a:pos x="44" y="336"/>
                  </a:cxn>
                  <a:cxn ang="0">
                    <a:pos x="35" y="318"/>
                  </a:cxn>
                  <a:cxn ang="0">
                    <a:pos x="44" y="309"/>
                  </a:cxn>
                  <a:cxn ang="0">
                    <a:pos x="35" y="301"/>
                  </a:cxn>
                  <a:cxn ang="0">
                    <a:pos x="26" y="274"/>
                  </a:cxn>
                  <a:cxn ang="0">
                    <a:pos x="9" y="239"/>
                  </a:cxn>
                  <a:cxn ang="0">
                    <a:pos x="17" y="194"/>
                  </a:cxn>
                  <a:cxn ang="0">
                    <a:pos x="17" y="168"/>
                  </a:cxn>
                  <a:cxn ang="0">
                    <a:pos x="0" y="133"/>
                  </a:cxn>
                  <a:cxn ang="0">
                    <a:pos x="9" y="106"/>
                  </a:cxn>
                  <a:cxn ang="0">
                    <a:pos x="26" y="88"/>
                  </a:cxn>
                  <a:cxn ang="0">
                    <a:pos x="35" y="71"/>
                  </a:cxn>
                </a:cxnLst>
                <a:rect l="0" t="0" r="r" b="b"/>
                <a:pathLst>
                  <a:path w="510" h="858">
                    <a:moveTo>
                      <a:pt x="44" y="44"/>
                    </a:moveTo>
                    <a:lnTo>
                      <a:pt x="44" y="35"/>
                    </a:lnTo>
                    <a:lnTo>
                      <a:pt x="44" y="35"/>
                    </a:lnTo>
                    <a:lnTo>
                      <a:pt x="44" y="26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4" y="9"/>
                    </a:lnTo>
                    <a:lnTo>
                      <a:pt x="44" y="0"/>
                    </a:lnTo>
                    <a:lnTo>
                      <a:pt x="53" y="0"/>
                    </a:lnTo>
                    <a:lnTo>
                      <a:pt x="176" y="35"/>
                    </a:lnTo>
                    <a:lnTo>
                      <a:pt x="281" y="62"/>
                    </a:lnTo>
                    <a:lnTo>
                      <a:pt x="237" y="239"/>
                    </a:lnTo>
                    <a:lnTo>
                      <a:pt x="229" y="292"/>
                    </a:lnTo>
                    <a:lnTo>
                      <a:pt x="413" y="566"/>
                    </a:lnTo>
                    <a:lnTo>
                      <a:pt x="484" y="681"/>
                    </a:lnTo>
                    <a:lnTo>
                      <a:pt x="484" y="681"/>
                    </a:lnTo>
                    <a:lnTo>
                      <a:pt x="484" y="690"/>
                    </a:lnTo>
                    <a:lnTo>
                      <a:pt x="493" y="698"/>
                    </a:lnTo>
                    <a:lnTo>
                      <a:pt x="493" y="707"/>
                    </a:lnTo>
                    <a:lnTo>
                      <a:pt x="493" y="707"/>
                    </a:lnTo>
                    <a:lnTo>
                      <a:pt x="501" y="716"/>
                    </a:lnTo>
                    <a:lnTo>
                      <a:pt x="493" y="725"/>
                    </a:lnTo>
                    <a:lnTo>
                      <a:pt x="510" y="734"/>
                    </a:lnTo>
                    <a:lnTo>
                      <a:pt x="510" y="734"/>
                    </a:lnTo>
                    <a:lnTo>
                      <a:pt x="501" y="743"/>
                    </a:lnTo>
                    <a:lnTo>
                      <a:pt x="493" y="751"/>
                    </a:lnTo>
                    <a:lnTo>
                      <a:pt x="484" y="760"/>
                    </a:lnTo>
                    <a:lnTo>
                      <a:pt x="484" y="760"/>
                    </a:lnTo>
                    <a:lnTo>
                      <a:pt x="475" y="769"/>
                    </a:lnTo>
                    <a:lnTo>
                      <a:pt x="475" y="778"/>
                    </a:lnTo>
                    <a:lnTo>
                      <a:pt x="475" y="787"/>
                    </a:lnTo>
                    <a:lnTo>
                      <a:pt x="475" y="787"/>
                    </a:lnTo>
                    <a:lnTo>
                      <a:pt x="466" y="805"/>
                    </a:lnTo>
                    <a:lnTo>
                      <a:pt x="457" y="805"/>
                    </a:lnTo>
                    <a:lnTo>
                      <a:pt x="457" y="813"/>
                    </a:lnTo>
                    <a:lnTo>
                      <a:pt x="457" y="813"/>
                    </a:lnTo>
                    <a:lnTo>
                      <a:pt x="457" y="822"/>
                    </a:lnTo>
                    <a:lnTo>
                      <a:pt x="457" y="822"/>
                    </a:lnTo>
                    <a:lnTo>
                      <a:pt x="457" y="831"/>
                    </a:lnTo>
                    <a:lnTo>
                      <a:pt x="466" y="831"/>
                    </a:lnTo>
                    <a:lnTo>
                      <a:pt x="466" y="831"/>
                    </a:lnTo>
                    <a:lnTo>
                      <a:pt x="466" y="840"/>
                    </a:lnTo>
                    <a:lnTo>
                      <a:pt x="466" y="849"/>
                    </a:lnTo>
                    <a:lnTo>
                      <a:pt x="466" y="849"/>
                    </a:lnTo>
                    <a:lnTo>
                      <a:pt x="457" y="858"/>
                    </a:lnTo>
                    <a:lnTo>
                      <a:pt x="457" y="858"/>
                    </a:lnTo>
                    <a:lnTo>
                      <a:pt x="457" y="858"/>
                    </a:lnTo>
                    <a:lnTo>
                      <a:pt x="449" y="858"/>
                    </a:lnTo>
                    <a:lnTo>
                      <a:pt x="449" y="858"/>
                    </a:lnTo>
                    <a:lnTo>
                      <a:pt x="290" y="840"/>
                    </a:lnTo>
                    <a:lnTo>
                      <a:pt x="290" y="840"/>
                    </a:lnTo>
                    <a:lnTo>
                      <a:pt x="290" y="831"/>
                    </a:lnTo>
                    <a:lnTo>
                      <a:pt x="290" y="822"/>
                    </a:lnTo>
                    <a:lnTo>
                      <a:pt x="290" y="831"/>
                    </a:lnTo>
                    <a:lnTo>
                      <a:pt x="290" y="822"/>
                    </a:lnTo>
                    <a:lnTo>
                      <a:pt x="290" y="822"/>
                    </a:lnTo>
                    <a:lnTo>
                      <a:pt x="281" y="831"/>
                    </a:lnTo>
                    <a:lnTo>
                      <a:pt x="281" y="822"/>
                    </a:lnTo>
                    <a:lnTo>
                      <a:pt x="290" y="813"/>
                    </a:lnTo>
                    <a:lnTo>
                      <a:pt x="290" y="805"/>
                    </a:lnTo>
                    <a:lnTo>
                      <a:pt x="290" y="787"/>
                    </a:lnTo>
                    <a:lnTo>
                      <a:pt x="281" y="778"/>
                    </a:lnTo>
                    <a:lnTo>
                      <a:pt x="281" y="769"/>
                    </a:lnTo>
                    <a:lnTo>
                      <a:pt x="264" y="751"/>
                    </a:lnTo>
                    <a:lnTo>
                      <a:pt x="255" y="743"/>
                    </a:lnTo>
                    <a:lnTo>
                      <a:pt x="255" y="743"/>
                    </a:lnTo>
                    <a:lnTo>
                      <a:pt x="246" y="734"/>
                    </a:lnTo>
                    <a:lnTo>
                      <a:pt x="246" y="725"/>
                    </a:lnTo>
                    <a:lnTo>
                      <a:pt x="237" y="725"/>
                    </a:lnTo>
                    <a:lnTo>
                      <a:pt x="237" y="734"/>
                    </a:lnTo>
                    <a:lnTo>
                      <a:pt x="229" y="725"/>
                    </a:lnTo>
                    <a:lnTo>
                      <a:pt x="229" y="725"/>
                    </a:lnTo>
                    <a:lnTo>
                      <a:pt x="229" y="716"/>
                    </a:lnTo>
                    <a:lnTo>
                      <a:pt x="229" y="716"/>
                    </a:lnTo>
                    <a:lnTo>
                      <a:pt x="229" y="698"/>
                    </a:lnTo>
                    <a:lnTo>
                      <a:pt x="229" y="698"/>
                    </a:lnTo>
                    <a:lnTo>
                      <a:pt x="202" y="698"/>
                    </a:lnTo>
                    <a:lnTo>
                      <a:pt x="193" y="690"/>
                    </a:lnTo>
                    <a:lnTo>
                      <a:pt x="185" y="681"/>
                    </a:lnTo>
                    <a:lnTo>
                      <a:pt x="185" y="672"/>
                    </a:lnTo>
                    <a:lnTo>
                      <a:pt x="176" y="663"/>
                    </a:lnTo>
                    <a:lnTo>
                      <a:pt x="176" y="663"/>
                    </a:lnTo>
                    <a:lnTo>
                      <a:pt x="167" y="654"/>
                    </a:lnTo>
                    <a:lnTo>
                      <a:pt x="158" y="654"/>
                    </a:lnTo>
                    <a:lnTo>
                      <a:pt x="149" y="654"/>
                    </a:lnTo>
                    <a:lnTo>
                      <a:pt x="141" y="645"/>
                    </a:lnTo>
                    <a:lnTo>
                      <a:pt x="141" y="645"/>
                    </a:lnTo>
                    <a:lnTo>
                      <a:pt x="132" y="645"/>
                    </a:lnTo>
                    <a:lnTo>
                      <a:pt x="114" y="645"/>
                    </a:lnTo>
                    <a:lnTo>
                      <a:pt x="114" y="637"/>
                    </a:lnTo>
                    <a:lnTo>
                      <a:pt x="105" y="628"/>
                    </a:lnTo>
                    <a:lnTo>
                      <a:pt x="105" y="628"/>
                    </a:lnTo>
                    <a:lnTo>
                      <a:pt x="105" y="628"/>
                    </a:lnTo>
                    <a:lnTo>
                      <a:pt x="105" y="619"/>
                    </a:lnTo>
                    <a:lnTo>
                      <a:pt x="105" y="610"/>
                    </a:lnTo>
                    <a:lnTo>
                      <a:pt x="114" y="610"/>
                    </a:lnTo>
                    <a:lnTo>
                      <a:pt x="114" y="601"/>
                    </a:lnTo>
                    <a:lnTo>
                      <a:pt x="114" y="592"/>
                    </a:lnTo>
                    <a:lnTo>
                      <a:pt x="114" y="583"/>
                    </a:lnTo>
                    <a:lnTo>
                      <a:pt x="114" y="583"/>
                    </a:lnTo>
                    <a:lnTo>
                      <a:pt x="105" y="583"/>
                    </a:lnTo>
                    <a:lnTo>
                      <a:pt x="105" y="575"/>
                    </a:lnTo>
                    <a:lnTo>
                      <a:pt x="105" y="566"/>
                    </a:lnTo>
                    <a:lnTo>
                      <a:pt x="105" y="566"/>
                    </a:lnTo>
                    <a:lnTo>
                      <a:pt x="105" y="557"/>
                    </a:lnTo>
                    <a:lnTo>
                      <a:pt x="97" y="548"/>
                    </a:lnTo>
                    <a:lnTo>
                      <a:pt x="97" y="539"/>
                    </a:lnTo>
                    <a:lnTo>
                      <a:pt x="88" y="530"/>
                    </a:lnTo>
                    <a:lnTo>
                      <a:pt x="88" y="530"/>
                    </a:lnTo>
                    <a:lnTo>
                      <a:pt x="88" y="522"/>
                    </a:lnTo>
                    <a:lnTo>
                      <a:pt x="79" y="513"/>
                    </a:lnTo>
                    <a:lnTo>
                      <a:pt x="79" y="504"/>
                    </a:lnTo>
                    <a:lnTo>
                      <a:pt x="79" y="504"/>
                    </a:lnTo>
                    <a:lnTo>
                      <a:pt x="70" y="486"/>
                    </a:lnTo>
                    <a:lnTo>
                      <a:pt x="61" y="477"/>
                    </a:lnTo>
                    <a:lnTo>
                      <a:pt x="61" y="477"/>
                    </a:lnTo>
                    <a:lnTo>
                      <a:pt x="61" y="460"/>
                    </a:lnTo>
                    <a:lnTo>
                      <a:pt x="61" y="451"/>
                    </a:lnTo>
                    <a:lnTo>
                      <a:pt x="70" y="451"/>
                    </a:lnTo>
                    <a:lnTo>
                      <a:pt x="79" y="442"/>
                    </a:lnTo>
                    <a:lnTo>
                      <a:pt x="79" y="442"/>
                    </a:lnTo>
                    <a:lnTo>
                      <a:pt x="79" y="433"/>
                    </a:lnTo>
                    <a:lnTo>
                      <a:pt x="79" y="424"/>
                    </a:lnTo>
                    <a:lnTo>
                      <a:pt x="61" y="424"/>
                    </a:lnTo>
                    <a:lnTo>
                      <a:pt x="61" y="415"/>
                    </a:lnTo>
                    <a:lnTo>
                      <a:pt x="53" y="407"/>
                    </a:lnTo>
                    <a:lnTo>
                      <a:pt x="53" y="398"/>
                    </a:lnTo>
                    <a:lnTo>
                      <a:pt x="53" y="389"/>
                    </a:lnTo>
                    <a:lnTo>
                      <a:pt x="53" y="389"/>
                    </a:lnTo>
                    <a:lnTo>
                      <a:pt x="53" y="389"/>
                    </a:lnTo>
                    <a:lnTo>
                      <a:pt x="53" y="371"/>
                    </a:lnTo>
                    <a:lnTo>
                      <a:pt x="53" y="371"/>
                    </a:lnTo>
                    <a:lnTo>
                      <a:pt x="53" y="362"/>
                    </a:lnTo>
                    <a:lnTo>
                      <a:pt x="53" y="354"/>
                    </a:lnTo>
                    <a:lnTo>
                      <a:pt x="53" y="354"/>
                    </a:lnTo>
                    <a:lnTo>
                      <a:pt x="61" y="354"/>
                    </a:lnTo>
                    <a:lnTo>
                      <a:pt x="61" y="354"/>
                    </a:lnTo>
                    <a:lnTo>
                      <a:pt x="61" y="354"/>
                    </a:lnTo>
                    <a:lnTo>
                      <a:pt x="61" y="362"/>
                    </a:lnTo>
                    <a:lnTo>
                      <a:pt x="61" y="371"/>
                    </a:lnTo>
                    <a:lnTo>
                      <a:pt x="61" y="371"/>
                    </a:lnTo>
                    <a:lnTo>
                      <a:pt x="70" y="380"/>
                    </a:lnTo>
                    <a:lnTo>
                      <a:pt x="70" y="380"/>
                    </a:lnTo>
                    <a:lnTo>
                      <a:pt x="79" y="380"/>
                    </a:lnTo>
                    <a:lnTo>
                      <a:pt x="70" y="380"/>
                    </a:lnTo>
                    <a:lnTo>
                      <a:pt x="70" y="371"/>
                    </a:lnTo>
                    <a:lnTo>
                      <a:pt x="70" y="362"/>
                    </a:lnTo>
                    <a:lnTo>
                      <a:pt x="70" y="354"/>
                    </a:lnTo>
                    <a:lnTo>
                      <a:pt x="70" y="354"/>
                    </a:lnTo>
                    <a:lnTo>
                      <a:pt x="70" y="345"/>
                    </a:lnTo>
                    <a:lnTo>
                      <a:pt x="61" y="345"/>
                    </a:lnTo>
                    <a:lnTo>
                      <a:pt x="70" y="336"/>
                    </a:lnTo>
                    <a:lnTo>
                      <a:pt x="70" y="336"/>
                    </a:lnTo>
                    <a:lnTo>
                      <a:pt x="79" y="336"/>
                    </a:lnTo>
                    <a:lnTo>
                      <a:pt x="79" y="336"/>
                    </a:lnTo>
                    <a:lnTo>
                      <a:pt x="88" y="336"/>
                    </a:lnTo>
                    <a:lnTo>
                      <a:pt x="105" y="345"/>
                    </a:lnTo>
                    <a:lnTo>
                      <a:pt x="114" y="345"/>
                    </a:lnTo>
                    <a:lnTo>
                      <a:pt x="123" y="354"/>
                    </a:lnTo>
                    <a:lnTo>
                      <a:pt x="123" y="354"/>
                    </a:lnTo>
                    <a:lnTo>
                      <a:pt x="123" y="345"/>
                    </a:lnTo>
                    <a:lnTo>
                      <a:pt x="114" y="345"/>
                    </a:lnTo>
                    <a:lnTo>
                      <a:pt x="114" y="336"/>
                    </a:lnTo>
                    <a:lnTo>
                      <a:pt x="114" y="345"/>
                    </a:lnTo>
                    <a:lnTo>
                      <a:pt x="105" y="345"/>
                    </a:lnTo>
                    <a:lnTo>
                      <a:pt x="114" y="336"/>
                    </a:lnTo>
                    <a:lnTo>
                      <a:pt x="114" y="336"/>
                    </a:lnTo>
                    <a:lnTo>
                      <a:pt x="105" y="336"/>
                    </a:lnTo>
                    <a:lnTo>
                      <a:pt x="97" y="336"/>
                    </a:lnTo>
                    <a:lnTo>
                      <a:pt x="97" y="336"/>
                    </a:lnTo>
                    <a:lnTo>
                      <a:pt x="88" y="336"/>
                    </a:lnTo>
                    <a:lnTo>
                      <a:pt x="79" y="336"/>
                    </a:lnTo>
                    <a:lnTo>
                      <a:pt x="79" y="336"/>
                    </a:lnTo>
                    <a:lnTo>
                      <a:pt x="70" y="327"/>
                    </a:lnTo>
                    <a:lnTo>
                      <a:pt x="70" y="327"/>
                    </a:lnTo>
                    <a:lnTo>
                      <a:pt x="61" y="327"/>
                    </a:lnTo>
                    <a:lnTo>
                      <a:pt x="61" y="327"/>
                    </a:lnTo>
                    <a:lnTo>
                      <a:pt x="61" y="336"/>
                    </a:lnTo>
                    <a:lnTo>
                      <a:pt x="61" y="336"/>
                    </a:lnTo>
                    <a:lnTo>
                      <a:pt x="61" y="345"/>
                    </a:lnTo>
                    <a:lnTo>
                      <a:pt x="53" y="345"/>
                    </a:lnTo>
                    <a:lnTo>
                      <a:pt x="53" y="345"/>
                    </a:lnTo>
                    <a:lnTo>
                      <a:pt x="53" y="336"/>
                    </a:lnTo>
                    <a:lnTo>
                      <a:pt x="44" y="336"/>
                    </a:lnTo>
                    <a:lnTo>
                      <a:pt x="44" y="327"/>
                    </a:lnTo>
                    <a:lnTo>
                      <a:pt x="35" y="327"/>
                    </a:lnTo>
                    <a:lnTo>
                      <a:pt x="35" y="327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5" y="309"/>
                    </a:lnTo>
                    <a:lnTo>
                      <a:pt x="44" y="318"/>
                    </a:lnTo>
                    <a:lnTo>
                      <a:pt x="44" y="309"/>
                    </a:lnTo>
                    <a:lnTo>
                      <a:pt x="35" y="301"/>
                    </a:lnTo>
                    <a:lnTo>
                      <a:pt x="35" y="301"/>
                    </a:lnTo>
                    <a:lnTo>
                      <a:pt x="35" y="301"/>
                    </a:lnTo>
                    <a:lnTo>
                      <a:pt x="35" y="301"/>
                    </a:lnTo>
                    <a:lnTo>
                      <a:pt x="35" y="292"/>
                    </a:lnTo>
                    <a:lnTo>
                      <a:pt x="35" y="283"/>
                    </a:lnTo>
                    <a:lnTo>
                      <a:pt x="26" y="283"/>
                    </a:lnTo>
                    <a:lnTo>
                      <a:pt x="26" y="274"/>
                    </a:lnTo>
                    <a:lnTo>
                      <a:pt x="17" y="265"/>
                    </a:lnTo>
                    <a:lnTo>
                      <a:pt x="9" y="247"/>
                    </a:lnTo>
                    <a:lnTo>
                      <a:pt x="9" y="239"/>
                    </a:lnTo>
                    <a:lnTo>
                      <a:pt x="9" y="239"/>
                    </a:lnTo>
                    <a:lnTo>
                      <a:pt x="17" y="230"/>
                    </a:lnTo>
                    <a:lnTo>
                      <a:pt x="9" y="212"/>
                    </a:lnTo>
                    <a:lnTo>
                      <a:pt x="17" y="194"/>
                    </a:lnTo>
                    <a:lnTo>
                      <a:pt x="17" y="194"/>
                    </a:lnTo>
                    <a:lnTo>
                      <a:pt x="17" y="186"/>
                    </a:lnTo>
                    <a:lnTo>
                      <a:pt x="17" y="186"/>
                    </a:lnTo>
                    <a:lnTo>
                      <a:pt x="17" y="177"/>
                    </a:lnTo>
                    <a:lnTo>
                      <a:pt x="17" y="168"/>
                    </a:lnTo>
                    <a:lnTo>
                      <a:pt x="17" y="159"/>
                    </a:lnTo>
                    <a:lnTo>
                      <a:pt x="9" y="150"/>
                    </a:lnTo>
                    <a:lnTo>
                      <a:pt x="9" y="150"/>
                    </a:lnTo>
                    <a:lnTo>
                      <a:pt x="0" y="133"/>
                    </a:lnTo>
                    <a:lnTo>
                      <a:pt x="0" y="124"/>
                    </a:lnTo>
                    <a:lnTo>
                      <a:pt x="0" y="115"/>
                    </a:lnTo>
                    <a:lnTo>
                      <a:pt x="9" y="106"/>
                    </a:lnTo>
                    <a:lnTo>
                      <a:pt x="9" y="106"/>
                    </a:lnTo>
                    <a:lnTo>
                      <a:pt x="17" y="97"/>
                    </a:lnTo>
                    <a:lnTo>
                      <a:pt x="17" y="97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79"/>
                    </a:lnTo>
                    <a:lnTo>
                      <a:pt x="35" y="71"/>
                    </a:lnTo>
                    <a:lnTo>
                      <a:pt x="35" y="71"/>
                    </a:lnTo>
                    <a:lnTo>
                      <a:pt x="44" y="4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6" name="Freeform 27">
                <a:extLst>
                  <a:ext uri="{FF2B5EF4-FFF2-40B4-BE49-F238E27FC236}">
                    <a16:creationId xmlns:a16="http://schemas.microsoft.com/office/drawing/2014/main" id="{8865BA69-D8E7-D2A8-DD5E-6C5F5E68F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073" y="3109103"/>
                <a:ext cx="1168562" cy="1139046"/>
              </a:xfrm>
              <a:custGeom>
                <a:avLst/>
                <a:gdLst/>
                <a:ahLst/>
                <a:cxnLst>
                  <a:cxn ang="0">
                    <a:pos x="114" y="345"/>
                  </a:cxn>
                  <a:cxn ang="0">
                    <a:pos x="264" y="0"/>
                  </a:cxn>
                  <a:cxn ang="0">
                    <a:pos x="448" y="9"/>
                  </a:cxn>
                  <a:cxn ang="0">
                    <a:pos x="475" y="168"/>
                  </a:cxn>
                  <a:cxn ang="0">
                    <a:pos x="501" y="186"/>
                  </a:cxn>
                  <a:cxn ang="0">
                    <a:pos x="536" y="195"/>
                  </a:cxn>
                  <a:cxn ang="0">
                    <a:pos x="572" y="195"/>
                  </a:cxn>
                  <a:cxn ang="0">
                    <a:pos x="589" y="212"/>
                  </a:cxn>
                  <a:cxn ang="0">
                    <a:pos x="624" y="212"/>
                  </a:cxn>
                  <a:cxn ang="0">
                    <a:pos x="642" y="212"/>
                  </a:cxn>
                  <a:cxn ang="0">
                    <a:pos x="668" y="212"/>
                  </a:cxn>
                  <a:cxn ang="0">
                    <a:pos x="703" y="221"/>
                  </a:cxn>
                  <a:cxn ang="0">
                    <a:pos x="739" y="212"/>
                  </a:cxn>
                  <a:cxn ang="0">
                    <a:pos x="783" y="221"/>
                  </a:cxn>
                  <a:cxn ang="0">
                    <a:pos x="818" y="239"/>
                  </a:cxn>
                  <a:cxn ang="0">
                    <a:pos x="853" y="398"/>
                  </a:cxn>
                  <a:cxn ang="0">
                    <a:pos x="871" y="425"/>
                  </a:cxn>
                  <a:cxn ang="0">
                    <a:pos x="871" y="460"/>
                  </a:cxn>
                  <a:cxn ang="0">
                    <a:pos x="862" y="513"/>
                  </a:cxn>
                  <a:cxn ang="0">
                    <a:pos x="844" y="548"/>
                  </a:cxn>
                  <a:cxn ang="0">
                    <a:pos x="791" y="566"/>
                  </a:cxn>
                  <a:cxn ang="0">
                    <a:pos x="800" y="540"/>
                  </a:cxn>
                  <a:cxn ang="0">
                    <a:pos x="774" y="557"/>
                  </a:cxn>
                  <a:cxn ang="0">
                    <a:pos x="765" y="593"/>
                  </a:cxn>
                  <a:cxn ang="0">
                    <a:pos x="712" y="628"/>
                  </a:cxn>
                  <a:cxn ang="0">
                    <a:pos x="695" y="646"/>
                  </a:cxn>
                  <a:cxn ang="0">
                    <a:pos x="686" y="628"/>
                  </a:cxn>
                  <a:cxn ang="0">
                    <a:pos x="668" y="628"/>
                  </a:cxn>
                  <a:cxn ang="0">
                    <a:pos x="677" y="646"/>
                  </a:cxn>
                  <a:cxn ang="0">
                    <a:pos x="659" y="663"/>
                  </a:cxn>
                  <a:cxn ang="0">
                    <a:pos x="642" y="672"/>
                  </a:cxn>
                  <a:cxn ang="0">
                    <a:pos x="642" y="672"/>
                  </a:cxn>
                  <a:cxn ang="0">
                    <a:pos x="607" y="699"/>
                  </a:cxn>
                  <a:cxn ang="0">
                    <a:pos x="607" y="734"/>
                  </a:cxn>
                  <a:cxn ang="0">
                    <a:pos x="589" y="734"/>
                  </a:cxn>
                  <a:cxn ang="0">
                    <a:pos x="607" y="752"/>
                  </a:cxn>
                  <a:cxn ang="0">
                    <a:pos x="607" y="778"/>
                  </a:cxn>
                  <a:cxn ang="0">
                    <a:pos x="624" y="840"/>
                  </a:cxn>
                  <a:cxn ang="0">
                    <a:pos x="616" y="849"/>
                  </a:cxn>
                  <a:cxn ang="0">
                    <a:pos x="572" y="831"/>
                  </a:cxn>
                  <a:cxn ang="0">
                    <a:pos x="519" y="814"/>
                  </a:cxn>
                  <a:cxn ang="0">
                    <a:pos x="492" y="796"/>
                  </a:cxn>
                  <a:cxn ang="0">
                    <a:pos x="466" y="752"/>
                  </a:cxn>
                  <a:cxn ang="0">
                    <a:pos x="466" y="716"/>
                  </a:cxn>
                  <a:cxn ang="0">
                    <a:pos x="431" y="681"/>
                  </a:cxn>
                  <a:cxn ang="0">
                    <a:pos x="413" y="637"/>
                  </a:cxn>
                  <a:cxn ang="0">
                    <a:pos x="387" y="593"/>
                  </a:cxn>
                  <a:cxn ang="0">
                    <a:pos x="352" y="548"/>
                  </a:cxn>
                  <a:cxn ang="0">
                    <a:pos x="325" y="540"/>
                  </a:cxn>
                  <a:cxn ang="0">
                    <a:pos x="281" y="522"/>
                  </a:cxn>
                  <a:cxn ang="0">
                    <a:pos x="246" y="540"/>
                  </a:cxn>
                  <a:cxn ang="0">
                    <a:pos x="220" y="584"/>
                  </a:cxn>
                  <a:cxn ang="0">
                    <a:pos x="193" y="575"/>
                  </a:cxn>
                  <a:cxn ang="0">
                    <a:pos x="140" y="540"/>
                  </a:cxn>
                  <a:cxn ang="0">
                    <a:pos x="114" y="487"/>
                  </a:cxn>
                  <a:cxn ang="0">
                    <a:pos x="96" y="442"/>
                  </a:cxn>
                  <a:cxn ang="0">
                    <a:pos x="44" y="389"/>
                  </a:cxn>
                  <a:cxn ang="0">
                    <a:pos x="17" y="354"/>
                  </a:cxn>
                </a:cxnLst>
                <a:rect l="0" t="0" r="r" b="b"/>
                <a:pathLst>
                  <a:path w="871" h="849">
                    <a:moveTo>
                      <a:pt x="8" y="354"/>
                    </a:moveTo>
                    <a:lnTo>
                      <a:pt x="8" y="345"/>
                    </a:lnTo>
                    <a:lnTo>
                      <a:pt x="0" y="345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52" y="336"/>
                    </a:lnTo>
                    <a:lnTo>
                      <a:pt x="114" y="345"/>
                    </a:lnTo>
                    <a:lnTo>
                      <a:pt x="176" y="345"/>
                    </a:lnTo>
                    <a:lnTo>
                      <a:pt x="228" y="354"/>
                    </a:lnTo>
                    <a:lnTo>
                      <a:pt x="237" y="354"/>
                    </a:lnTo>
                    <a:lnTo>
                      <a:pt x="237" y="345"/>
                    </a:lnTo>
                    <a:lnTo>
                      <a:pt x="246" y="265"/>
                    </a:lnTo>
                    <a:lnTo>
                      <a:pt x="246" y="195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352" y="0"/>
                    </a:lnTo>
                    <a:lnTo>
                      <a:pt x="413" y="0"/>
                    </a:lnTo>
                    <a:lnTo>
                      <a:pt x="440" y="0"/>
                    </a:lnTo>
                    <a:lnTo>
                      <a:pt x="448" y="0"/>
                    </a:lnTo>
                    <a:lnTo>
                      <a:pt x="448" y="9"/>
                    </a:lnTo>
                    <a:lnTo>
                      <a:pt x="448" y="151"/>
                    </a:lnTo>
                    <a:lnTo>
                      <a:pt x="448" y="159"/>
                    </a:lnTo>
                    <a:lnTo>
                      <a:pt x="448" y="159"/>
                    </a:lnTo>
                    <a:lnTo>
                      <a:pt x="457" y="159"/>
                    </a:lnTo>
                    <a:lnTo>
                      <a:pt x="466" y="168"/>
                    </a:lnTo>
                    <a:lnTo>
                      <a:pt x="475" y="177"/>
                    </a:lnTo>
                    <a:lnTo>
                      <a:pt x="475" y="168"/>
                    </a:lnTo>
                    <a:lnTo>
                      <a:pt x="484" y="177"/>
                    </a:lnTo>
                    <a:lnTo>
                      <a:pt x="484" y="177"/>
                    </a:lnTo>
                    <a:lnTo>
                      <a:pt x="492" y="168"/>
                    </a:lnTo>
                    <a:lnTo>
                      <a:pt x="492" y="168"/>
                    </a:lnTo>
                    <a:lnTo>
                      <a:pt x="492" y="177"/>
                    </a:lnTo>
                    <a:lnTo>
                      <a:pt x="501" y="177"/>
                    </a:lnTo>
                    <a:lnTo>
                      <a:pt x="501" y="186"/>
                    </a:lnTo>
                    <a:lnTo>
                      <a:pt x="501" y="186"/>
                    </a:lnTo>
                    <a:lnTo>
                      <a:pt x="510" y="186"/>
                    </a:lnTo>
                    <a:lnTo>
                      <a:pt x="510" y="186"/>
                    </a:lnTo>
                    <a:lnTo>
                      <a:pt x="510" y="186"/>
                    </a:lnTo>
                    <a:lnTo>
                      <a:pt x="519" y="195"/>
                    </a:lnTo>
                    <a:lnTo>
                      <a:pt x="528" y="195"/>
                    </a:lnTo>
                    <a:lnTo>
                      <a:pt x="536" y="195"/>
                    </a:lnTo>
                    <a:lnTo>
                      <a:pt x="536" y="195"/>
                    </a:lnTo>
                    <a:lnTo>
                      <a:pt x="545" y="195"/>
                    </a:lnTo>
                    <a:lnTo>
                      <a:pt x="545" y="204"/>
                    </a:lnTo>
                    <a:lnTo>
                      <a:pt x="554" y="204"/>
                    </a:lnTo>
                    <a:lnTo>
                      <a:pt x="554" y="195"/>
                    </a:lnTo>
                    <a:lnTo>
                      <a:pt x="563" y="195"/>
                    </a:lnTo>
                    <a:lnTo>
                      <a:pt x="572" y="195"/>
                    </a:lnTo>
                    <a:lnTo>
                      <a:pt x="572" y="204"/>
                    </a:lnTo>
                    <a:lnTo>
                      <a:pt x="572" y="204"/>
                    </a:lnTo>
                    <a:lnTo>
                      <a:pt x="580" y="204"/>
                    </a:lnTo>
                    <a:lnTo>
                      <a:pt x="580" y="212"/>
                    </a:lnTo>
                    <a:lnTo>
                      <a:pt x="580" y="212"/>
                    </a:lnTo>
                    <a:lnTo>
                      <a:pt x="580" y="221"/>
                    </a:lnTo>
                    <a:lnTo>
                      <a:pt x="589" y="212"/>
                    </a:lnTo>
                    <a:lnTo>
                      <a:pt x="598" y="204"/>
                    </a:lnTo>
                    <a:lnTo>
                      <a:pt x="607" y="212"/>
                    </a:lnTo>
                    <a:lnTo>
                      <a:pt x="607" y="212"/>
                    </a:lnTo>
                    <a:lnTo>
                      <a:pt x="607" y="212"/>
                    </a:lnTo>
                    <a:lnTo>
                      <a:pt x="616" y="221"/>
                    </a:lnTo>
                    <a:lnTo>
                      <a:pt x="616" y="221"/>
                    </a:lnTo>
                    <a:lnTo>
                      <a:pt x="624" y="212"/>
                    </a:lnTo>
                    <a:lnTo>
                      <a:pt x="633" y="221"/>
                    </a:lnTo>
                    <a:lnTo>
                      <a:pt x="624" y="221"/>
                    </a:lnTo>
                    <a:lnTo>
                      <a:pt x="633" y="230"/>
                    </a:lnTo>
                    <a:lnTo>
                      <a:pt x="633" y="230"/>
                    </a:lnTo>
                    <a:lnTo>
                      <a:pt x="633" y="230"/>
                    </a:lnTo>
                    <a:lnTo>
                      <a:pt x="633" y="221"/>
                    </a:lnTo>
                    <a:lnTo>
                      <a:pt x="642" y="212"/>
                    </a:lnTo>
                    <a:lnTo>
                      <a:pt x="642" y="212"/>
                    </a:lnTo>
                    <a:lnTo>
                      <a:pt x="642" y="212"/>
                    </a:lnTo>
                    <a:lnTo>
                      <a:pt x="651" y="212"/>
                    </a:lnTo>
                    <a:lnTo>
                      <a:pt x="651" y="221"/>
                    </a:lnTo>
                    <a:lnTo>
                      <a:pt x="659" y="221"/>
                    </a:lnTo>
                    <a:lnTo>
                      <a:pt x="659" y="212"/>
                    </a:lnTo>
                    <a:lnTo>
                      <a:pt x="668" y="212"/>
                    </a:lnTo>
                    <a:lnTo>
                      <a:pt x="668" y="221"/>
                    </a:lnTo>
                    <a:lnTo>
                      <a:pt x="677" y="221"/>
                    </a:lnTo>
                    <a:lnTo>
                      <a:pt x="677" y="230"/>
                    </a:lnTo>
                    <a:lnTo>
                      <a:pt x="686" y="230"/>
                    </a:lnTo>
                    <a:lnTo>
                      <a:pt x="686" y="221"/>
                    </a:lnTo>
                    <a:lnTo>
                      <a:pt x="695" y="221"/>
                    </a:lnTo>
                    <a:lnTo>
                      <a:pt x="703" y="221"/>
                    </a:lnTo>
                    <a:lnTo>
                      <a:pt x="703" y="221"/>
                    </a:lnTo>
                    <a:lnTo>
                      <a:pt x="712" y="212"/>
                    </a:lnTo>
                    <a:lnTo>
                      <a:pt x="712" y="221"/>
                    </a:lnTo>
                    <a:lnTo>
                      <a:pt x="721" y="221"/>
                    </a:lnTo>
                    <a:lnTo>
                      <a:pt x="721" y="212"/>
                    </a:lnTo>
                    <a:lnTo>
                      <a:pt x="730" y="212"/>
                    </a:lnTo>
                    <a:lnTo>
                      <a:pt x="739" y="212"/>
                    </a:lnTo>
                    <a:lnTo>
                      <a:pt x="739" y="212"/>
                    </a:lnTo>
                    <a:lnTo>
                      <a:pt x="747" y="212"/>
                    </a:lnTo>
                    <a:lnTo>
                      <a:pt x="747" y="212"/>
                    </a:lnTo>
                    <a:lnTo>
                      <a:pt x="756" y="212"/>
                    </a:lnTo>
                    <a:lnTo>
                      <a:pt x="756" y="212"/>
                    </a:lnTo>
                    <a:lnTo>
                      <a:pt x="774" y="221"/>
                    </a:lnTo>
                    <a:lnTo>
                      <a:pt x="783" y="221"/>
                    </a:lnTo>
                    <a:lnTo>
                      <a:pt x="783" y="230"/>
                    </a:lnTo>
                    <a:lnTo>
                      <a:pt x="791" y="230"/>
                    </a:lnTo>
                    <a:lnTo>
                      <a:pt x="800" y="230"/>
                    </a:lnTo>
                    <a:lnTo>
                      <a:pt x="809" y="230"/>
                    </a:lnTo>
                    <a:lnTo>
                      <a:pt x="809" y="239"/>
                    </a:lnTo>
                    <a:lnTo>
                      <a:pt x="809" y="239"/>
                    </a:lnTo>
                    <a:lnTo>
                      <a:pt x="818" y="239"/>
                    </a:lnTo>
                    <a:lnTo>
                      <a:pt x="835" y="239"/>
                    </a:lnTo>
                    <a:lnTo>
                      <a:pt x="835" y="283"/>
                    </a:lnTo>
                    <a:lnTo>
                      <a:pt x="835" y="363"/>
                    </a:lnTo>
                    <a:lnTo>
                      <a:pt x="844" y="372"/>
                    </a:lnTo>
                    <a:lnTo>
                      <a:pt x="853" y="372"/>
                    </a:lnTo>
                    <a:lnTo>
                      <a:pt x="853" y="389"/>
                    </a:lnTo>
                    <a:lnTo>
                      <a:pt x="853" y="398"/>
                    </a:lnTo>
                    <a:lnTo>
                      <a:pt x="853" y="398"/>
                    </a:lnTo>
                    <a:lnTo>
                      <a:pt x="862" y="407"/>
                    </a:lnTo>
                    <a:lnTo>
                      <a:pt x="862" y="407"/>
                    </a:lnTo>
                    <a:lnTo>
                      <a:pt x="862" y="407"/>
                    </a:lnTo>
                    <a:lnTo>
                      <a:pt x="862" y="416"/>
                    </a:lnTo>
                    <a:lnTo>
                      <a:pt x="871" y="425"/>
                    </a:lnTo>
                    <a:lnTo>
                      <a:pt x="871" y="425"/>
                    </a:lnTo>
                    <a:lnTo>
                      <a:pt x="871" y="433"/>
                    </a:lnTo>
                    <a:lnTo>
                      <a:pt x="871" y="433"/>
                    </a:lnTo>
                    <a:lnTo>
                      <a:pt x="871" y="442"/>
                    </a:lnTo>
                    <a:lnTo>
                      <a:pt x="871" y="442"/>
                    </a:lnTo>
                    <a:lnTo>
                      <a:pt x="871" y="451"/>
                    </a:lnTo>
                    <a:lnTo>
                      <a:pt x="871" y="451"/>
                    </a:lnTo>
                    <a:lnTo>
                      <a:pt x="871" y="460"/>
                    </a:lnTo>
                    <a:lnTo>
                      <a:pt x="871" y="469"/>
                    </a:lnTo>
                    <a:lnTo>
                      <a:pt x="862" y="469"/>
                    </a:lnTo>
                    <a:lnTo>
                      <a:pt x="862" y="478"/>
                    </a:lnTo>
                    <a:lnTo>
                      <a:pt x="862" y="487"/>
                    </a:lnTo>
                    <a:lnTo>
                      <a:pt x="862" y="487"/>
                    </a:lnTo>
                    <a:lnTo>
                      <a:pt x="862" y="495"/>
                    </a:lnTo>
                    <a:lnTo>
                      <a:pt x="862" y="513"/>
                    </a:lnTo>
                    <a:lnTo>
                      <a:pt x="862" y="513"/>
                    </a:lnTo>
                    <a:lnTo>
                      <a:pt x="862" y="522"/>
                    </a:lnTo>
                    <a:lnTo>
                      <a:pt x="862" y="522"/>
                    </a:lnTo>
                    <a:lnTo>
                      <a:pt x="853" y="522"/>
                    </a:lnTo>
                    <a:lnTo>
                      <a:pt x="844" y="540"/>
                    </a:lnTo>
                    <a:lnTo>
                      <a:pt x="853" y="548"/>
                    </a:lnTo>
                    <a:lnTo>
                      <a:pt x="844" y="548"/>
                    </a:lnTo>
                    <a:lnTo>
                      <a:pt x="827" y="557"/>
                    </a:lnTo>
                    <a:lnTo>
                      <a:pt x="809" y="566"/>
                    </a:lnTo>
                    <a:lnTo>
                      <a:pt x="800" y="566"/>
                    </a:lnTo>
                    <a:lnTo>
                      <a:pt x="800" y="566"/>
                    </a:lnTo>
                    <a:lnTo>
                      <a:pt x="791" y="575"/>
                    </a:lnTo>
                    <a:lnTo>
                      <a:pt x="791" y="575"/>
                    </a:lnTo>
                    <a:lnTo>
                      <a:pt x="791" y="566"/>
                    </a:lnTo>
                    <a:lnTo>
                      <a:pt x="809" y="557"/>
                    </a:lnTo>
                    <a:lnTo>
                      <a:pt x="809" y="557"/>
                    </a:lnTo>
                    <a:lnTo>
                      <a:pt x="809" y="557"/>
                    </a:lnTo>
                    <a:lnTo>
                      <a:pt x="800" y="557"/>
                    </a:lnTo>
                    <a:lnTo>
                      <a:pt x="791" y="557"/>
                    </a:lnTo>
                    <a:lnTo>
                      <a:pt x="800" y="548"/>
                    </a:lnTo>
                    <a:lnTo>
                      <a:pt x="800" y="540"/>
                    </a:lnTo>
                    <a:lnTo>
                      <a:pt x="791" y="540"/>
                    </a:lnTo>
                    <a:lnTo>
                      <a:pt x="783" y="548"/>
                    </a:lnTo>
                    <a:lnTo>
                      <a:pt x="783" y="548"/>
                    </a:lnTo>
                    <a:lnTo>
                      <a:pt x="774" y="548"/>
                    </a:lnTo>
                    <a:lnTo>
                      <a:pt x="774" y="548"/>
                    </a:lnTo>
                    <a:lnTo>
                      <a:pt x="774" y="548"/>
                    </a:lnTo>
                    <a:lnTo>
                      <a:pt x="774" y="557"/>
                    </a:lnTo>
                    <a:lnTo>
                      <a:pt x="783" y="557"/>
                    </a:lnTo>
                    <a:lnTo>
                      <a:pt x="783" y="566"/>
                    </a:lnTo>
                    <a:lnTo>
                      <a:pt x="783" y="575"/>
                    </a:lnTo>
                    <a:lnTo>
                      <a:pt x="783" y="575"/>
                    </a:lnTo>
                    <a:lnTo>
                      <a:pt x="783" y="584"/>
                    </a:lnTo>
                    <a:lnTo>
                      <a:pt x="774" y="584"/>
                    </a:lnTo>
                    <a:lnTo>
                      <a:pt x="765" y="593"/>
                    </a:lnTo>
                    <a:lnTo>
                      <a:pt x="765" y="601"/>
                    </a:lnTo>
                    <a:lnTo>
                      <a:pt x="756" y="610"/>
                    </a:lnTo>
                    <a:lnTo>
                      <a:pt x="756" y="610"/>
                    </a:lnTo>
                    <a:lnTo>
                      <a:pt x="747" y="619"/>
                    </a:lnTo>
                    <a:lnTo>
                      <a:pt x="739" y="619"/>
                    </a:lnTo>
                    <a:lnTo>
                      <a:pt x="721" y="619"/>
                    </a:lnTo>
                    <a:lnTo>
                      <a:pt x="712" y="628"/>
                    </a:lnTo>
                    <a:lnTo>
                      <a:pt x="712" y="628"/>
                    </a:lnTo>
                    <a:lnTo>
                      <a:pt x="721" y="628"/>
                    </a:lnTo>
                    <a:lnTo>
                      <a:pt x="730" y="628"/>
                    </a:lnTo>
                    <a:lnTo>
                      <a:pt x="721" y="628"/>
                    </a:lnTo>
                    <a:lnTo>
                      <a:pt x="712" y="637"/>
                    </a:lnTo>
                    <a:lnTo>
                      <a:pt x="695" y="646"/>
                    </a:lnTo>
                    <a:lnTo>
                      <a:pt x="695" y="646"/>
                    </a:lnTo>
                    <a:lnTo>
                      <a:pt x="703" y="637"/>
                    </a:lnTo>
                    <a:lnTo>
                      <a:pt x="703" y="628"/>
                    </a:lnTo>
                    <a:lnTo>
                      <a:pt x="695" y="637"/>
                    </a:lnTo>
                    <a:lnTo>
                      <a:pt x="703" y="628"/>
                    </a:lnTo>
                    <a:lnTo>
                      <a:pt x="695" y="637"/>
                    </a:lnTo>
                    <a:lnTo>
                      <a:pt x="695" y="628"/>
                    </a:lnTo>
                    <a:lnTo>
                      <a:pt x="686" y="628"/>
                    </a:lnTo>
                    <a:lnTo>
                      <a:pt x="686" y="628"/>
                    </a:lnTo>
                    <a:lnTo>
                      <a:pt x="677" y="619"/>
                    </a:lnTo>
                    <a:lnTo>
                      <a:pt x="677" y="628"/>
                    </a:lnTo>
                    <a:lnTo>
                      <a:pt x="686" y="637"/>
                    </a:lnTo>
                    <a:lnTo>
                      <a:pt x="677" y="637"/>
                    </a:lnTo>
                    <a:lnTo>
                      <a:pt x="668" y="628"/>
                    </a:lnTo>
                    <a:lnTo>
                      <a:pt x="668" y="628"/>
                    </a:lnTo>
                    <a:lnTo>
                      <a:pt x="668" y="628"/>
                    </a:lnTo>
                    <a:lnTo>
                      <a:pt x="668" y="637"/>
                    </a:lnTo>
                    <a:lnTo>
                      <a:pt x="677" y="637"/>
                    </a:lnTo>
                    <a:lnTo>
                      <a:pt x="668" y="646"/>
                    </a:lnTo>
                    <a:lnTo>
                      <a:pt x="677" y="646"/>
                    </a:lnTo>
                    <a:lnTo>
                      <a:pt x="686" y="646"/>
                    </a:lnTo>
                    <a:lnTo>
                      <a:pt x="677" y="646"/>
                    </a:lnTo>
                    <a:lnTo>
                      <a:pt x="668" y="655"/>
                    </a:lnTo>
                    <a:lnTo>
                      <a:pt x="659" y="655"/>
                    </a:lnTo>
                    <a:lnTo>
                      <a:pt x="651" y="646"/>
                    </a:lnTo>
                    <a:lnTo>
                      <a:pt x="659" y="646"/>
                    </a:lnTo>
                    <a:lnTo>
                      <a:pt x="651" y="655"/>
                    </a:lnTo>
                    <a:lnTo>
                      <a:pt x="659" y="655"/>
                    </a:lnTo>
                    <a:lnTo>
                      <a:pt x="659" y="663"/>
                    </a:lnTo>
                    <a:lnTo>
                      <a:pt x="651" y="672"/>
                    </a:lnTo>
                    <a:lnTo>
                      <a:pt x="642" y="672"/>
                    </a:lnTo>
                    <a:lnTo>
                      <a:pt x="651" y="663"/>
                    </a:lnTo>
                    <a:lnTo>
                      <a:pt x="651" y="663"/>
                    </a:lnTo>
                    <a:lnTo>
                      <a:pt x="642" y="663"/>
                    </a:lnTo>
                    <a:lnTo>
                      <a:pt x="642" y="672"/>
                    </a:lnTo>
                    <a:lnTo>
                      <a:pt x="642" y="672"/>
                    </a:lnTo>
                    <a:lnTo>
                      <a:pt x="633" y="672"/>
                    </a:lnTo>
                    <a:lnTo>
                      <a:pt x="624" y="672"/>
                    </a:lnTo>
                    <a:lnTo>
                      <a:pt x="633" y="672"/>
                    </a:lnTo>
                    <a:lnTo>
                      <a:pt x="624" y="681"/>
                    </a:lnTo>
                    <a:lnTo>
                      <a:pt x="633" y="681"/>
                    </a:lnTo>
                    <a:lnTo>
                      <a:pt x="633" y="681"/>
                    </a:lnTo>
                    <a:lnTo>
                      <a:pt x="642" y="672"/>
                    </a:lnTo>
                    <a:lnTo>
                      <a:pt x="642" y="681"/>
                    </a:lnTo>
                    <a:lnTo>
                      <a:pt x="633" y="681"/>
                    </a:lnTo>
                    <a:lnTo>
                      <a:pt x="624" y="699"/>
                    </a:lnTo>
                    <a:lnTo>
                      <a:pt x="624" y="690"/>
                    </a:lnTo>
                    <a:lnTo>
                      <a:pt x="607" y="690"/>
                    </a:lnTo>
                    <a:lnTo>
                      <a:pt x="607" y="690"/>
                    </a:lnTo>
                    <a:lnTo>
                      <a:pt x="607" y="699"/>
                    </a:lnTo>
                    <a:lnTo>
                      <a:pt x="616" y="699"/>
                    </a:lnTo>
                    <a:lnTo>
                      <a:pt x="616" y="699"/>
                    </a:lnTo>
                    <a:lnTo>
                      <a:pt x="616" y="708"/>
                    </a:lnTo>
                    <a:lnTo>
                      <a:pt x="616" y="708"/>
                    </a:lnTo>
                    <a:lnTo>
                      <a:pt x="624" y="708"/>
                    </a:lnTo>
                    <a:lnTo>
                      <a:pt x="607" y="734"/>
                    </a:lnTo>
                    <a:lnTo>
                      <a:pt x="607" y="734"/>
                    </a:lnTo>
                    <a:lnTo>
                      <a:pt x="607" y="734"/>
                    </a:lnTo>
                    <a:lnTo>
                      <a:pt x="607" y="734"/>
                    </a:lnTo>
                    <a:lnTo>
                      <a:pt x="598" y="734"/>
                    </a:lnTo>
                    <a:lnTo>
                      <a:pt x="598" y="734"/>
                    </a:lnTo>
                    <a:lnTo>
                      <a:pt x="589" y="725"/>
                    </a:lnTo>
                    <a:lnTo>
                      <a:pt x="589" y="725"/>
                    </a:lnTo>
                    <a:lnTo>
                      <a:pt x="589" y="734"/>
                    </a:lnTo>
                    <a:lnTo>
                      <a:pt x="589" y="734"/>
                    </a:lnTo>
                    <a:lnTo>
                      <a:pt x="589" y="743"/>
                    </a:lnTo>
                    <a:lnTo>
                      <a:pt x="598" y="743"/>
                    </a:lnTo>
                    <a:lnTo>
                      <a:pt x="607" y="743"/>
                    </a:lnTo>
                    <a:lnTo>
                      <a:pt x="607" y="743"/>
                    </a:lnTo>
                    <a:lnTo>
                      <a:pt x="607" y="752"/>
                    </a:lnTo>
                    <a:lnTo>
                      <a:pt x="607" y="752"/>
                    </a:lnTo>
                    <a:lnTo>
                      <a:pt x="607" y="761"/>
                    </a:lnTo>
                    <a:lnTo>
                      <a:pt x="598" y="761"/>
                    </a:lnTo>
                    <a:lnTo>
                      <a:pt x="598" y="761"/>
                    </a:lnTo>
                    <a:lnTo>
                      <a:pt x="607" y="769"/>
                    </a:lnTo>
                    <a:lnTo>
                      <a:pt x="598" y="769"/>
                    </a:lnTo>
                    <a:lnTo>
                      <a:pt x="598" y="778"/>
                    </a:lnTo>
                    <a:lnTo>
                      <a:pt x="607" y="778"/>
                    </a:lnTo>
                    <a:lnTo>
                      <a:pt x="607" y="796"/>
                    </a:lnTo>
                    <a:lnTo>
                      <a:pt x="607" y="805"/>
                    </a:lnTo>
                    <a:lnTo>
                      <a:pt x="616" y="823"/>
                    </a:lnTo>
                    <a:lnTo>
                      <a:pt x="616" y="831"/>
                    </a:lnTo>
                    <a:lnTo>
                      <a:pt x="624" y="831"/>
                    </a:lnTo>
                    <a:lnTo>
                      <a:pt x="616" y="831"/>
                    </a:lnTo>
                    <a:lnTo>
                      <a:pt x="624" y="840"/>
                    </a:lnTo>
                    <a:lnTo>
                      <a:pt x="624" y="831"/>
                    </a:lnTo>
                    <a:lnTo>
                      <a:pt x="624" y="840"/>
                    </a:lnTo>
                    <a:lnTo>
                      <a:pt x="633" y="840"/>
                    </a:lnTo>
                    <a:lnTo>
                      <a:pt x="633" y="840"/>
                    </a:lnTo>
                    <a:lnTo>
                      <a:pt x="624" y="840"/>
                    </a:lnTo>
                    <a:lnTo>
                      <a:pt x="616" y="849"/>
                    </a:lnTo>
                    <a:lnTo>
                      <a:pt x="616" y="849"/>
                    </a:lnTo>
                    <a:lnTo>
                      <a:pt x="607" y="849"/>
                    </a:lnTo>
                    <a:lnTo>
                      <a:pt x="607" y="849"/>
                    </a:lnTo>
                    <a:lnTo>
                      <a:pt x="607" y="849"/>
                    </a:lnTo>
                    <a:lnTo>
                      <a:pt x="598" y="840"/>
                    </a:lnTo>
                    <a:lnTo>
                      <a:pt x="589" y="840"/>
                    </a:lnTo>
                    <a:lnTo>
                      <a:pt x="589" y="831"/>
                    </a:lnTo>
                    <a:lnTo>
                      <a:pt x="572" y="831"/>
                    </a:lnTo>
                    <a:lnTo>
                      <a:pt x="554" y="831"/>
                    </a:lnTo>
                    <a:lnTo>
                      <a:pt x="545" y="831"/>
                    </a:lnTo>
                    <a:lnTo>
                      <a:pt x="536" y="823"/>
                    </a:lnTo>
                    <a:lnTo>
                      <a:pt x="536" y="823"/>
                    </a:lnTo>
                    <a:lnTo>
                      <a:pt x="528" y="823"/>
                    </a:lnTo>
                    <a:lnTo>
                      <a:pt x="528" y="823"/>
                    </a:lnTo>
                    <a:lnTo>
                      <a:pt x="519" y="814"/>
                    </a:lnTo>
                    <a:lnTo>
                      <a:pt x="519" y="814"/>
                    </a:lnTo>
                    <a:lnTo>
                      <a:pt x="510" y="814"/>
                    </a:lnTo>
                    <a:lnTo>
                      <a:pt x="510" y="814"/>
                    </a:lnTo>
                    <a:lnTo>
                      <a:pt x="501" y="805"/>
                    </a:lnTo>
                    <a:lnTo>
                      <a:pt x="492" y="805"/>
                    </a:lnTo>
                    <a:lnTo>
                      <a:pt x="492" y="805"/>
                    </a:lnTo>
                    <a:lnTo>
                      <a:pt x="492" y="796"/>
                    </a:lnTo>
                    <a:lnTo>
                      <a:pt x="484" y="796"/>
                    </a:lnTo>
                    <a:lnTo>
                      <a:pt x="484" y="787"/>
                    </a:lnTo>
                    <a:lnTo>
                      <a:pt x="484" y="769"/>
                    </a:lnTo>
                    <a:lnTo>
                      <a:pt x="475" y="769"/>
                    </a:lnTo>
                    <a:lnTo>
                      <a:pt x="475" y="761"/>
                    </a:lnTo>
                    <a:lnTo>
                      <a:pt x="466" y="752"/>
                    </a:lnTo>
                    <a:lnTo>
                      <a:pt x="466" y="752"/>
                    </a:lnTo>
                    <a:lnTo>
                      <a:pt x="466" y="743"/>
                    </a:lnTo>
                    <a:lnTo>
                      <a:pt x="466" y="743"/>
                    </a:lnTo>
                    <a:lnTo>
                      <a:pt x="466" y="734"/>
                    </a:lnTo>
                    <a:lnTo>
                      <a:pt x="466" y="725"/>
                    </a:lnTo>
                    <a:lnTo>
                      <a:pt x="466" y="725"/>
                    </a:lnTo>
                    <a:lnTo>
                      <a:pt x="466" y="716"/>
                    </a:lnTo>
                    <a:lnTo>
                      <a:pt x="466" y="716"/>
                    </a:lnTo>
                    <a:lnTo>
                      <a:pt x="466" y="708"/>
                    </a:lnTo>
                    <a:lnTo>
                      <a:pt x="457" y="708"/>
                    </a:lnTo>
                    <a:lnTo>
                      <a:pt x="448" y="708"/>
                    </a:lnTo>
                    <a:lnTo>
                      <a:pt x="440" y="690"/>
                    </a:lnTo>
                    <a:lnTo>
                      <a:pt x="440" y="690"/>
                    </a:lnTo>
                    <a:lnTo>
                      <a:pt x="440" y="681"/>
                    </a:lnTo>
                    <a:lnTo>
                      <a:pt x="431" y="681"/>
                    </a:lnTo>
                    <a:lnTo>
                      <a:pt x="431" y="672"/>
                    </a:lnTo>
                    <a:lnTo>
                      <a:pt x="422" y="663"/>
                    </a:lnTo>
                    <a:lnTo>
                      <a:pt x="422" y="663"/>
                    </a:lnTo>
                    <a:lnTo>
                      <a:pt x="413" y="663"/>
                    </a:lnTo>
                    <a:lnTo>
                      <a:pt x="413" y="646"/>
                    </a:lnTo>
                    <a:lnTo>
                      <a:pt x="404" y="637"/>
                    </a:lnTo>
                    <a:lnTo>
                      <a:pt x="413" y="637"/>
                    </a:lnTo>
                    <a:lnTo>
                      <a:pt x="404" y="628"/>
                    </a:lnTo>
                    <a:lnTo>
                      <a:pt x="404" y="628"/>
                    </a:lnTo>
                    <a:lnTo>
                      <a:pt x="396" y="619"/>
                    </a:lnTo>
                    <a:lnTo>
                      <a:pt x="396" y="619"/>
                    </a:lnTo>
                    <a:lnTo>
                      <a:pt x="396" y="619"/>
                    </a:lnTo>
                    <a:lnTo>
                      <a:pt x="396" y="601"/>
                    </a:lnTo>
                    <a:lnTo>
                      <a:pt x="387" y="593"/>
                    </a:lnTo>
                    <a:lnTo>
                      <a:pt x="387" y="584"/>
                    </a:lnTo>
                    <a:lnTo>
                      <a:pt x="378" y="575"/>
                    </a:lnTo>
                    <a:lnTo>
                      <a:pt x="369" y="566"/>
                    </a:lnTo>
                    <a:lnTo>
                      <a:pt x="360" y="557"/>
                    </a:lnTo>
                    <a:lnTo>
                      <a:pt x="360" y="557"/>
                    </a:lnTo>
                    <a:lnTo>
                      <a:pt x="352" y="557"/>
                    </a:lnTo>
                    <a:lnTo>
                      <a:pt x="352" y="548"/>
                    </a:lnTo>
                    <a:lnTo>
                      <a:pt x="352" y="548"/>
                    </a:lnTo>
                    <a:lnTo>
                      <a:pt x="343" y="548"/>
                    </a:lnTo>
                    <a:lnTo>
                      <a:pt x="343" y="540"/>
                    </a:lnTo>
                    <a:lnTo>
                      <a:pt x="343" y="540"/>
                    </a:lnTo>
                    <a:lnTo>
                      <a:pt x="334" y="531"/>
                    </a:lnTo>
                    <a:lnTo>
                      <a:pt x="334" y="531"/>
                    </a:lnTo>
                    <a:lnTo>
                      <a:pt x="325" y="540"/>
                    </a:lnTo>
                    <a:lnTo>
                      <a:pt x="308" y="531"/>
                    </a:lnTo>
                    <a:lnTo>
                      <a:pt x="308" y="531"/>
                    </a:lnTo>
                    <a:lnTo>
                      <a:pt x="299" y="531"/>
                    </a:lnTo>
                    <a:lnTo>
                      <a:pt x="299" y="531"/>
                    </a:lnTo>
                    <a:lnTo>
                      <a:pt x="290" y="531"/>
                    </a:lnTo>
                    <a:lnTo>
                      <a:pt x="281" y="522"/>
                    </a:lnTo>
                    <a:lnTo>
                      <a:pt x="281" y="522"/>
                    </a:lnTo>
                    <a:lnTo>
                      <a:pt x="272" y="531"/>
                    </a:lnTo>
                    <a:lnTo>
                      <a:pt x="272" y="531"/>
                    </a:lnTo>
                    <a:lnTo>
                      <a:pt x="264" y="531"/>
                    </a:lnTo>
                    <a:lnTo>
                      <a:pt x="264" y="531"/>
                    </a:lnTo>
                    <a:lnTo>
                      <a:pt x="255" y="531"/>
                    </a:lnTo>
                    <a:lnTo>
                      <a:pt x="255" y="540"/>
                    </a:lnTo>
                    <a:lnTo>
                      <a:pt x="246" y="540"/>
                    </a:lnTo>
                    <a:lnTo>
                      <a:pt x="237" y="566"/>
                    </a:lnTo>
                    <a:lnTo>
                      <a:pt x="237" y="566"/>
                    </a:lnTo>
                    <a:lnTo>
                      <a:pt x="237" y="566"/>
                    </a:lnTo>
                    <a:lnTo>
                      <a:pt x="237" y="575"/>
                    </a:lnTo>
                    <a:lnTo>
                      <a:pt x="228" y="575"/>
                    </a:lnTo>
                    <a:lnTo>
                      <a:pt x="228" y="584"/>
                    </a:lnTo>
                    <a:lnTo>
                      <a:pt x="220" y="584"/>
                    </a:lnTo>
                    <a:lnTo>
                      <a:pt x="220" y="593"/>
                    </a:lnTo>
                    <a:lnTo>
                      <a:pt x="211" y="593"/>
                    </a:lnTo>
                    <a:lnTo>
                      <a:pt x="211" y="593"/>
                    </a:lnTo>
                    <a:lnTo>
                      <a:pt x="202" y="584"/>
                    </a:lnTo>
                    <a:lnTo>
                      <a:pt x="202" y="584"/>
                    </a:lnTo>
                    <a:lnTo>
                      <a:pt x="193" y="584"/>
                    </a:lnTo>
                    <a:lnTo>
                      <a:pt x="193" y="575"/>
                    </a:lnTo>
                    <a:lnTo>
                      <a:pt x="176" y="575"/>
                    </a:lnTo>
                    <a:lnTo>
                      <a:pt x="176" y="566"/>
                    </a:lnTo>
                    <a:lnTo>
                      <a:pt x="167" y="566"/>
                    </a:lnTo>
                    <a:lnTo>
                      <a:pt x="158" y="557"/>
                    </a:lnTo>
                    <a:lnTo>
                      <a:pt x="149" y="548"/>
                    </a:lnTo>
                    <a:lnTo>
                      <a:pt x="149" y="548"/>
                    </a:lnTo>
                    <a:lnTo>
                      <a:pt x="140" y="540"/>
                    </a:lnTo>
                    <a:lnTo>
                      <a:pt x="132" y="540"/>
                    </a:lnTo>
                    <a:lnTo>
                      <a:pt x="132" y="531"/>
                    </a:lnTo>
                    <a:lnTo>
                      <a:pt x="114" y="504"/>
                    </a:lnTo>
                    <a:lnTo>
                      <a:pt x="114" y="495"/>
                    </a:lnTo>
                    <a:lnTo>
                      <a:pt x="123" y="495"/>
                    </a:lnTo>
                    <a:lnTo>
                      <a:pt x="123" y="487"/>
                    </a:lnTo>
                    <a:lnTo>
                      <a:pt x="114" y="487"/>
                    </a:lnTo>
                    <a:lnTo>
                      <a:pt x="114" y="469"/>
                    </a:lnTo>
                    <a:lnTo>
                      <a:pt x="105" y="469"/>
                    </a:lnTo>
                    <a:lnTo>
                      <a:pt x="105" y="460"/>
                    </a:lnTo>
                    <a:lnTo>
                      <a:pt x="105" y="460"/>
                    </a:lnTo>
                    <a:lnTo>
                      <a:pt x="105" y="451"/>
                    </a:lnTo>
                    <a:lnTo>
                      <a:pt x="105" y="451"/>
                    </a:lnTo>
                    <a:lnTo>
                      <a:pt x="96" y="442"/>
                    </a:lnTo>
                    <a:lnTo>
                      <a:pt x="88" y="433"/>
                    </a:lnTo>
                    <a:lnTo>
                      <a:pt x="79" y="433"/>
                    </a:lnTo>
                    <a:lnTo>
                      <a:pt x="79" y="433"/>
                    </a:lnTo>
                    <a:lnTo>
                      <a:pt x="70" y="425"/>
                    </a:lnTo>
                    <a:lnTo>
                      <a:pt x="61" y="416"/>
                    </a:lnTo>
                    <a:lnTo>
                      <a:pt x="52" y="407"/>
                    </a:lnTo>
                    <a:lnTo>
                      <a:pt x="44" y="389"/>
                    </a:lnTo>
                    <a:lnTo>
                      <a:pt x="44" y="389"/>
                    </a:lnTo>
                    <a:lnTo>
                      <a:pt x="35" y="380"/>
                    </a:lnTo>
                    <a:lnTo>
                      <a:pt x="26" y="380"/>
                    </a:lnTo>
                    <a:lnTo>
                      <a:pt x="26" y="372"/>
                    </a:lnTo>
                    <a:lnTo>
                      <a:pt x="17" y="363"/>
                    </a:lnTo>
                    <a:lnTo>
                      <a:pt x="17" y="363"/>
                    </a:lnTo>
                    <a:lnTo>
                      <a:pt x="17" y="354"/>
                    </a:lnTo>
                    <a:lnTo>
                      <a:pt x="8" y="354"/>
                    </a:lnTo>
                    <a:lnTo>
                      <a:pt x="8" y="354"/>
                    </a:lnTo>
                    <a:lnTo>
                      <a:pt x="8" y="35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31630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9822D3-72C2-F5EA-8F63-D36A3E07A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C4116E-29E3-F187-C7E8-FFE420DE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AB8CB-721E-C534-4495-AC6B0F9FA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58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5" name="Group 110">
            <a:extLst>
              <a:ext uri="{FF2B5EF4-FFF2-40B4-BE49-F238E27FC236}">
                <a16:creationId xmlns:a16="http://schemas.microsoft.com/office/drawing/2014/main" id="{A7807A67-431A-D63C-7258-3D6DFB23FD16}"/>
              </a:ext>
            </a:extLst>
          </p:cNvPr>
          <p:cNvGrpSpPr/>
          <p:nvPr/>
        </p:nvGrpSpPr>
        <p:grpSpPr>
          <a:xfrm>
            <a:off x="127494" y="1644952"/>
            <a:ext cx="5769573" cy="3568096"/>
            <a:chOff x="812374" y="1547444"/>
            <a:chExt cx="4367012" cy="2700705"/>
          </a:xfrm>
          <a:solidFill>
            <a:schemeClr val="tx1">
              <a:lumMod val="10000"/>
              <a:lumOff val="90000"/>
            </a:schemeClr>
          </a:solidFill>
        </p:grpSpPr>
        <p:grpSp>
          <p:nvGrpSpPr>
            <p:cNvPr id="6" name="Group 126">
              <a:extLst>
                <a:ext uri="{FF2B5EF4-FFF2-40B4-BE49-F238E27FC236}">
                  <a16:creationId xmlns:a16="http://schemas.microsoft.com/office/drawing/2014/main" id="{CB6BB42C-8869-3D2E-DFAE-B2FE930E9C8B}"/>
                </a:ext>
              </a:extLst>
            </p:cNvPr>
            <p:cNvGrpSpPr/>
            <p:nvPr/>
          </p:nvGrpSpPr>
          <p:grpSpPr>
            <a:xfrm>
              <a:off x="871406" y="1642700"/>
              <a:ext cx="4192599" cy="2562517"/>
              <a:chOff x="871406" y="1642700"/>
              <a:chExt cx="4192599" cy="2562517"/>
            </a:xfrm>
            <a:grpFill/>
          </p:grpSpPr>
          <p:sp>
            <p:nvSpPr>
              <p:cNvPr id="23" name="Freeform 5">
                <a:extLst>
                  <a:ext uri="{FF2B5EF4-FFF2-40B4-BE49-F238E27FC236}">
                    <a16:creationId xmlns:a16="http://schemas.microsoft.com/office/drawing/2014/main" id="{C7FE0DF5-70EC-18E2-11BB-8FDC1D69E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871" y="2140445"/>
                <a:ext cx="578244" cy="487013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44" y="36"/>
                  </a:cxn>
                  <a:cxn ang="0">
                    <a:pos x="44" y="0"/>
                  </a:cxn>
                  <a:cxn ang="0">
                    <a:pos x="53" y="0"/>
                  </a:cxn>
                  <a:cxn ang="0">
                    <a:pos x="149" y="9"/>
                  </a:cxn>
                  <a:cxn ang="0">
                    <a:pos x="246" y="27"/>
                  </a:cxn>
                  <a:cxn ang="0">
                    <a:pos x="361" y="36"/>
                  </a:cxn>
                  <a:cxn ang="0">
                    <a:pos x="431" y="44"/>
                  </a:cxn>
                  <a:cxn ang="0">
                    <a:pos x="422" y="204"/>
                  </a:cxn>
                  <a:cxn ang="0">
                    <a:pos x="413" y="363"/>
                  </a:cxn>
                  <a:cxn ang="0">
                    <a:pos x="317" y="354"/>
                  </a:cxn>
                  <a:cxn ang="0">
                    <a:pos x="273" y="345"/>
                  </a:cxn>
                  <a:cxn ang="0">
                    <a:pos x="176" y="336"/>
                  </a:cxn>
                  <a:cxn ang="0">
                    <a:pos x="114" y="327"/>
                  </a:cxn>
                  <a:cxn ang="0">
                    <a:pos x="0" y="310"/>
                  </a:cxn>
                  <a:cxn ang="0">
                    <a:pos x="9" y="230"/>
                  </a:cxn>
                </a:cxnLst>
                <a:rect l="0" t="0" r="r" b="b"/>
                <a:pathLst>
                  <a:path w="431" h="363">
                    <a:moveTo>
                      <a:pt x="9" y="230"/>
                    </a:moveTo>
                    <a:lnTo>
                      <a:pt x="44" y="36"/>
                    </a:lnTo>
                    <a:lnTo>
                      <a:pt x="44" y="0"/>
                    </a:lnTo>
                    <a:lnTo>
                      <a:pt x="53" y="0"/>
                    </a:lnTo>
                    <a:lnTo>
                      <a:pt x="149" y="9"/>
                    </a:lnTo>
                    <a:lnTo>
                      <a:pt x="246" y="27"/>
                    </a:lnTo>
                    <a:lnTo>
                      <a:pt x="361" y="36"/>
                    </a:lnTo>
                    <a:lnTo>
                      <a:pt x="431" y="44"/>
                    </a:lnTo>
                    <a:lnTo>
                      <a:pt x="422" y="204"/>
                    </a:lnTo>
                    <a:lnTo>
                      <a:pt x="413" y="363"/>
                    </a:lnTo>
                    <a:lnTo>
                      <a:pt x="317" y="354"/>
                    </a:lnTo>
                    <a:lnTo>
                      <a:pt x="273" y="345"/>
                    </a:lnTo>
                    <a:lnTo>
                      <a:pt x="176" y="336"/>
                    </a:lnTo>
                    <a:lnTo>
                      <a:pt x="114" y="327"/>
                    </a:lnTo>
                    <a:lnTo>
                      <a:pt x="0" y="310"/>
                    </a:lnTo>
                    <a:lnTo>
                      <a:pt x="9" y="23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B131C5B6-37BA-BBF0-5E2B-DB586D481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871" y="2140445"/>
                <a:ext cx="578244" cy="487013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44" y="36"/>
                  </a:cxn>
                  <a:cxn ang="0">
                    <a:pos x="44" y="0"/>
                  </a:cxn>
                  <a:cxn ang="0">
                    <a:pos x="53" y="0"/>
                  </a:cxn>
                  <a:cxn ang="0">
                    <a:pos x="149" y="9"/>
                  </a:cxn>
                  <a:cxn ang="0">
                    <a:pos x="246" y="27"/>
                  </a:cxn>
                  <a:cxn ang="0">
                    <a:pos x="361" y="36"/>
                  </a:cxn>
                  <a:cxn ang="0">
                    <a:pos x="431" y="44"/>
                  </a:cxn>
                  <a:cxn ang="0">
                    <a:pos x="422" y="204"/>
                  </a:cxn>
                  <a:cxn ang="0">
                    <a:pos x="413" y="363"/>
                  </a:cxn>
                  <a:cxn ang="0">
                    <a:pos x="317" y="354"/>
                  </a:cxn>
                  <a:cxn ang="0">
                    <a:pos x="273" y="345"/>
                  </a:cxn>
                  <a:cxn ang="0">
                    <a:pos x="176" y="336"/>
                  </a:cxn>
                  <a:cxn ang="0">
                    <a:pos x="114" y="327"/>
                  </a:cxn>
                  <a:cxn ang="0">
                    <a:pos x="0" y="310"/>
                  </a:cxn>
                  <a:cxn ang="0">
                    <a:pos x="9" y="230"/>
                  </a:cxn>
                </a:cxnLst>
                <a:rect l="0" t="0" r="r" b="b"/>
                <a:pathLst>
                  <a:path w="431" h="363">
                    <a:moveTo>
                      <a:pt x="9" y="230"/>
                    </a:moveTo>
                    <a:lnTo>
                      <a:pt x="44" y="36"/>
                    </a:lnTo>
                    <a:lnTo>
                      <a:pt x="44" y="0"/>
                    </a:lnTo>
                    <a:lnTo>
                      <a:pt x="53" y="0"/>
                    </a:lnTo>
                    <a:lnTo>
                      <a:pt x="149" y="9"/>
                    </a:lnTo>
                    <a:lnTo>
                      <a:pt x="246" y="27"/>
                    </a:lnTo>
                    <a:lnTo>
                      <a:pt x="361" y="36"/>
                    </a:lnTo>
                    <a:lnTo>
                      <a:pt x="431" y="44"/>
                    </a:lnTo>
                    <a:lnTo>
                      <a:pt x="422" y="204"/>
                    </a:lnTo>
                    <a:lnTo>
                      <a:pt x="413" y="363"/>
                    </a:lnTo>
                    <a:lnTo>
                      <a:pt x="317" y="354"/>
                    </a:lnTo>
                    <a:lnTo>
                      <a:pt x="273" y="345"/>
                    </a:lnTo>
                    <a:lnTo>
                      <a:pt x="176" y="336"/>
                    </a:lnTo>
                    <a:lnTo>
                      <a:pt x="114" y="327"/>
                    </a:lnTo>
                    <a:lnTo>
                      <a:pt x="0" y="310"/>
                    </a:lnTo>
                    <a:lnTo>
                      <a:pt x="9" y="23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80166958-D816-A389-FAD9-F5812FC3A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037" y="2567084"/>
                <a:ext cx="364924" cy="379682"/>
              </a:xfrm>
              <a:custGeom>
                <a:avLst/>
                <a:gdLst/>
                <a:ahLst/>
                <a:cxnLst>
                  <a:cxn ang="0">
                    <a:pos x="0" y="195"/>
                  </a:cxn>
                  <a:cxn ang="0">
                    <a:pos x="9" y="177"/>
                  </a:cxn>
                  <a:cxn ang="0">
                    <a:pos x="17" y="168"/>
                  </a:cxn>
                  <a:cxn ang="0">
                    <a:pos x="17" y="151"/>
                  </a:cxn>
                  <a:cxn ang="0">
                    <a:pos x="26" y="142"/>
                  </a:cxn>
                  <a:cxn ang="0">
                    <a:pos x="35" y="142"/>
                  </a:cxn>
                  <a:cxn ang="0">
                    <a:pos x="35" y="124"/>
                  </a:cxn>
                  <a:cxn ang="0">
                    <a:pos x="44" y="115"/>
                  </a:cxn>
                  <a:cxn ang="0">
                    <a:pos x="70" y="98"/>
                  </a:cxn>
                  <a:cxn ang="0">
                    <a:pos x="88" y="71"/>
                  </a:cxn>
                  <a:cxn ang="0">
                    <a:pos x="88" y="62"/>
                  </a:cxn>
                  <a:cxn ang="0">
                    <a:pos x="88" y="45"/>
                  </a:cxn>
                  <a:cxn ang="0">
                    <a:pos x="88" y="9"/>
                  </a:cxn>
                  <a:cxn ang="0">
                    <a:pos x="88" y="0"/>
                  </a:cxn>
                  <a:cxn ang="0">
                    <a:pos x="167" y="62"/>
                  </a:cxn>
                  <a:cxn ang="0">
                    <a:pos x="185" y="89"/>
                  </a:cxn>
                  <a:cxn ang="0">
                    <a:pos x="193" y="80"/>
                  </a:cxn>
                  <a:cxn ang="0">
                    <a:pos x="211" y="62"/>
                  </a:cxn>
                  <a:cxn ang="0">
                    <a:pos x="211" y="62"/>
                  </a:cxn>
                  <a:cxn ang="0">
                    <a:pos x="228" y="62"/>
                  </a:cxn>
                  <a:cxn ang="0">
                    <a:pos x="237" y="54"/>
                  </a:cxn>
                  <a:cxn ang="0">
                    <a:pos x="255" y="54"/>
                  </a:cxn>
                  <a:cxn ang="0">
                    <a:pos x="264" y="62"/>
                  </a:cxn>
                  <a:cxn ang="0">
                    <a:pos x="272" y="71"/>
                  </a:cxn>
                  <a:cxn ang="0">
                    <a:pos x="272" y="89"/>
                  </a:cxn>
                  <a:cxn ang="0">
                    <a:pos x="237" y="80"/>
                  </a:cxn>
                  <a:cxn ang="0">
                    <a:pos x="228" y="98"/>
                  </a:cxn>
                  <a:cxn ang="0">
                    <a:pos x="220" y="115"/>
                  </a:cxn>
                  <a:cxn ang="0">
                    <a:pos x="202" y="124"/>
                  </a:cxn>
                  <a:cxn ang="0">
                    <a:pos x="202" y="142"/>
                  </a:cxn>
                  <a:cxn ang="0">
                    <a:pos x="193" y="160"/>
                  </a:cxn>
                  <a:cxn ang="0">
                    <a:pos x="176" y="151"/>
                  </a:cxn>
                  <a:cxn ang="0">
                    <a:pos x="167" y="168"/>
                  </a:cxn>
                  <a:cxn ang="0">
                    <a:pos x="158" y="186"/>
                  </a:cxn>
                  <a:cxn ang="0">
                    <a:pos x="149" y="213"/>
                  </a:cxn>
                  <a:cxn ang="0">
                    <a:pos x="149" y="230"/>
                  </a:cxn>
                  <a:cxn ang="0">
                    <a:pos x="149" y="248"/>
                  </a:cxn>
                  <a:cxn ang="0">
                    <a:pos x="123" y="257"/>
                  </a:cxn>
                  <a:cxn ang="0">
                    <a:pos x="114" y="266"/>
                  </a:cxn>
                  <a:cxn ang="0">
                    <a:pos x="88" y="275"/>
                  </a:cxn>
                  <a:cxn ang="0">
                    <a:pos x="70" y="283"/>
                  </a:cxn>
                  <a:cxn ang="0">
                    <a:pos x="53" y="266"/>
                  </a:cxn>
                  <a:cxn ang="0">
                    <a:pos x="35" y="257"/>
                  </a:cxn>
                  <a:cxn ang="0">
                    <a:pos x="9" y="230"/>
                  </a:cxn>
                  <a:cxn ang="0">
                    <a:pos x="0" y="204"/>
                  </a:cxn>
                  <a:cxn ang="0">
                    <a:pos x="0" y="195"/>
                  </a:cxn>
                </a:cxnLst>
                <a:rect l="0" t="0" r="r" b="b"/>
                <a:pathLst>
                  <a:path w="272" h="283">
                    <a:moveTo>
                      <a:pt x="0" y="195"/>
                    </a:moveTo>
                    <a:lnTo>
                      <a:pt x="0" y="195"/>
                    </a:lnTo>
                    <a:lnTo>
                      <a:pt x="0" y="195"/>
                    </a:lnTo>
                    <a:lnTo>
                      <a:pt x="9" y="195"/>
                    </a:lnTo>
                    <a:lnTo>
                      <a:pt x="9" y="186"/>
                    </a:lnTo>
                    <a:lnTo>
                      <a:pt x="9" y="177"/>
                    </a:lnTo>
                    <a:lnTo>
                      <a:pt x="17" y="177"/>
                    </a:lnTo>
                    <a:lnTo>
                      <a:pt x="17" y="168"/>
                    </a:lnTo>
                    <a:lnTo>
                      <a:pt x="17" y="168"/>
                    </a:lnTo>
                    <a:lnTo>
                      <a:pt x="17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51"/>
                    </a:lnTo>
                    <a:lnTo>
                      <a:pt x="26" y="142"/>
                    </a:lnTo>
                    <a:lnTo>
                      <a:pt x="26" y="142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42"/>
                    </a:lnTo>
                    <a:lnTo>
                      <a:pt x="35" y="133"/>
                    </a:lnTo>
                    <a:lnTo>
                      <a:pt x="35" y="133"/>
                    </a:lnTo>
                    <a:lnTo>
                      <a:pt x="35" y="124"/>
                    </a:lnTo>
                    <a:lnTo>
                      <a:pt x="44" y="124"/>
                    </a:lnTo>
                    <a:lnTo>
                      <a:pt x="44" y="115"/>
                    </a:lnTo>
                    <a:lnTo>
                      <a:pt x="44" y="115"/>
                    </a:lnTo>
                    <a:lnTo>
                      <a:pt x="53" y="107"/>
                    </a:lnTo>
                    <a:lnTo>
                      <a:pt x="61" y="107"/>
                    </a:lnTo>
                    <a:lnTo>
                      <a:pt x="70" y="98"/>
                    </a:lnTo>
                    <a:lnTo>
                      <a:pt x="79" y="89"/>
                    </a:lnTo>
                    <a:lnTo>
                      <a:pt x="79" y="89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54"/>
                    </a:lnTo>
                    <a:lnTo>
                      <a:pt x="88" y="45"/>
                    </a:lnTo>
                    <a:lnTo>
                      <a:pt x="88" y="36"/>
                    </a:lnTo>
                    <a:lnTo>
                      <a:pt x="88" y="27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105" y="71"/>
                    </a:lnTo>
                    <a:lnTo>
                      <a:pt x="167" y="62"/>
                    </a:lnTo>
                    <a:lnTo>
                      <a:pt x="176" y="107"/>
                    </a:lnTo>
                    <a:lnTo>
                      <a:pt x="176" y="98"/>
                    </a:lnTo>
                    <a:lnTo>
                      <a:pt x="185" y="89"/>
                    </a:lnTo>
                    <a:lnTo>
                      <a:pt x="185" y="89"/>
                    </a:lnTo>
                    <a:lnTo>
                      <a:pt x="193" y="80"/>
                    </a:lnTo>
                    <a:lnTo>
                      <a:pt x="193" y="80"/>
                    </a:lnTo>
                    <a:lnTo>
                      <a:pt x="193" y="71"/>
                    </a:lnTo>
                    <a:lnTo>
                      <a:pt x="202" y="80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62"/>
                    </a:lnTo>
                    <a:lnTo>
                      <a:pt x="228" y="62"/>
                    </a:lnTo>
                    <a:lnTo>
                      <a:pt x="228" y="62"/>
                    </a:lnTo>
                    <a:lnTo>
                      <a:pt x="228" y="54"/>
                    </a:lnTo>
                    <a:lnTo>
                      <a:pt x="237" y="54"/>
                    </a:lnTo>
                    <a:lnTo>
                      <a:pt x="237" y="54"/>
                    </a:lnTo>
                    <a:lnTo>
                      <a:pt x="246" y="45"/>
                    </a:lnTo>
                    <a:lnTo>
                      <a:pt x="246" y="54"/>
                    </a:lnTo>
                    <a:lnTo>
                      <a:pt x="255" y="54"/>
                    </a:lnTo>
                    <a:lnTo>
                      <a:pt x="264" y="54"/>
                    </a:lnTo>
                    <a:lnTo>
                      <a:pt x="264" y="54"/>
                    </a:lnTo>
                    <a:lnTo>
                      <a:pt x="264" y="62"/>
                    </a:lnTo>
                    <a:lnTo>
                      <a:pt x="272" y="62"/>
                    </a:lnTo>
                    <a:lnTo>
                      <a:pt x="272" y="62"/>
                    </a:lnTo>
                    <a:lnTo>
                      <a:pt x="272" y="71"/>
                    </a:lnTo>
                    <a:lnTo>
                      <a:pt x="272" y="71"/>
                    </a:lnTo>
                    <a:lnTo>
                      <a:pt x="272" y="80"/>
                    </a:lnTo>
                    <a:lnTo>
                      <a:pt x="272" y="89"/>
                    </a:lnTo>
                    <a:lnTo>
                      <a:pt x="237" y="71"/>
                    </a:lnTo>
                    <a:lnTo>
                      <a:pt x="237" y="71"/>
                    </a:lnTo>
                    <a:lnTo>
                      <a:pt x="237" y="80"/>
                    </a:lnTo>
                    <a:lnTo>
                      <a:pt x="237" y="80"/>
                    </a:lnTo>
                    <a:lnTo>
                      <a:pt x="237" y="98"/>
                    </a:lnTo>
                    <a:lnTo>
                      <a:pt x="228" y="98"/>
                    </a:lnTo>
                    <a:lnTo>
                      <a:pt x="228" y="107"/>
                    </a:lnTo>
                    <a:lnTo>
                      <a:pt x="228" y="115"/>
                    </a:lnTo>
                    <a:lnTo>
                      <a:pt x="220" y="115"/>
                    </a:lnTo>
                    <a:lnTo>
                      <a:pt x="220" y="124"/>
                    </a:lnTo>
                    <a:lnTo>
                      <a:pt x="211" y="124"/>
                    </a:lnTo>
                    <a:lnTo>
                      <a:pt x="202" y="124"/>
                    </a:lnTo>
                    <a:lnTo>
                      <a:pt x="202" y="133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51"/>
                    </a:lnTo>
                    <a:lnTo>
                      <a:pt x="193" y="160"/>
                    </a:lnTo>
                    <a:lnTo>
                      <a:pt x="193" y="16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76" y="151"/>
                    </a:lnTo>
                    <a:lnTo>
                      <a:pt x="167" y="151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86"/>
                    </a:lnTo>
                    <a:lnTo>
                      <a:pt x="158" y="186"/>
                    </a:lnTo>
                    <a:lnTo>
                      <a:pt x="158" y="195"/>
                    </a:lnTo>
                    <a:lnTo>
                      <a:pt x="158" y="204"/>
                    </a:lnTo>
                    <a:lnTo>
                      <a:pt x="149" y="213"/>
                    </a:lnTo>
                    <a:lnTo>
                      <a:pt x="149" y="222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9" y="239"/>
                    </a:lnTo>
                    <a:lnTo>
                      <a:pt x="149" y="248"/>
                    </a:lnTo>
                    <a:lnTo>
                      <a:pt x="149" y="248"/>
                    </a:lnTo>
                    <a:lnTo>
                      <a:pt x="141" y="248"/>
                    </a:lnTo>
                    <a:lnTo>
                      <a:pt x="132" y="248"/>
                    </a:lnTo>
                    <a:lnTo>
                      <a:pt x="123" y="257"/>
                    </a:lnTo>
                    <a:lnTo>
                      <a:pt x="114" y="257"/>
                    </a:lnTo>
                    <a:lnTo>
                      <a:pt x="114" y="266"/>
                    </a:lnTo>
                    <a:lnTo>
                      <a:pt x="114" y="266"/>
                    </a:lnTo>
                    <a:lnTo>
                      <a:pt x="105" y="266"/>
                    </a:lnTo>
                    <a:lnTo>
                      <a:pt x="97" y="275"/>
                    </a:lnTo>
                    <a:lnTo>
                      <a:pt x="88" y="275"/>
                    </a:lnTo>
                    <a:lnTo>
                      <a:pt x="88" y="266"/>
                    </a:lnTo>
                    <a:lnTo>
                      <a:pt x="79" y="275"/>
                    </a:lnTo>
                    <a:lnTo>
                      <a:pt x="70" y="283"/>
                    </a:lnTo>
                    <a:lnTo>
                      <a:pt x="61" y="283"/>
                    </a:lnTo>
                    <a:lnTo>
                      <a:pt x="53" y="275"/>
                    </a:lnTo>
                    <a:lnTo>
                      <a:pt x="53" y="266"/>
                    </a:lnTo>
                    <a:lnTo>
                      <a:pt x="44" y="266"/>
                    </a:lnTo>
                    <a:lnTo>
                      <a:pt x="44" y="257"/>
                    </a:lnTo>
                    <a:lnTo>
                      <a:pt x="35" y="257"/>
                    </a:lnTo>
                    <a:lnTo>
                      <a:pt x="26" y="248"/>
                    </a:lnTo>
                    <a:lnTo>
                      <a:pt x="17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0" y="213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195"/>
                    </a:lnTo>
                    <a:lnTo>
                      <a:pt x="0" y="195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7FBC86A6-B0BE-D17A-CF86-D37B82C61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037" y="2567084"/>
                <a:ext cx="364924" cy="379682"/>
              </a:xfrm>
              <a:custGeom>
                <a:avLst/>
                <a:gdLst/>
                <a:ahLst/>
                <a:cxnLst>
                  <a:cxn ang="0">
                    <a:pos x="0" y="195"/>
                  </a:cxn>
                  <a:cxn ang="0">
                    <a:pos x="9" y="177"/>
                  </a:cxn>
                  <a:cxn ang="0">
                    <a:pos x="17" y="168"/>
                  </a:cxn>
                  <a:cxn ang="0">
                    <a:pos x="17" y="151"/>
                  </a:cxn>
                  <a:cxn ang="0">
                    <a:pos x="26" y="142"/>
                  </a:cxn>
                  <a:cxn ang="0">
                    <a:pos x="35" y="142"/>
                  </a:cxn>
                  <a:cxn ang="0">
                    <a:pos x="35" y="124"/>
                  </a:cxn>
                  <a:cxn ang="0">
                    <a:pos x="44" y="115"/>
                  </a:cxn>
                  <a:cxn ang="0">
                    <a:pos x="70" y="98"/>
                  </a:cxn>
                  <a:cxn ang="0">
                    <a:pos x="88" y="71"/>
                  </a:cxn>
                  <a:cxn ang="0">
                    <a:pos x="88" y="62"/>
                  </a:cxn>
                  <a:cxn ang="0">
                    <a:pos x="88" y="45"/>
                  </a:cxn>
                  <a:cxn ang="0">
                    <a:pos x="88" y="9"/>
                  </a:cxn>
                  <a:cxn ang="0">
                    <a:pos x="88" y="0"/>
                  </a:cxn>
                  <a:cxn ang="0">
                    <a:pos x="167" y="62"/>
                  </a:cxn>
                  <a:cxn ang="0">
                    <a:pos x="185" y="89"/>
                  </a:cxn>
                  <a:cxn ang="0">
                    <a:pos x="193" y="80"/>
                  </a:cxn>
                  <a:cxn ang="0">
                    <a:pos x="211" y="62"/>
                  </a:cxn>
                  <a:cxn ang="0">
                    <a:pos x="211" y="62"/>
                  </a:cxn>
                  <a:cxn ang="0">
                    <a:pos x="228" y="62"/>
                  </a:cxn>
                  <a:cxn ang="0">
                    <a:pos x="237" y="54"/>
                  </a:cxn>
                  <a:cxn ang="0">
                    <a:pos x="255" y="54"/>
                  </a:cxn>
                  <a:cxn ang="0">
                    <a:pos x="264" y="62"/>
                  </a:cxn>
                  <a:cxn ang="0">
                    <a:pos x="272" y="71"/>
                  </a:cxn>
                  <a:cxn ang="0">
                    <a:pos x="272" y="89"/>
                  </a:cxn>
                  <a:cxn ang="0">
                    <a:pos x="237" y="80"/>
                  </a:cxn>
                  <a:cxn ang="0">
                    <a:pos x="228" y="98"/>
                  </a:cxn>
                  <a:cxn ang="0">
                    <a:pos x="220" y="115"/>
                  </a:cxn>
                  <a:cxn ang="0">
                    <a:pos x="202" y="124"/>
                  </a:cxn>
                  <a:cxn ang="0">
                    <a:pos x="202" y="142"/>
                  </a:cxn>
                  <a:cxn ang="0">
                    <a:pos x="193" y="160"/>
                  </a:cxn>
                  <a:cxn ang="0">
                    <a:pos x="176" y="151"/>
                  </a:cxn>
                  <a:cxn ang="0">
                    <a:pos x="167" y="168"/>
                  </a:cxn>
                  <a:cxn ang="0">
                    <a:pos x="158" y="186"/>
                  </a:cxn>
                  <a:cxn ang="0">
                    <a:pos x="149" y="213"/>
                  </a:cxn>
                  <a:cxn ang="0">
                    <a:pos x="149" y="230"/>
                  </a:cxn>
                  <a:cxn ang="0">
                    <a:pos x="149" y="248"/>
                  </a:cxn>
                  <a:cxn ang="0">
                    <a:pos x="123" y="257"/>
                  </a:cxn>
                  <a:cxn ang="0">
                    <a:pos x="114" y="266"/>
                  </a:cxn>
                  <a:cxn ang="0">
                    <a:pos x="88" y="275"/>
                  </a:cxn>
                  <a:cxn ang="0">
                    <a:pos x="70" y="283"/>
                  </a:cxn>
                  <a:cxn ang="0">
                    <a:pos x="53" y="266"/>
                  </a:cxn>
                  <a:cxn ang="0">
                    <a:pos x="35" y="257"/>
                  </a:cxn>
                  <a:cxn ang="0">
                    <a:pos x="9" y="230"/>
                  </a:cxn>
                  <a:cxn ang="0">
                    <a:pos x="0" y="204"/>
                  </a:cxn>
                  <a:cxn ang="0">
                    <a:pos x="0" y="195"/>
                  </a:cxn>
                </a:cxnLst>
                <a:rect l="0" t="0" r="r" b="b"/>
                <a:pathLst>
                  <a:path w="272" h="283">
                    <a:moveTo>
                      <a:pt x="0" y="195"/>
                    </a:moveTo>
                    <a:lnTo>
                      <a:pt x="0" y="195"/>
                    </a:lnTo>
                    <a:lnTo>
                      <a:pt x="0" y="195"/>
                    </a:lnTo>
                    <a:lnTo>
                      <a:pt x="9" y="195"/>
                    </a:lnTo>
                    <a:lnTo>
                      <a:pt x="9" y="186"/>
                    </a:lnTo>
                    <a:lnTo>
                      <a:pt x="9" y="177"/>
                    </a:lnTo>
                    <a:lnTo>
                      <a:pt x="17" y="177"/>
                    </a:lnTo>
                    <a:lnTo>
                      <a:pt x="17" y="168"/>
                    </a:lnTo>
                    <a:lnTo>
                      <a:pt x="17" y="168"/>
                    </a:lnTo>
                    <a:lnTo>
                      <a:pt x="17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51"/>
                    </a:lnTo>
                    <a:lnTo>
                      <a:pt x="26" y="142"/>
                    </a:lnTo>
                    <a:lnTo>
                      <a:pt x="26" y="142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42"/>
                    </a:lnTo>
                    <a:lnTo>
                      <a:pt x="35" y="133"/>
                    </a:lnTo>
                    <a:lnTo>
                      <a:pt x="35" y="133"/>
                    </a:lnTo>
                    <a:lnTo>
                      <a:pt x="35" y="124"/>
                    </a:lnTo>
                    <a:lnTo>
                      <a:pt x="44" y="124"/>
                    </a:lnTo>
                    <a:lnTo>
                      <a:pt x="44" y="115"/>
                    </a:lnTo>
                    <a:lnTo>
                      <a:pt x="44" y="115"/>
                    </a:lnTo>
                    <a:lnTo>
                      <a:pt x="53" y="107"/>
                    </a:lnTo>
                    <a:lnTo>
                      <a:pt x="61" y="107"/>
                    </a:lnTo>
                    <a:lnTo>
                      <a:pt x="70" y="98"/>
                    </a:lnTo>
                    <a:lnTo>
                      <a:pt x="79" y="89"/>
                    </a:lnTo>
                    <a:lnTo>
                      <a:pt x="79" y="89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54"/>
                    </a:lnTo>
                    <a:lnTo>
                      <a:pt x="88" y="45"/>
                    </a:lnTo>
                    <a:lnTo>
                      <a:pt x="88" y="36"/>
                    </a:lnTo>
                    <a:lnTo>
                      <a:pt x="88" y="27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105" y="71"/>
                    </a:lnTo>
                    <a:lnTo>
                      <a:pt x="167" y="62"/>
                    </a:lnTo>
                    <a:lnTo>
                      <a:pt x="176" y="107"/>
                    </a:lnTo>
                    <a:lnTo>
                      <a:pt x="176" y="98"/>
                    </a:lnTo>
                    <a:lnTo>
                      <a:pt x="185" y="89"/>
                    </a:lnTo>
                    <a:lnTo>
                      <a:pt x="185" y="89"/>
                    </a:lnTo>
                    <a:lnTo>
                      <a:pt x="193" y="80"/>
                    </a:lnTo>
                    <a:lnTo>
                      <a:pt x="193" y="80"/>
                    </a:lnTo>
                    <a:lnTo>
                      <a:pt x="193" y="71"/>
                    </a:lnTo>
                    <a:lnTo>
                      <a:pt x="202" y="80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62"/>
                    </a:lnTo>
                    <a:lnTo>
                      <a:pt x="228" y="62"/>
                    </a:lnTo>
                    <a:lnTo>
                      <a:pt x="228" y="62"/>
                    </a:lnTo>
                    <a:lnTo>
                      <a:pt x="228" y="54"/>
                    </a:lnTo>
                    <a:lnTo>
                      <a:pt x="237" y="54"/>
                    </a:lnTo>
                    <a:lnTo>
                      <a:pt x="237" y="54"/>
                    </a:lnTo>
                    <a:lnTo>
                      <a:pt x="246" y="45"/>
                    </a:lnTo>
                    <a:lnTo>
                      <a:pt x="246" y="54"/>
                    </a:lnTo>
                    <a:lnTo>
                      <a:pt x="255" y="54"/>
                    </a:lnTo>
                    <a:lnTo>
                      <a:pt x="264" y="54"/>
                    </a:lnTo>
                    <a:lnTo>
                      <a:pt x="264" y="54"/>
                    </a:lnTo>
                    <a:lnTo>
                      <a:pt x="264" y="62"/>
                    </a:lnTo>
                    <a:lnTo>
                      <a:pt x="272" y="62"/>
                    </a:lnTo>
                    <a:lnTo>
                      <a:pt x="272" y="62"/>
                    </a:lnTo>
                    <a:lnTo>
                      <a:pt x="272" y="71"/>
                    </a:lnTo>
                    <a:lnTo>
                      <a:pt x="272" y="71"/>
                    </a:lnTo>
                    <a:lnTo>
                      <a:pt x="272" y="80"/>
                    </a:lnTo>
                    <a:lnTo>
                      <a:pt x="272" y="89"/>
                    </a:lnTo>
                    <a:lnTo>
                      <a:pt x="237" y="71"/>
                    </a:lnTo>
                    <a:lnTo>
                      <a:pt x="237" y="71"/>
                    </a:lnTo>
                    <a:lnTo>
                      <a:pt x="237" y="80"/>
                    </a:lnTo>
                    <a:lnTo>
                      <a:pt x="237" y="80"/>
                    </a:lnTo>
                    <a:lnTo>
                      <a:pt x="237" y="98"/>
                    </a:lnTo>
                    <a:lnTo>
                      <a:pt x="228" y="98"/>
                    </a:lnTo>
                    <a:lnTo>
                      <a:pt x="228" y="107"/>
                    </a:lnTo>
                    <a:lnTo>
                      <a:pt x="228" y="115"/>
                    </a:lnTo>
                    <a:lnTo>
                      <a:pt x="220" y="115"/>
                    </a:lnTo>
                    <a:lnTo>
                      <a:pt x="220" y="124"/>
                    </a:lnTo>
                    <a:lnTo>
                      <a:pt x="211" y="124"/>
                    </a:lnTo>
                    <a:lnTo>
                      <a:pt x="202" y="124"/>
                    </a:lnTo>
                    <a:lnTo>
                      <a:pt x="202" y="133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51"/>
                    </a:lnTo>
                    <a:lnTo>
                      <a:pt x="193" y="160"/>
                    </a:lnTo>
                    <a:lnTo>
                      <a:pt x="193" y="16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76" y="151"/>
                    </a:lnTo>
                    <a:lnTo>
                      <a:pt x="167" y="151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86"/>
                    </a:lnTo>
                    <a:lnTo>
                      <a:pt x="158" y="186"/>
                    </a:lnTo>
                    <a:lnTo>
                      <a:pt x="158" y="195"/>
                    </a:lnTo>
                    <a:lnTo>
                      <a:pt x="158" y="204"/>
                    </a:lnTo>
                    <a:lnTo>
                      <a:pt x="149" y="213"/>
                    </a:lnTo>
                    <a:lnTo>
                      <a:pt x="149" y="222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9" y="239"/>
                    </a:lnTo>
                    <a:lnTo>
                      <a:pt x="149" y="248"/>
                    </a:lnTo>
                    <a:lnTo>
                      <a:pt x="149" y="248"/>
                    </a:lnTo>
                    <a:lnTo>
                      <a:pt x="141" y="248"/>
                    </a:lnTo>
                    <a:lnTo>
                      <a:pt x="132" y="248"/>
                    </a:lnTo>
                    <a:lnTo>
                      <a:pt x="123" y="257"/>
                    </a:lnTo>
                    <a:lnTo>
                      <a:pt x="114" y="257"/>
                    </a:lnTo>
                    <a:lnTo>
                      <a:pt x="114" y="266"/>
                    </a:lnTo>
                    <a:lnTo>
                      <a:pt x="114" y="266"/>
                    </a:lnTo>
                    <a:lnTo>
                      <a:pt x="105" y="266"/>
                    </a:lnTo>
                    <a:lnTo>
                      <a:pt x="97" y="275"/>
                    </a:lnTo>
                    <a:lnTo>
                      <a:pt x="88" y="275"/>
                    </a:lnTo>
                    <a:lnTo>
                      <a:pt x="88" y="266"/>
                    </a:lnTo>
                    <a:lnTo>
                      <a:pt x="79" y="275"/>
                    </a:lnTo>
                    <a:lnTo>
                      <a:pt x="70" y="283"/>
                    </a:lnTo>
                    <a:lnTo>
                      <a:pt x="61" y="283"/>
                    </a:lnTo>
                    <a:lnTo>
                      <a:pt x="53" y="275"/>
                    </a:lnTo>
                    <a:lnTo>
                      <a:pt x="53" y="266"/>
                    </a:lnTo>
                    <a:lnTo>
                      <a:pt x="44" y="266"/>
                    </a:lnTo>
                    <a:lnTo>
                      <a:pt x="44" y="257"/>
                    </a:lnTo>
                    <a:lnTo>
                      <a:pt x="35" y="257"/>
                    </a:lnTo>
                    <a:lnTo>
                      <a:pt x="26" y="248"/>
                    </a:lnTo>
                    <a:lnTo>
                      <a:pt x="17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0" y="213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195"/>
                    </a:lnTo>
                    <a:lnTo>
                      <a:pt x="0" y="195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Freeform 19">
                <a:extLst>
                  <a:ext uri="{FF2B5EF4-FFF2-40B4-BE49-F238E27FC236}">
                    <a16:creationId xmlns:a16="http://schemas.microsoft.com/office/drawing/2014/main" id="{1A675AA5-2F21-0F83-9C4F-1366CF5B7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930" y="2662340"/>
                <a:ext cx="649350" cy="367607"/>
              </a:xfrm>
              <a:custGeom>
                <a:avLst/>
                <a:gdLst/>
                <a:ahLst/>
                <a:cxnLst>
                  <a:cxn ang="0">
                    <a:pos x="26" y="265"/>
                  </a:cxn>
                  <a:cxn ang="0">
                    <a:pos x="44" y="248"/>
                  </a:cxn>
                  <a:cxn ang="0">
                    <a:pos x="62" y="230"/>
                  </a:cxn>
                  <a:cxn ang="0">
                    <a:pos x="97" y="195"/>
                  </a:cxn>
                  <a:cxn ang="0">
                    <a:pos x="123" y="212"/>
                  </a:cxn>
                  <a:cxn ang="0">
                    <a:pos x="150" y="204"/>
                  </a:cxn>
                  <a:cxn ang="0">
                    <a:pos x="167" y="186"/>
                  </a:cxn>
                  <a:cxn ang="0">
                    <a:pos x="202" y="177"/>
                  </a:cxn>
                  <a:cxn ang="0">
                    <a:pos x="202" y="159"/>
                  </a:cxn>
                  <a:cxn ang="0">
                    <a:pos x="211" y="124"/>
                  </a:cxn>
                  <a:cxn ang="0">
                    <a:pos x="220" y="97"/>
                  </a:cxn>
                  <a:cxn ang="0">
                    <a:pos x="238" y="89"/>
                  </a:cxn>
                  <a:cxn ang="0">
                    <a:pos x="255" y="80"/>
                  </a:cxn>
                  <a:cxn ang="0">
                    <a:pos x="255" y="53"/>
                  </a:cxn>
                  <a:cxn ang="0">
                    <a:pos x="281" y="44"/>
                  </a:cxn>
                  <a:cxn ang="0">
                    <a:pos x="290" y="9"/>
                  </a:cxn>
                  <a:cxn ang="0">
                    <a:pos x="325" y="18"/>
                  </a:cxn>
                  <a:cxn ang="0">
                    <a:pos x="343" y="0"/>
                  </a:cxn>
                  <a:cxn ang="0">
                    <a:pos x="352" y="18"/>
                  </a:cxn>
                  <a:cxn ang="0">
                    <a:pos x="378" y="27"/>
                  </a:cxn>
                  <a:cxn ang="0">
                    <a:pos x="369" y="44"/>
                  </a:cxn>
                  <a:cxn ang="0">
                    <a:pos x="369" y="44"/>
                  </a:cxn>
                  <a:cxn ang="0">
                    <a:pos x="369" y="71"/>
                  </a:cxn>
                  <a:cxn ang="0">
                    <a:pos x="387" y="71"/>
                  </a:cxn>
                  <a:cxn ang="0">
                    <a:pos x="405" y="80"/>
                  </a:cxn>
                  <a:cxn ang="0">
                    <a:pos x="422" y="89"/>
                  </a:cxn>
                  <a:cxn ang="0">
                    <a:pos x="431" y="89"/>
                  </a:cxn>
                  <a:cxn ang="0">
                    <a:pos x="440" y="106"/>
                  </a:cxn>
                  <a:cxn ang="0">
                    <a:pos x="431" y="115"/>
                  </a:cxn>
                  <a:cxn ang="0">
                    <a:pos x="405" y="97"/>
                  </a:cxn>
                  <a:cxn ang="0">
                    <a:pos x="387" y="89"/>
                  </a:cxn>
                  <a:cxn ang="0">
                    <a:pos x="396" y="97"/>
                  </a:cxn>
                  <a:cxn ang="0">
                    <a:pos x="422" y="115"/>
                  </a:cxn>
                  <a:cxn ang="0">
                    <a:pos x="440" y="124"/>
                  </a:cxn>
                  <a:cxn ang="0">
                    <a:pos x="449" y="133"/>
                  </a:cxn>
                  <a:cxn ang="0">
                    <a:pos x="440" y="133"/>
                  </a:cxn>
                  <a:cxn ang="0">
                    <a:pos x="422" y="133"/>
                  </a:cxn>
                  <a:cxn ang="0">
                    <a:pos x="440" y="151"/>
                  </a:cxn>
                  <a:cxn ang="0">
                    <a:pos x="449" y="159"/>
                  </a:cxn>
                  <a:cxn ang="0">
                    <a:pos x="440" y="159"/>
                  </a:cxn>
                  <a:cxn ang="0">
                    <a:pos x="422" y="159"/>
                  </a:cxn>
                  <a:cxn ang="0">
                    <a:pos x="405" y="151"/>
                  </a:cxn>
                  <a:cxn ang="0">
                    <a:pos x="387" y="151"/>
                  </a:cxn>
                  <a:cxn ang="0">
                    <a:pos x="422" y="159"/>
                  </a:cxn>
                  <a:cxn ang="0">
                    <a:pos x="431" y="168"/>
                  </a:cxn>
                  <a:cxn ang="0">
                    <a:pos x="449" y="177"/>
                  </a:cxn>
                  <a:cxn ang="0">
                    <a:pos x="457" y="168"/>
                  </a:cxn>
                  <a:cxn ang="0">
                    <a:pos x="484" y="195"/>
                  </a:cxn>
                  <a:cxn ang="0">
                    <a:pos x="475" y="195"/>
                  </a:cxn>
                  <a:cxn ang="0">
                    <a:pos x="475" y="195"/>
                  </a:cxn>
                  <a:cxn ang="0">
                    <a:pos x="158" y="257"/>
                  </a:cxn>
                  <a:cxn ang="0">
                    <a:pos x="106" y="265"/>
                  </a:cxn>
                  <a:cxn ang="0">
                    <a:pos x="0" y="274"/>
                  </a:cxn>
                </a:cxnLst>
                <a:rect l="0" t="0" r="r" b="b"/>
                <a:pathLst>
                  <a:path w="484" h="274">
                    <a:moveTo>
                      <a:pt x="0" y="274"/>
                    </a:moveTo>
                    <a:lnTo>
                      <a:pt x="18" y="274"/>
                    </a:lnTo>
                    <a:lnTo>
                      <a:pt x="18" y="265"/>
                    </a:lnTo>
                    <a:lnTo>
                      <a:pt x="26" y="265"/>
                    </a:lnTo>
                    <a:lnTo>
                      <a:pt x="35" y="257"/>
                    </a:lnTo>
                    <a:lnTo>
                      <a:pt x="35" y="257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53" y="248"/>
                    </a:lnTo>
                    <a:lnTo>
                      <a:pt x="53" y="239"/>
                    </a:lnTo>
                    <a:lnTo>
                      <a:pt x="62" y="239"/>
                    </a:lnTo>
                    <a:lnTo>
                      <a:pt x="62" y="230"/>
                    </a:lnTo>
                    <a:lnTo>
                      <a:pt x="62" y="221"/>
                    </a:lnTo>
                    <a:lnTo>
                      <a:pt x="79" y="212"/>
                    </a:lnTo>
                    <a:lnTo>
                      <a:pt x="97" y="186"/>
                    </a:lnTo>
                    <a:lnTo>
                      <a:pt x="97" y="195"/>
                    </a:lnTo>
                    <a:lnTo>
                      <a:pt x="106" y="195"/>
                    </a:lnTo>
                    <a:lnTo>
                      <a:pt x="106" y="204"/>
                    </a:lnTo>
                    <a:lnTo>
                      <a:pt x="114" y="212"/>
                    </a:lnTo>
                    <a:lnTo>
                      <a:pt x="123" y="212"/>
                    </a:lnTo>
                    <a:lnTo>
                      <a:pt x="132" y="204"/>
                    </a:lnTo>
                    <a:lnTo>
                      <a:pt x="141" y="195"/>
                    </a:lnTo>
                    <a:lnTo>
                      <a:pt x="141" y="204"/>
                    </a:lnTo>
                    <a:lnTo>
                      <a:pt x="150" y="204"/>
                    </a:lnTo>
                    <a:lnTo>
                      <a:pt x="158" y="195"/>
                    </a:lnTo>
                    <a:lnTo>
                      <a:pt x="167" y="195"/>
                    </a:lnTo>
                    <a:lnTo>
                      <a:pt x="167" y="195"/>
                    </a:lnTo>
                    <a:lnTo>
                      <a:pt x="167" y="186"/>
                    </a:lnTo>
                    <a:lnTo>
                      <a:pt x="176" y="186"/>
                    </a:lnTo>
                    <a:lnTo>
                      <a:pt x="185" y="177"/>
                    </a:lnTo>
                    <a:lnTo>
                      <a:pt x="194" y="177"/>
                    </a:lnTo>
                    <a:lnTo>
                      <a:pt x="202" y="177"/>
                    </a:lnTo>
                    <a:lnTo>
                      <a:pt x="202" y="177"/>
                    </a:lnTo>
                    <a:lnTo>
                      <a:pt x="202" y="168"/>
                    </a:lnTo>
                    <a:lnTo>
                      <a:pt x="202" y="159"/>
                    </a:lnTo>
                    <a:lnTo>
                      <a:pt x="202" y="159"/>
                    </a:lnTo>
                    <a:lnTo>
                      <a:pt x="202" y="151"/>
                    </a:lnTo>
                    <a:lnTo>
                      <a:pt x="202" y="142"/>
                    </a:lnTo>
                    <a:lnTo>
                      <a:pt x="211" y="133"/>
                    </a:lnTo>
                    <a:lnTo>
                      <a:pt x="211" y="124"/>
                    </a:lnTo>
                    <a:lnTo>
                      <a:pt x="211" y="115"/>
                    </a:lnTo>
                    <a:lnTo>
                      <a:pt x="220" y="115"/>
                    </a:lnTo>
                    <a:lnTo>
                      <a:pt x="220" y="97"/>
                    </a:lnTo>
                    <a:lnTo>
                      <a:pt x="220" y="97"/>
                    </a:lnTo>
                    <a:lnTo>
                      <a:pt x="220" y="97"/>
                    </a:lnTo>
                    <a:lnTo>
                      <a:pt x="220" y="80"/>
                    </a:lnTo>
                    <a:lnTo>
                      <a:pt x="229" y="80"/>
                    </a:lnTo>
                    <a:lnTo>
                      <a:pt x="238" y="89"/>
                    </a:lnTo>
                    <a:lnTo>
                      <a:pt x="238" y="89"/>
                    </a:lnTo>
                    <a:lnTo>
                      <a:pt x="246" y="89"/>
                    </a:lnTo>
                    <a:lnTo>
                      <a:pt x="246" y="89"/>
                    </a:lnTo>
                    <a:lnTo>
                      <a:pt x="255" y="80"/>
                    </a:lnTo>
                    <a:lnTo>
                      <a:pt x="255" y="71"/>
                    </a:lnTo>
                    <a:lnTo>
                      <a:pt x="255" y="71"/>
                    </a:lnTo>
                    <a:lnTo>
                      <a:pt x="255" y="62"/>
                    </a:lnTo>
                    <a:lnTo>
                      <a:pt x="255" y="53"/>
                    </a:lnTo>
                    <a:lnTo>
                      <a:pt x="264" y="53"/>
                    </a:lnTo>
                    <a:lnTo>
                      <a:pt x="273" y="53"/>
                    </a:lnTo>
                    <a:lnTo>
                      <a:pt x="273" y="44"/>
                    </a:lnTo>
                    <a:lnTo>
                      <a:pt x="281" y="44"/>
                    </a:lnTo>
                    <a:lnTo>
                      <a:pt x="281" y="36"/>
                    </a:lnTo>
                    <a:lnTo>
                      <a:pt x="281" y="27"/>
                    </a:lnTo>
                    <a:lnTo>
                      <a:pt x="290" y="27"/>
                    </a:lnTo>
                    <a:lnTo>
                      <a:pt x="290" y="9"/>
                    </a:lnTo>
                    <a:lnTo>
                      <a:pt x="290" y="9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25" y="18"/>
                    </a:lnTo>
                    <a:lnTo>
                      <a:pt x="325" y="9"/>
                    </a:lnTo>
                    <a:lnTo>
                      <a:pt x="325" y="0"/>
                    </a:lnTo>
                    <a:lnTo>
                      <a:pt x="334" y="0"/>
                    </a:lnTo>
                    <a:lnTo>
                      <a:pt x="343" y="0"/>
                    </a:lnTo>
                    <a:lnTo>
                      <a:pt x="343" y="9"/>
                    </a:lnTo>
                    <a:lnTo>
                      <a:pt x="343" y="18"/>
                    </a:lnTo>
                    <a:lnTo>
                      <a:pt x="352" y="18"/>
                    </a:lnTo>
                    <a:lnTo>
                      <a:pt x="352" y="18"/>
                    </a:lnTo>
                    <a:lnTo>
                      <a:pt x="361" y="18"/>
                    </a:lnTo>
                    <a:lnTo>
                      <a:pt x="369" y="27"/>
                    </a:lnTo>
                    <a:lnTo>
                      <a:pt x="369" y="27"/>
                    </a:lnTo>
                    <a:lnTo>
                      <a:pt x="378" y="27"/>
                    </a:lnTo>
                    <a:lnTo>
                      <a:pt x="378" y="36"/>
                    </a:lnTo>
                    <a:lnTo>
                      <a:pt x="378" y="36"/>
                    </a:lnTo>
                    <a:lnTo>
                      <a:pt x="378" y="36"/>
                    </a:lnTo>
                    <a:lnTo>
                      <a:pt x="369" y="44"/>
                    </a:lnTo>
                    <a:lnTo>
                      <a:pt x="378" y="44"/>
                    </a:lnTo>
                    <a:lnTo>
                      <a:pt x="369" y="53"/>
                    </a:lnTo>
                    <a:lnTo>
                      <a:pt x="369" y="53"/>
                    </a:lnTo>
                    <a:lnTo>
                      <a:pt x="369" y="44"/>
                    </a:lnTo>
                    <a:lnTo>
                      <a:pt x="369" y="62"/>
                    </a:lnTo>
                    <a:lnTo>
                      <a:pt x="369" y="71"/>
                    </a:lnTo>
                    <a:lnTo>
                      <a:pt x="369" y="71"/>
                    </a:lnTo>
                    <a:lnTo>
                      <a:pt x="369" y="71"/>
                    </a:lnTo>
                    <a:lnTo>
                      <a:pt x="369" y="71"/>
                    </a:lnTo>
                    <a:lnTo>
                      <a:pt x="378" y="71"/>
                    </a:lnTo>
                    <a:lnTo>
                      <a:pt x="378" y="71"/>
                    </a:lnTo>
                    <a:lnTo>
                      <a:pt x="387" y="71"/>
                    </a:lnTo>
                    <a:lnTo>
                      <a:pt x="387" y="71"/>
                    </a:lnTo>
                    <a:lnTo>
                      <a:pt x="396" y="80"/>
                    </a:lnTo>
                    <a:lnTo>
                      <a:pt x="396" y="80"/>
                    </a:lnTo>
                    <a:lnTo>
                      <a:pt x="405" y="80"/>
                    </a:lnTo>
                    <a:lnTo>
                      <a:pt x="405" y="80"/>
                    </a:lnTo>
                    <a:lnTo>
                      <a:pt x="413" y="80"/>
                    </a:lnTo>
                    <a:lnTo>
                      <a:pt x="413" y="80"/>
                    </a:lnTo>
                    <a:lnTo>
                      <a:pt x="422" y="89"/>
                    </a:lnTo>
                    <a:lnTo>
                      <a:pt x="422" y="89"/>
                    </a:lnTo>
                    <a:lnTo>
                      <a:pt x="422" y="89"/>
                    </a:lnTo>
                    <a:lnTo>
                      <a:pt x="422" y="89"/>
                    </a:lnTo>
                    <a:lnTo>
                      <a:pt x="431" y="89"/>
                    </a:lnTo>
                    <a:lnTo>
                      <a:pt x="440" y="97"/>
                    </a:lnTo>
                    <a:lnTo>
                      <a:pt x="440" y="97"/>
                    </a:lnTo>
                    <a:lnTo>
                      <a:pt x="440" y="97"/>
                    </a:lnTo>
                    <a:lnTo>
                      <a:pt x="440" y="106"/>
                    </a:lnTo>
                    <a:lnTo>
                      <a:pt x="440" y="106"/>
                    </a:lnTo>
                    <a:lnTo>
                      <a:pt x="440" y="115"/>
                    </a:lnTo>
                    <a:lnTo>
                      <a:pt x="431" y="115"/>
                    </a:lnTo>
                    <a:lnTo>
                      <a:pt x="431" y="115"/>
                    </a:lnTo>
                    <a:lnTo>
                      <a:pt x="422" y="115"/>
                    </a:lnTo>
                    <a:lnTo>
                      <a:pt x="413" y="106"/>
                    </a:lnTo>
                    <a:lnTo>
                      <a:pt x="413" y="106"/>
                    </a:lnTo>
                    <a:lnTo>
                      <a:pt x="405" y="97"/>
                    </a:lnTo>
                    <a:lnTo>
                      <a:pt x="405" y="97"/>
                    </a:lnTo>
                    <a:lnTo>
                      <a:pt x="396" y="89"/>
                    </a:lnTo>
                    <a:lnTo>
                      <a:pt x="396" y="89"/>
                    </a:lnTo>
                    <a:lnTo>
                      <a:pt x="387" y="89"/>
                    </a:lnTo>
                    <a:lnTo>
                      <a:pt x="378" y="89"/>
                    </a:lnTo>
                    <a:lnTo>
                      <a:pt x="387" y="89"/>
                    </a:lnTo>
                    <a:lnTo>
                      <a:pt x="396" y="89"/>
                    </a:lnTo>
                    <a:lnTo>
                      <a:pt x="396" y="97"/>
                    </a:lnTo>
                    <a:lnTo>
                      <a:pt x="405" y="97"/>
                    </a:lnTo>
                    <a:lnTo>
                      <a:pt x="405" y="106"/>
                    </a:lnTo>
                    <a:lnTo>
                      <a:pt x="413" y="106"/>
                    </a:lnTo>
                    <a:lnTo>
                      <a:pt x="422" y="115"/>
                    </a:lnTo>
                    <a:lnTo>
                      <a:pt x="422" y="115"/>
                    </a:lnTo>
                    <a:lnTo>
                      <a:pt x="431" y="115"/>
                    </a:lnTo>
                    <a:lnTo>
                      <a:pt x="431" y="115"/>
                    </a:lnTo>
                    <a:lnTo>
                      <a:pt x="440" y="124"/>
                    </a:lnTo>
                    <a:lnTo>
                      <a:pt x="440" y="124"/>
                    </a:lnTo>
                    <a:lnTo>
                      <a:pt x="440" y="124"/>
                    </a:lnTo>
                    <a:lnTo>
                      <a:pt x="449" y="124"/>
                    </a:lnTo>
                    <a:lnTo>
                      <a:pt x="449" y="133"/>
                    </a:lnTo>
                    <a:lnTo>
                      <a:pt x="449" y="142"/>
                    </a:lnTo>
                    <a:lnTo>
                      <a:pt x="440" y="133"/>
                    </a:lnTo>
                    <a:lnTo>
                      <a:pt x="440" y="133"/>
                    </a:lnTo>
                    <a:lnTo>
                      <a:pt x="440" y="133"/>
                    </a:lnTo>
                    <a:lnTo>
                      <a:pt x="440" y="142"/>
                    </a:lnTo>
                    <a:lnTo>
                      <a:pt x="440" y="151"/>
                    </a:lnTo>
                    <a:lnTo>
                      <a:pt x="431" y="142"/>
                    </a:lnTo>
                    <a:lnTo>
                      <a:pt x="422" y="133"/>
                    </a:lnTo>
                    <a:lnTo>
                      <a:pt x="413" y="133"/>
                    </a:lnTo>
                    <a:lnTo>
                      <a:pt x="422" y="142"/>
                    </a:lnTo>
                    <a:lnTo>
                      <a:pt x="431" y="142"/>
                    </a:lnTo>
                    <a:lnTo>
                      <a:pt x="440" y="151"/>
                    </a:lnTo>
                    <a:lnTo>
                      <a:pt x="440" y="151"/>
                    </a:lnTo>
                    <a:lnTo>
                      <a:pt x="449" y="151"/>
                    </a:lnTo>
                    <a:lnTo>
                      <a:pt x="449" y="151"/>
                    </a:lnTo>
                    <a:lnTo>
                      <a:pt x="449" y="159"/>
                    </a:lnTo>
                    <a:lnTo>
                      <a:pt x="449" y="168"/>
                    </a:lnTo>
                    <a:lnTo>
                      <a:pt x="449" y="168"/>
                    </a:lnTo>
                    <a:lnTo>
                      <a:pt x="449" y="168"/>
                    </a:lnTo>
                    <a:lnTo>
                      <a:pt x="440" y="159"/>
                    </a:lnTo>
                    <a:lnTo>
                      <a:pt x="431" y="159"/>
                    </a:lnTo>
                    <a:lnTo>
                      <a:pt x="431" y="159"/>
                    </a:lnTo>
                    <a:lnTo>
                      <a:pt x="422" y="151"/>
                    </a:lnTo>
                    <a:lnTo>
                      <a:pt x="422" y="159"/>
                    </a:lnTo>
                    <a:lnTo>
                      <a:pt x="413" y="151"/>
                    </a:lnTo>
                    <a:lnTo>
                      <a:pt x="413" y="151"/>
                    </a:lnTo>
                    <a:lnTo>
                      <a:pt x="413" y="151"/>
                    </a:lnTo>
                    <a:lnTo>
                      <a:pt x="405" y="151"/>
                    </a:lnTo>
                    <a:lnTo>
                      <a:pt x="405" y="151"/>
                    </a:lnTo>
                    <a:lnTo>
                      <a:pt x="396" y="151"/>
                    </a:lnTo>
                    <a:lnTo>
                      <a:pt x="387" y="151"/>
                    </a:lnTo>
                    <a:lnTo>
                      <a:pt x="387" y="151"/>
                    </a:lnTo>
                    <a:lnTo>
                      <a:pt x="405" y="151"/>
                    </a:lnTo>
                    <a:lnTo>
                      <a:pt x="413" y="159"/>
                    </a:lnTo>
                    <a:lnTo>
                      <a:pt x="413" y="159"/>
                    </a:lnTo>
                    <a:lnTo>
                      <a:pt x="422" y="159"/>
                    </a:lnTo>
                    <a:lnTo>
                      <a:pt x="422" y="159"/>
                    </a:lnTo>
                    <a:lnTo>
                      <a:pt x="431" y="159"/>
                    </a:lnTo>
                    <a:lnTo>
                      <a:pt x="431" y="168"/>
                    </a:lnTo>
                    <a:lnTo>
                      <a:pt x="431" y="168"/>
                    </a:lnTo>
                    <a:lnTo>
                      <a:pt x="440" y="168"/>
                    </a:lnTo>
                    <a:lnTo>
                      <a:pt x="440" y="177"/>
                    </a:lnTo>
                    <a:lnTo>
                      <a:pt x="440" y="177"/>
                    </a:lnTo>
                    <a:lnTo>
                      <a:pt x="449" y="177"/>
                    </a:lnTo>
                    <a:lnTo>
                      <a:pt x="449" y="177"/>
                    </a:lnTo>
                    <a:lnTo>
                      <a:pt x="457" y="177"/>
                    </a:lnTo>
                    <a:lnTo>
                      <a:pt x="449" y="177"/>
                    </a:lnTo>
                    <a:lnTo>
                      <a:pt x="457" y="168"/>
                    </a:lnTo>
                    <a:lnTo>
                      <a:pt x="457" y="168"/>
                    </a:lnTo>
                    <a:lnTo>
                      <a:pt x="475" y="168"/>
                    </a:lnTo>
                    <a:lnTo>
                      <a:pt x="475" y="177"/>
                    </a:lnTo>
                    <a:lnTo>
                      <a:pt x="484" y="195"/>
                    </a:lnTo>
                    <a:lnTo>
                      <a:pt x="484" y="195"/>
                    </a:lnTo>
                    <a:lnTo>
                      <a:pt x="484" y="186"/>
                    </a:lnTo>
                    <a:lnTo>
                      <a:pt x="475" y="186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75" y="195"/>
                    </a:lnTo>
                    <a:lnTo>
                      <a:pt x="413" y="212"/>
                    </a:lnTo>
                    <a:lnTo>
                      <a:pt x="343" y="221"/>
                    </a:lnTo>
                    <a:lnTo>
                      <a:pt x="211" y="248"/>
                    </a:lnTo>
                    <a:lnTo>
                      <a:pt x="158" y="257"/>
                    </a:lnTo>
                    <a:lnTo>
                      <a:pt x="141" y="257"/>
                    </a:lnTo>
                    <a:lnTo>
                      <a:pt x="132" y="257"/>
                    </a:lnTo>
                    <a:lnTo>
                      <a:pt x="123" y="257"/>
                    </a:lnTo>
                    <a:lnTo>
                      <a:pt x="106" y="265"/>
                    </a:lnTo>
                    <a:lnTo>
                      <a:pt x="79" y="265"/>
                    </a:lnTo>
                    <a:lnTo>
                      <a:pt x="35" y="274"/>
                    </a:lnTo>
                    <a:lnTo>
                      <a:pt x="26" y="274"/>
                    </a:lnTo>
                    <a:lnTo>
                      <a:pt x="0" y="27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Freeform 23">
                <a:extLst>
                  <a:ext uri="{FF2B5EF4-FFF2-40B4-BE49-F238E27FC236}">
                    <a16:creationId xmlns:a16="http://schemas.microsoft.com/office/drawing/2014/main" id="{C77D21B1-6B37-B144-892F-DA034B78D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1963350"/>
                <a:ext cx="142213" cy="260277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18" y="17"/>
                  </a:cxn>
                  <a:cxn ang="0">
                    <a:pos x="97" y="0"/>
                  </a:cxn>
                  <a:cxn ang="0">
                    <a:pos x="97" y="0"/>
                  </a:cxn>
                  <a:cxn ang="0">
                    <a:pos x="106" y="8"/>
                  </a:cxn>
                  <a:cxn ang="0">
                    <a:pos x="97" y="17"/>
                  </a:cxn>
                  <a:cxn ang="0">
                    <a:pos x="97" y="26"/>
                  </a:cxn>
                  <a:cxn ang="0">
                    <a:pos x="106" y="26"/>
                  </a:cxn>
                  <a:cxn ang="0">
                    <a:pos x="106" y="35"/>
                  </a:cxn>
                  <a:cxn ang="0">
                    <a:pos x="106" y="35"/>
                  </a:cxn>
                  <a:cxn ang="0">
                    <a:pos x="106" y="44"/>
                  </a:cxn>
                  <a:cxn ang="0">
                    <a:pos x="97" y="53"/>
                  </a:cxn>
                  <a:cxn ang="0">
                    <a:pos x="88" y="53"/>
                  </a:cxn>
                  <a:cxn ang="0">
                    <a:pos x="88" y="61"/>
                  </a:cxn>
                  <a:cxn ang="0">
                    <a:pos x="88" y="70"/>
                  </a:cxn>
                  <a:cxn ang="0">
                    <a:pos x="88" y="79"/>
                  </a:cxn>
                  <a:cxn ang="0">
                    <a:pos x="88" y="88"/>
                  </a:cxn>
                  <a:cxn ang="0">
                    <a:pos x="88" y="88"/>
                  </a:cxn>
                  <a:cxn ang="0">
                    <a:pos x="88" y="97"/>
                  </a:cxn>
                  <a:cxn ang="0">
                    <a:pos x="88" y="97"/>
                  </a:cxn>
                  <a:cxn ang="0">
                    <a:pos x="88" y="106"/>
                  </a:cxn>
                  <a:cxn ang="0">
                    <a:pos x="79" y="114"/>
                  </a:cxn>
                  <a:cxn ang="0">
                    <a:pos x="88" y="114"/>
                  </a:cxn>
                  <a:cxn ang="0">
                    <a:pos x="79" y="123"/>
                  </a:cxn>
                  <a:cxn ang="0">
                    <a:pos x="88" y="141"/>
                  </a:cxn>
                  <a:cxn ang="0">
                    <a:pos x="88" y="150"/>
                  </a:cxn>
                  <a:cxn ang="0">
                    <a:pos x="88" y="168"/>
                  </a:cxn>
                  <a:cxn ang="0">
                    <a:pos x="88" y="168"/>
                  </a:cxn>
                  <a:cxn ang="0">
                    <a:pos x="88" y="176"/>
                  </a:cxn>
                  <a:cxn ang="0">
                    <a:pos x="88" y="185"/>
                  </a:cxn>
                  <a:cxn ang="0">
                    <a:pos x="97" y="185"/>
                  </a:cxn>
                  <a:cxn ang="0">
                    <a:pos x="53" y="194"/>
                  </a:cxn>
                  <a:cxn ang="0">
                    <a:pos x="44" y="194"/>
                  </a:cxn>
                  <a:cxn ang="0">
                    <a:pos x="44" y="185"/>
                  </a:cxn>
                  <a:cxn ang="0">
                    <a:pos x="35" y="141"/>
                  </a:cxn>
                  <a:cxn ang="0">
                    <a:pos x="26" y="132"/>
                  </a:cxn>
                  <a:cxn ang="0">
                    <a:pos x="26" y="141"/>
                  </a:cxn>
                  <a:cxn ang="0">
                    <a:pos x="26" y="132"/>
                  </a:cxn>
                  <a:cxn ang="0">
                    <a:pos x="26" y="123"/>
                  </a:cxn>
                  <a:cxn ang="0">
                    <a:pos x="18" y="114"/>
                  </a:cxn>
                  <a:cxn ang="0">
                    <a:pos x="18" y="106"/>
                  </a:cxn>
                  <a:cxn ang="0">
                    <a:pos x="18" y="97"/>
                  </a:cxn>
                  <a:cxn ang="0">
                    <a:pos x="18" y="88"/>
                  </a:cxn>
                  <a:cxn ang="0">
                    <a:pos x="18" y="88"/>
                  </a:cxn>
                  <a:cxn ang="0">
                    <a:pos x="18" y="79"/>
                  </a:cxn>
                  <a:cxn ang="0">
                    <a:pos x="18" y="70"/>
                  </a:cxn>
                  <a:cxn ang="0">
                    <a:pos x="18" y="70"/>
                  </a:cxn>
                  <a:cxn ang="0">
                    <a:pos x="18" y="61"/>
                  </a:cxn>
                  <a:cxn ang="0">
                    <a:pos x="9" y="61"/>
                  </a:cxn>
                  <a:cxn ang="0">
                    <a:pos x="9" y="53"/>
                  </a:cxn>
                  <a:cxn ang="0">
                    <a:pos x="9" y="44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6"/>
                  </a:cxn>
                  <a:cxn ang="0">
                    <a:pos x="0" y="26"/>
                  </a:cxn>
                </a:cxnLst>
                <a:rect l="0" t="0" r="r" b="b"/>
                <a:pathLst>
                  <a:path w="106" h="194">
                    <a:moveTo>
                      <a:pt x="0" y="26"/>
                    </a:moveTo>
                    <a:lnTo>
                      <a:pt x="18" y="17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106" y="8"/>
                    </a:lnTo>
                    <a:lnTo>
                      <a:pt x="97" y="17"/>
                    </a:lnTo>
                    <a:lnTo>
                      <a:pt x="97" y="26"/>
                    </a:lnTo>
                    <a:lnTo>
                      <a:pt x="106" y="26"/>
                    </a:lnTo>
                    <a:lnTo>
                      <a:pt x="106" y="35"/>
                    </a:lnTo>
                    <a:lnTo>
                      <a:pt x="106" y="35"/>
                    </a:lnTo>
                    <a:lnTo>
                      <a:pt x="106" y="44"/>
                    </a:lnTo>
                    <a:lnTo>
                      <a:pt x="97" y="53"/>
                    </a:lnTo>
                    <a:lnTo>
                      <a:pt x="88" y="53"/>
                    </a:lnTo>
                    <a:lnTo>
                      <a:pt x="88" y="61"/>
                    </a:lnTo>
                    <a:lnTo>
                      <a:pt x="88" y="70"/>
                    </a:lnTo>
                    <a:lnTo>
                      <a:pt x="88" y="79"/>
                    </a:lnTo>
                    <a:lnTo>
                      <a:pt x="88" y="88"/>
                    </a:lnTo>
                    <a:lnTo>
                      <a:pt x="88" y="88"/>
                    </a:lnTo>
                    <a:lnTo>
                      <a:pt x="88" y="97"/>
                    </a:lnTo>
                    <a:lnTo>
                      <a:pt x="88" y="97"/>
                    </a:lnTo>
                    <a:lnTo>
                      <a:pt x="88" y="106"/>
                    </a:lnTo>
                    <a:lnTo>
                      <a:pt x="79" y="114"/>
                    </a:lnTo>
                    <a:lnTo>
                      <a:pt x="88" y="114"/>
                    </a:lnTo>
                    <a:lnTo>
                      <a:pt x="79" y="123"/>
                    </a:lnTo>
                    <a:lnTo>
                      <a:pt x="88" y="141"/>
                    </a:lnTo>
                    <a:lnTo>
                      <a:pt x="88" y="150"/>
                    </a:lnTo>
                    <a:lnTo>
                      <a:pt x="88" y="168"/>
                    </a:lnTo>
                    <a:lnTo>
                      <a:pt x="88" y="168"/>
                    </a:lnTo>
                    <a:lnTo>
                      <a:pt x="88" y="176"/>
                    </a:lnTo>
                    <a:lnTo>
                      <a:pt x="88" y="185"/>
                    </a:lnTo>
                    <a:lnTo>
                      <a:pt x="97" y="185"/>
                    </a:lnTo>
                    <a:lnTo>
                      <a:pt x="53" y="194"/>
                    </a:lnTo>
                    <a:lnTo>
                      <a:pt x="44" y="194"/>
                    </a:lnTo>
                    <a:lnTo>
                      <a:pt x="44" y="185"/>
                    </a:lnTo>
                    <a:lnTo>
                      <a:pt x="35" y="141"/>
                    </a:lnTo>
                    <a:lnTo>
                      <a:pt x="26" y="132"/>
                    </a:lnTo>
                    <a:lnTo>
                      <a:pt x="26" y="141"/>
                    </a:lnTo>
                    <a:lnTo>
                      <a:pt x="26" y="132"/>
                    </a:lnTo>
                    <a:lnTo>
                      <a:pt x="26" y="123"/>
                    </a:lnTo>
                    <a:lnTo>
                      <a:pt x="18" y="114"/>
                    </a:lnTo>
                    <a:lnTo>
                      <a:pt x="18" y="106"/>
                    </a:lnTo>
                    <a:lnTo>
                      <a:pt x="18" y="97"/>
                    </a:lnTo>
                    <a:lnTo>
                      <a:pt x="18" y="88"/>
                    </a:lnTo>
                    <a:lnTo>
                      <a:pt x="18" y="88"/>
                    </a:lnTo>
                    <a:lnTo>
                      <a:pt x="18" y="79"/>
                    </a:lnTo>
                    <a:lnTo>
                      <a:pt x="18" y="70"/>
                    </a:lnTo>
                    <a:lnTo>
                      <a:pt x="18" y="70"/>
                    </a:lnTo>
                    <a:lnTo>
                      <a:pt x="18" y="61"/>
                    </a:lnTo>
                    <a:lnTo>
                      <a:pt x="9" y="61"/>
                    </a:lnTo>
                    <a:lnTo>
                      <a:pt x="9" y="53"/>
                    </a:lnTo>
                    <a:lnTo>
                      <a:pt x="9" y="4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2E689DA8-7792-DDF3-736F-0BFDF1C06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638" y="2414138"/>
                <a:ext cx="460180" cy="593001"/>
              </a:xfrm>
              <a:custGeom>
                <a:avLst/>
                <a:gdLst/>
                <a:ahLst/>
                <a:cxnLst>
                  <a:cxn ang="0">
                    <a:pos x="0" y="397"/>
                  </a:cxn>
                  <a:cxn ang="0">
                    <a:pos x="70" y="0"/>
                  </a:cxn>
                  <a:cxn ang="0">
                    <a:pos x="88" y="8"/>
                  </a:cxn>
                  <a:cxn ang="0">
                    <a:pos x="176" y="17"/>
                  </a:cxn>
                  <a:cxn ang="0">
                    <a:pos x="238" y="26"/>
                  </a:cxn>
                  <a:cxn ang="0">
                    <a:pos x="229" y="106"/>
                  </a:cxn>
                  <a:cxn ang="0">
                    <a:pos x="343" y="123"/>
                  </a:cxn>
                  <a:cxn ang="0">
                    <a:pos x="308" y="442"/>
                  </a:cxn>
                  <a:cxn ang="0">
                    <a:pos x="220" y="433"/>
                  </a:cxn>
                  <a:cxn ang="0">
                    <a:pos x="141" y="415"/>
                  </a:cxn>
                  <a:cxn ang="0">
                    <a:pos x="53" y="406"/>
                  </a:cxn>
                  <a:cxn ang="0">
                    <a:pos x="0" y="397"/>
                  </a:cxn>
                </a:cxnLst>
                <a:rect l="0" t="0" r="r" b="b"/>
                <a:pathLst>
                  <a:path w="343" h="442">
                    <a:moveTo>
                      <a:pt x="0" y="397"/>
                    </a:moveTo>
                    <a:lnTo>
                      <a:pt x="70" y="0"/>
                    </a:lnTo>
                    <a:lnTo>
                      <a:pt x="88" y="8"/>
                    </a:lnTo>
                    <a:lnTo>
                      <a:pt x="176" y="17"/>
                    </a:lnTo>
                    <a:lnTo>
                      <a:pt x="238" y="26"/>
                    </a:lnTo>
                    <a:lnTo>
                      <a:pt x="229" y="106"/>
                    </a:lnTo>
                    <a:lnTo>
                      <a:pt x="343" y="123"/>
                    </a:lnTo>
                    <a:lnTo>
                      <a:pt x="308" y="442"/>
                    </a:lnTo>
                    <a:lnTo>
                      <a:pt x="220" y="433"/>
                    </a:lnTo>
                    <a:lnTo>
                      <a:pt x="141" y="415"/>
                    </a:lnTo>
                    <a:lnTo>
                      <a:pt x="53" y="406"/>
                    </a:lnTo>
                    <a:lnTo>
                      <a:pt x="0" y="39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26">
                <a:extLst>
                  <a:ext uri="{FF2B5EF4-FFF2-40B4-BE49-F238E27FC236}">
                    <a16:creationId xmlns:a16="http://schemas.microsoft.com/office/drawing/2014/main" id="{3E4ED4DD-0792-FDA8-0251-902042AFC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638" y="2414138"/>
                <a:ext cx="460180" cy="593001"/>
              </a:xfrm>
              <a:custGeom>
                <a:avLst/>
                <a:gdLst/>
                <a:ahLst/>
                <a:cxnLst>
                  <a:cxn ang="0">
                    <a:pos x="0" y="397"/>
                  </a:cxn>
                  <a:cxn ang="0">
                    <a:pos x="70" y="0"/>
                  </a:cxn>
                  <a:cxn ang="0">
                    <a:pos x="88" y="8"/>
                  </a:cxn>
                  <a:cxn ang="0">
                    <a:pos x="176" y="17"/>
                  </a:cxn>
                  <a:cxn ang="0">
                    <a:pos x="238" y="26"/>
                  </a:cxn>
                  <a:cxn ang="0">
                    <a:pos x="229" y="106"/>
                  </a:cxn>
                  <a:cxn ang="0">
                    <a:pos x="343" y="123"/>
                  </a:cxn>
                  <a:cxn ang="0">
                    <a:pos x="308" y="442"/>
                  </a:cxn>
                  <a:cxn ang="0">
                    <a:pos x="220" y="433"/>
                  </a:cxn>
                  <a:cxn ang="0">
                    <a:pos x="141" y="415"/>
                  </a:cxn>
                  <a:cxn ang="0">
                    <a:pos x="53" y="406"/>
                  </a:cxn>
                  <a:cxn ang="0">
                    <a:pos x="0" y="397"/>
                  </a:cxn>
                </a:cxnLst>
                <a:rect l="0" t="0" r="r" b="b"/>
                <a:pathLst>
                  <a:path w="343" h="442">
                    <a:moveTo>
                      <a:pt x="0" y="397"/>
                    </a:moveTo>
                    <a:lnTo>
                      <a:pt x="70" y="0"/>
                    </a:lnTo>
                    <a:lnTo>
                      <a:pt x="88" y="8"/>
                    </a:lnTo>
                    <a:lnTo>
                      <a:pt x="176" y="17"/>
                    </a:lnTo>
                    <a:lnTo>
                      <a:pt x="238" y="26"/>
                    </a:lnTo>
                    <a:lnTo>
                      <a:pt x="229" y="106"/>
                    </a:lnTo>
                    <a:lnTo>
                      <a:pt x="343" y="123"/>
                    </a:lnTo>
                    <a:lnTo>
                      <a:pt x="308" y="442"/>
                    </a:lnTo>
                    <a:lnTo>
                      <a:pt x="220" y="433"/>
                    </a:lnTo>
                    <a:lnTo>
                      <a:pt x="141" y="415"/>
                    </a:lnTo>
                    <a:lnTo>
                      <a:pt x="53" y="406"/>
                    </a:lnTo>
                    <a:lnTo>
                      <a:pt x="0" y="397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Freeform 39">
                <a:extLst>
                  <a:ext uri="{FF2B5EF4-FFF2-40B4-BE49-F238E27FC236}">
                    <a16:creationId xmlns:a16="http://schemas.microsoft.com/office/drawing/2014/main" id="{7413BDFA-36FF-4B96-8C81-0A4F5EFA6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570" y="3007139"/>
                <a:ext cx="720457" cy="260277"/>
              </a:xfrm>
              <a:custGeom>
                <a:avLst/>
                <a:gdLst/>
                <a:ahLst/>
                <a:cxnLst>
                  <a:cxn ang="0">
                    <a:pos x="0" y="194"/>
                  </a:cxn>
                  <a:cxn ang="0">
                    <a:pos x="9" y="185"/>
                  </a:cxn>
                  <a:cxn ang="0">
                    <a:pos x="18" y="176"/>
                  </a:cxn>
                  <a:cxn ang="0">
                    <a:pos x="18" y="159"/>
                  </a:cxn>
                  <a:cxn ang="0">
                    <a:pos x="9" y="159"/>
                  </a:cxn>
                  <a:cxn ang="0">
                    <a:pos x="18" y="159"/>
                  </a:cxn>
                  <a:cxn ang="0">
                    <a:pos x="18" y="150"/>
                  </a:cxn>
                  <a:cxn ang="0">
                    <a:pos x="27" y="141"/>
                  </a:cxn>
                  <a:cxn ang="0">
                    <a:pos x="27" y="132"/>
                  </a:cxn>
                  <a:cxn ang="0">
                    <a:pos x="27" y="132"/>
                  </a:cxn>
                  <a:cxn ang="0">
                    <a:pos x="35" y="123"/>
                  </a:cxn>
                  <a:cxn ang="0">
                    <a:pos x="35" y="115"/>
                  </a:cxn>
                  <a:cxn ang="0">
                    <a:pos x="35" y="106"/>
                  </a:cxn>
                  <a:cxn ang="0">
                    <a:pos x="44" y="97"/>
                  </a:cxn>
                  <a:cxn ang="0">
                    <a:pos x="44" y="88"/>
                  </a:cxn>
                  <a:cxn ang="0">
                    <a:pos x="44" y="79"/>
                  </a:cxn>
                  <a:cxn ang="0">
                    <a:pos x="44" y="70"/>
                  </a:cxn>
                  <a:cxn ang="0">
                    <a:pos x="44" y="70"/>
                  </a:cxn>
                  <a:cxn ang="0">
                    <a:pos x="141" y="62"/>
                  </a:cxn>
                  <a:cxn ang="0">
                    <a:pos x="132" y="44"/>
                  </a:cxn>
                  <a:cxn ang="0">
                    <a:pos x="150" y="44"/>
                  </a:cxn>
                  <a:cxn ang="0">
                    <a:pos x="203" y="44"/>
                  </a:cxn>
                  <a:cxn ang="0">
                    <a:pos x="264" y="35"/>
                  </a:cxn>
                  <a:cxn ang="0">
                    <a:pos x="308" y="26"/>
                  </a:cxn>
                  <a:cxn ang="0">
                    <a:pos x="361" y="26"/>
                  </a:cxn>
                  <a:cxn ang="0">
                    <a:pos x="405" y="26"/>
                  </a:cxn>
                  <a:cxn ang="0">
                    <a:pos x="431" y="17"/>
                  </a:cxn>
                  <a:cxn ang="0">
                    <a:pos x="484" y="8"/>
                  </a:cxn>
                  <a:cxn ang="0">
                    <a:pos x="528" y="0"/>
                  </a:cxn>
                  <a:cxn ang="0">
                    <a:pos x="528" y="8"/>
                  </a:cxn>
                  <a:cxn ang="0">
                    <a:pos x="528" y="26"/>
                  </a:cxn>
                  <a:cxn ang="0">
                    <a:pos x="519" y="26"/>
                  </a:cxn>
                  <a:cxn ang="0">
                    <a:pos x="511" y="44"/>
                  </a:cxn>
                  <a:cxn ang="0">
                    <a:pos x="502" y="44"/>
                  </a:cxn>
                  <a:cxn ang="0">
                    <a:pos x="493" y="53"/>
                  </a:cxn>
                  <a:cxn ang="0">
                    <a:pos x="484" y="62"/>
                  </a:cxn>
                  <a:cxn ang="0">
                    <a:pos x="475" y="62"/>
                  </a:cxn>
                  <a:cxn ang="0">
                    <a:pos x="467" y="62"/>
                  </a:cxn>
                  <a:cxn ang="0">
                    <a:pos x="467" y="70"/>
                  </a:cxn>
                  <a:cxn ang="0">
                    <a:pos x="458" y="79"/>
                  </a:cxn>
                  <a:cxn ang="0">
                    <a:pos x="431" y="97"/>
                  </a:cxn>
                  <a:cxn ang="0">
                    <a:pos x="414" y="106"/>
                  </a:cxn>
                  <a:cxn ang="0">
                    <a:pos x="405" y="115"/>
                  </a:cxn>
                  <a:cxn ang="0">
                    <a:pos x="396" y="123"/>
                  </a:cxn>
                  <a:cxn ang="0">
                    <a:pos x="387" y="132"/>
                  </a:cxn>
                  <a:cxn ang="0">
                    <a:pos x="361" y="159"/>
                  </a:cxn>
                  <a:cxn ang="0">
                    <a:pos x="229" y="168"/>
                  </a:cxn>
                  <a:cxn ang="0">
                    <a:pos x="141" y="176"/>
                  </a:cxn>
                  <a:cxn ang="0">
                    <a:pos x="88" y="185"/>
                  </a:cxn>
                </a:cxnLst>
                <a:rect l="0" t="0" r="r" b="b"/>
                <a:pathLst>
                  <a:path w="537" h="194">
                    <a:moveTo>
                      <a:pt x="0" y="194"/>
                    </a:moveTo>
                    <a:lnTo>
                      <a:pt x="0" y="194"/>
                    </a:lnTo>
                    <a:lnTo>
                      <a:pt x="9" y="185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8" y="168"/>
                    </a:lnTo>
                    <a:lnTo>
                      <a:pt x="18" y="159"/>
                    </a:lnTo>
                    <a:lnTo>
                      <a:pt x="9" y="159"/>
                    </a:lnTo>
                    <a:lnTo>
                      <a:pt x="9" y="159"/>
                    </a:lnTo>
                    <a:lnTo>
                      <a:pt x="18" y="150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1"/>
                    </a:lnTo>
                    <a:lnTo>
                      <a:pt x="27" y="141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35" y="123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06"/>
                    </a:lnTo>
                    <a:lnTo>
                      <a:pt x="35" y="97"/>
                    </a:lnTo>
                    <a:lnTo>
                      <a:pt x="44" y="97"/>
                    </a:lnTo>
                    <a:lnTo>
                      <a:pt x="35" y="88"/>
                    </a:lnTo>
                    <a:lnTo>
                      <a:pt x="44" y="88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3" y="70"/>
                    </a:lnTo>
                    <a:lnTo>
                      <a:pt x="141" y="62"/>
                    </a:lnTo>
                    <a:lnTo>
                      <a:pt x="141" y="53"/>
                    </a:lnTo>
                    <a:lnTo>
                      <a:pt x="132" y="44"/>
                    </a:lnTo>
                    <a:lnTo>
                      <a:pt x="141" y="44"/>
                    </a:lnTo>
                    <a:lnTo>
                      <a:pt x="150" y="44"/>
                    </a:lnTo>
                    <a:lnTo>
                      <a:pt x="176" y="44"/>
                    </a:lnTo>
                    <a:lnTo>
                      <a:pt x="203" y="44"/>
                    </a:lnTo>
                    <a:lnTo>
                      <a:pt x="238" y="35"/>
                    </a:lnTo>
                    <a:lnTo>
                      <a:pt x="264" y="35"/>
                    </a:lnTo>
                    <a:lnTo>
                      <a:pt x="299" y="35"/>
                    </a:lnTo>
                    <a:lnTo>
                      <a:pt x="308" y="26"/>
                    </a:lnTo>
                    <a:lnTo>
                      <a:pt x="343" y="26"/>
                    </a:lnTo>
                    <a:lnTo>
                      <a:pt x="361" y="26"/>
                    </a:lnTo>
                    <a:lnTo>
                      <a:pt x="379" y="26"/>
                    </a:lnTo>
                    <a:lnTo>
                      <a:pt x="405" y="26"/>
                    </a:lnTo>
                    <a:lnTo>
                      <a:pt x="405" y="17"/>
                    </a:lnTo>
                    <a:lnTo>
                      <a:pt x="431" y="17"/>
                    </a:lnTo>
                    <a:lnTo>
                      <a:pt x="440" y="17"/>
                    </a:lnTo>
                    <a:lnTo>
                      <a:pt x="484" y="8"/>
                    </a:lnTo>
                    <a:lnTo>
                      <a:pt x="511" y="8"/>
                    </a:lnTo>
                    <a:lnTo>
                      <a:pt x="528" y="0"/>
                    </a:lnTo>
                    <a:lnTo>
                      <a:pt x="537" y="0"/>
                    </a:lnTo>
                    <a:lnTo>
                      <a:pt x="528" y="8"/>
                    </a:lnTo>
                    <a:lnTo>
                      <a:pt x="528" y="17"/>
                    </a:lnTo>
                    <a:lnTo>
                      <a:pt x="528" y="26"/>
                    </a:lnTo>
                    <a:lnTo>
                      <a:pt x="528" y="26"/>
                    </a:lnTo>
                    <a:lnTo>
                      <a:pt x="519" y="26"/>
                    </a:lnTo>
                    <a:lnTo>
                      <a:pt x="519" y="44"/>
                    </a:lnTo>
                    <a:lnTo>
                      <a:pt x="511" y="44"/>
                    </a:lnTo>
                    <a:lnTo>
                      <a:pt x="511" y="44"/>
                    </a:lnTo>
                    <a:lnTo>
                      <a:pt x="502" y="44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484" y="62"/>
                    </a:lnTo>
                    <a:lnTo>
                      <a:pt x="484" y="62"/>
                    </a:lnTo>
                    <a:lnTo>
                      <a:pt x="475" y="53"/>
                    </a:lnTo>
                    <a:lnTo>
                      <a:pt x="475" y="62"/>
                    </a:lnTo>
                    <a:lnTo>
                      <a:pt x="475" y="62"/>
                    </a:lnTo>
                    <a:lnTo>
                      <a:pt x="467" y="62"/>
                    </a:lnTo>
                    <a:lnTo>
                      <a:pt x="467" y="62"/>
                    </a:lnTo>
                    <a:lnTo>
                      <a:pt x="467" y="70"/>
                    </a:lnTo>
                    <a:lnTo>
                      <a:pt x="458" y="79"/>
                    </a:lnTo>
                    <a:lnTo>
                      <a:pt x="458" y="79"/>
                    </a:lnTo>
                    <a:lnTo>
                      <a:pt x="449" y="88"/>
                    </a:lnTo>
                    <a:lnTo>
                      <a:pt x="431" y="97"/>
                    </a:lnTo>
                    <a:lnTo>
                      <a:pt x="431" y="106"/>
                    </a:lnTo>
                    <a:lnTo>
                      <a:pt x="414" y="106"/>
                    </a:lnTo>
                    <a:lnTo>
                      <a:pt x="405" y="106"/>
                    </a:lnTo>
                    <a:lnTo>
                      <a:pt x="405" y="115"/>
                    </a:lnTo>
                    <a:lnTo>
                      <a:pt x="405" y="115"/>
                    </a:lnTo>
                    <a:lnTo>
                      <a:pt x="396" y="123"/>
                    </a:lnTo>
                    <a:lnTo>
                      <a:pt x="396" y="132"/>
                    </a:lnTo>
                    <a:lnTo>
                      <a:pt x="387" y="132"/>
                    </a:lnTo>
                    <a:lnTo>
                      <a:pt x="387" y="150"/>
                    </a:lnTo>
                    <a:lnTo>
                      <a:pt x="361" y="159"/>
                    </a:lnTo>
                    <a:lnTo>
                      <a:pt x="299" y="159"/>
                    </a:lnTo>
                    <a:lnTo>
                      <a:pt x="229" y="168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88" y="185"/>
                    </a:lnTo>
                    <a:lnTo>
                      <a:pt x="0" y="19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40">
                <a:extLst>
                  <a:ext uri="{FF2B5EF4-FFF2-40B4-BE49-F238E27FC236}">
                    <a16:creationId xmlns:a16="http://schemas.microsoft.com/office/drawing/2014/main" id="{6C57DD3C-0062-2BC0-F2B1-4A956B662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570" y="3007139"/>
                <a:ext cx="720457" cy="260277"/>
              </a:xfrm>
              <a:custGeom>
                <a:avLst/>
                <a:gdLst/>
                <a:ahLst/>
                <a:cxnLst>
                  <a:cxn ang="0">
                    <a:pos x="0" y="194"/>
                  </a:cxn>
                  <a:cxn ang="0">
                    <a:pos x="9" y="185"/>
                  </a:cxn>
                  <a:cxn ang="0">
                    <a:pos x="18" y="176"/>
                  </a:cxn>
                  <a:cxn ang="0">
                    <a:pos x="18" y="159"/>
                  </a:cxn>
                  <a:cxn ang="0">
                    <a:pos x="9" y="159"/>
                  </a:cxn>
                  <a:cxn ang="0">
                    <a:pos x="18" y="159"/>
                  </a:cxn>
                  <a:cxn ang="0">
                    <a:pos x="18" y="150"/>
                  </a:cxn>
                  <a:cxn ang="0">
                    <a:pos x="27" y="141"/>
                  </a:cxn>
                  <a:cxn ang="0">
                    <a:pos x="27" y="132"/>
                  </a:cxn>
                  <a:cxn ang="0">
                    <a:pos x="27" y="132"/>
                  </a:cxn>
                  <a:cxn ang="0">
                    <a:pos x="35" y="123"/>
                  </a:cxn>
                  <a:cxn ang="0">
                    <a:pos x="35" y="115"/>
                  </a:cxn>
                  <a:cxn ang="0">
                    <a:pos x="35" y="106"/>
                  </a:cxn>
                  <a:cxn ang="0">
                    <a:pos x="44" y="97"/>
                  </a:cxn>
                  <a:cxn ang="0">
                    <a:pos x="44" y="88"/>
                  </a:cxn>
                  <a:cxn ang="0">
                    <a:pos x="44" y="79"/>
                  </a:cxn>
                  <a:cxn ang="0">
                    <a:pos x="44" y="70"/>
                  </a:cxn>
                  <a:cxn ang="0">
                    <a:pos x="44" y="70"/>
                  </a:cxn>
                  <a:cxn ang="0">
                    <a:pos x="141" y="62"/>
                  </a:cxn>
                  <a:cxn ang="0">
                    <a:pos x="132" y="44"/>
                  </a:cxn>
                  <a:cxn ang="0">
                    <a:pos x="150" y="44"/>
                  </a:cxn>
                  <a:cxn ang="0">
                    <a:pos x="203" y="44"/>
                  </a:cxn>
                  <a:cxn ang="0">
                    <a:pos x="264" y="35"/>
                  </a:cxn>
                  <a:cxn ang="0">
                    <a:pos x="308" y="26"/>
                  </a:cxn>
                  <a:cxn ang="0">
                    <a:pos x="361" y="26"/>
                  </a:cxn>
                  <a:cxn ang="0">
                    <a:pos x="405" y="26"/>
                  </a:cxn>
                  <a:cxn ang="0">
                    <a:pos x="431" y="17"/>
                  </a:cxn>
                  <a:cxn ang="0">
                    <a:pos x="484" y="8"/>
                  </a:cxn>
                  <a:cxn ang="0">
                    <a:pos x="528" y="0"/>
                  </a:cxn>
                  <a:cxn ang="0">
                    <a:pos x="528" y="8"/>
                  </a:cxn>
                  <a:cxn ang="0">
                    <a:pos x="528" y="26"/>
                  </a:cxn>
                  <a:cxn ang="0">
                    <a:pos x="519" y="26"/>
                  </a:cxn>
                  <a:cxn ang="0">
                    <a:pos x="511" y="44"/>
                  </a:cxn>
                  <a:cxn ang="0">
                    <a:pos x="502" y="44"/>
                  </a:cxn>
                  <a:cxn ang="0">
                    <a:pos x="493" y="53"/>
                  </a:cxn>
                  <a:cxn ang="0">
                    <a:pos x="484" y="62"/>
                  </a:cxn>
                  <a:cxn ang="0">
                    <a:pos x="475" y="62"/>
                  </a:cxn>
                  <a:cxn ang="0">
                    <a:pos x="467" y="62"/>
                  </a:cxn>
                  <a:cxn ang="0">
                    <a:pos x="467" y="70"/>
                  </a:cxn>
                  <a:cxn ang="0">
                    <a:pos x="458" y="79"/>
                  </a:cxn>
                  <a:cxn ang="0">
                    <a:pos x="431" y="97"/>
                  </a:cxn>
                  <a:cxn ang="0">
                    <a:pos x="414" y="106"/>
                  </a:cxn>
                  <a:cxn ang="0">
                    <a:pos x="405" y="115"/>
                  </a:cxn>
                  <a:cxn ang="0">
                    <a:pos x="396" y="123"/>
                  </a:cxn>
                  <a:cxn ang="0">
                    <a:pos x="387" y="132"/>
                  </a:cxn>
                  <a:cxn ang="0">
                    <a:pos x="361" y="159"/>
                  </a:cxn>
                  <a:cxn ang="0">
                    <a:pos x="229" y="168"/>
                  </a:cxn>
                  <a:cxn ang="0">
                    <a:pos x="141" y="176"/>
                  </a:cxn>
                  <a:cxn ang="0">
                    <a:pos x="88" y="185"/>
                  </a:cxn>
                </a:cxnLst>
                <a:rect l="0" t="0" r="r" b="b"/>
                <a:pathLst>
                  <a:path w="537" h="194">
                    <a:moveTo>
                      <a:pt x="0" y="194"/>
                    </a:moveTo>
                    <a:lnTo>
                      <a:pt x="0" y="194"/>
                    </a:lnTo>
                    <a:lnTo>
                      <a:pt x="9" y="185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8" y="168"/>
                    </a:lnTo>
                    <a:lnTo>
                      <a:pt x="18" y="159"/>
                    </a:lnTo>
                    <a:lnTo>
                      <a:pt x="9" y="159"/>
                    </a:lnTo>
                    <a:lnTo>
                      <a:pt x="9" y="159"/>
                    </a:lnTo>
                    <a:lnTo>
                      <a:pt x="18" y="150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1"/>
                    </a:lnTo>
                    <a:lnTo>
                      <a:pt x="27" y="141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27" y="132"/>
                    </a:lnTo>
                    <a:lnTo>
                      <a:pt x="35" y="123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15"/>
                    </a:lnTo>
                    <a:lnTo>
                      <a:pt x="35" y="106"/>
                    </a:lnTo>
                    <a:lnTo>
                      <a:pt x="35" y="97"/>
                    </a:lnTo>
                    <a:lnTo>
                      <a:pt x="44" y="97"/>
                    </a:lnTo>
                    <a:lnTo>
                      <a:pt x="35" y="88"/>
                    </a:lnTo>
                    <a:lnTo>
                      <a:pt x="44" y="88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3" y="70"/>
                    </a:lnTo>
                    <a:lnTo>
                      <a:pt x="141" y="62"/>
                    </a:lnTo>
                    <a:lnTo>
                      <a:pt x="141" y="53"/>
                    </a:lnTo>
                    <a:lnTo>
                      <a:pt x="132" y="44"/>
                    </a:lnTo>
                    <a:lnTo>
                      <a:pt x="141" y="44"/>
                    </a:lnTo>
                    <a:lnTo>
                      <a:pt x="150" y="44"/>
                    </a:lnTo>
                    <a:lnTo>
                      <a:pt x="176" y="44"/>
                    </a:lnTo>
                    <a:lnTo>
                      <a:pt x="203" y="44"/>
                    </a:lnTo>
                    <a:lnTo>
                      <a:pt x="238" y="35"/>
                    </a:lnTo>
                    <a:lnTo>
                      <a:pt x="264" y="35"/>
                    </a:lnTo>
                    <a:lnTo>
                      <a:pt x="299" y="35"/>
                    </a:lnTo>
                    <a:lnTo>
                      <a:pt x="308" y="26"/>
                    </a:lnTo>
                    <a:lnTo>
                      <a:pt x="343" y="26"/>
                    </a:lnTo>
                    <a:lnTo>
                      <a:pt x="361" y="26"/>
                    </a:lnTo>
                    <a:lnTo>
                      <a:pt x="379" y="26"/>
                    </a:lnTo>
                    <a:lnTo>
                      <a:pt x="405" y="26"/>
                    </a:lnTo>
                    <a:lnTo>
                      <a:pt x="405" y="17"/>
                    </a:lnTo>
                    <a:lnTo>
                      <a:pt x="431" y="17"/>
                    </a:lnTo>
                    <a:lnTo>
                      <a:pt x="440" y="17"/>
                    </a:lnTo>
                    <a:lnTo>
                      <a:pt x="484" y="8"/>
                    </a:lnTo>
                    <a:lnTo>
                      <a:pt x="511" y="8"/>
                    </a:lnTo>
                    <a:lnTo>
                      <a:pt x="528" y="0"/>
                    </a:lnTo>
                    <a:lnTo>
                      <a:pt x="537" y="0"/>
                    </a:lnTo>
                    <a:lnTo>
                      <a:pt x="528" y="8"/>
                    </a:lnTo>
                    <a:lnTo>
                      <a:pt x="528" y="17"/>
                    </a:lnTo>
                    <a:lnTo>
                      <a:pt x="528" y="26"/>
                    </a:lnTo>
                    <a:lnTo>
                      <a:pt x="528" y="26"/>
                    </a:lnTo>
                    <a:lnTo>
                      <a:pt x="519" y="26"/>
                    </a:lnTo>
                    <a:lnTo>
                      <a:pt x="519" y="44"/>
                    </a:lnTo>
                    <a:lnTo>
                      <a:pt x="511" y="44"/>
                    </a:lnTo>
                    <a:lnTo>
                      <a:pt x="511" y="44"/>
                    </a:lnTo>
                    <a:lnTo>
                      <a:pt x="502" y="44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484" y="62"/>
                    </a:lnTo>
                    <a:lnTo>
                      <a:pt x="484" y="62"/>
                    </a:lnTo>
                    <a:lnTo>
                      <a:pt x="475" y="53"/>
                    </a:lnTo>
                    <a:lnTo>
                      <a:pt x="475" y="62"/>
                    </a:lnTo>
                    <a:lnTo>
                      <a:pt x="475" y="62"/>
                    </a:lnTo>
                    <a:lnTo>
                      <a:pt x="467" y="62"/>
                    </a:lnTo>
                    <a:lnTo>
                      <a:pt x="467" y="62"/>
                    </a:lnTo>
                    <a:lnTo>
                      <a:pt x="467" y="70"/>
                    </a:lnTo>
                    <a:lnTo>
                      <a:pt x="458" y="79"/>
                    </a:lnTo>
                    <a:lnTo>
                      <a:pt x="458" y="79"/>
                    </a:lnTo>
                    <a:lnTo>
                      <a:pt x="449" y="88"/>
                    </a:lnTo>
                    <a:lnTo>
                      <a:pt x="431" y="97"/>
                    </a:lnTo>
                    <a:lnTo>
                      <a:pt x="431" y="106"/>
                    </a:lnTo>
                    <a:lnTo>
                      <a:pt x="414" y="106"/>
                    </a:lnTo>
                    <a:lnTo>
                      <a:pt x="405" y="106"/>
                    </a:lnTo>
                    <a:lnTo>
                      <a:pt x="405" y="115"/>
                    </a:lnTo>
                    <a:lnTo>
                      <a:pt x="405" y="115"/>
                    </a:lnTo>
                    <a:lnTo>
                      <a:pt x="396" y="123"/>
                    </a:lnTo>
                    <a:lnTo>
                      <a:pt x="396" y="132"/>
                    </a:lnTo>
                    <a:lnTo>
                      <a:pt x="387" y="132"/>
                    </a:lnTo>
                    <a:lnTo>
                      <a:pt x="387" y="150"/>
                    </a:lnTo>
                    <a:lnTo>
                      <a:pt x="361" y="159"/>
                    </a:lnTo>
                    <a:lnTo>
                      <a:pt x="299" y="159"/>
                    </a:lnTo>
                    <a:lnTo>
                      <a:pt x="229" y="168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141" y="176"/>
                    </a:lnTo>
                    <a:lnTo>
                      <a:pt x="88" y="185"/>
                    </a:lnTo>
                    <a:lnTo>
                      <a:pt x="0" y="194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41">
                <a:extLst>
                  <a:ext uri="{FF2B5EF4-FFF2-40B4-BE49-F238E27FC236}">
                    <a16:creationId xmlns:a16="http://schemas.microsoft.com/office/drawing/2014/main" id="{E3D1B928-F8FB-7C01-A256-2B1234C8C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962" y="3149352"/>
                <a:ext cx="425298" cy="331383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62" y="17"/>
                  </a:cxn>
                  <a:cxn ang="0">
                    <a:pos x="141" y="0"/>
                  </a:cxn>
                  <a:cxn ang="0">
                    <a:pos x="158" y="17"/>
                  </a:cxn>
                  <a:cxn ang="0">
                    <a:pos x="158" y="26"/>
                  </a:cxn>
                  <a:cxn ang="0">
                    <a:pos x="317" y="70"/>
                  </a:cxn>
                  <a:cxn ang="0">
                    <a:pos x="299" y="88"/>
                  </a:cxn>
                  <a:cxn ang="0">
                    <a:pos x="290" y="132"/>
                  </a:cxn>
                  <a:cxn ang="0">
                    <a:pos x="281" y="115"/>
                  </a:cxn>
                  <a:cxn ang="0">
                    <a:pos x="281" y="132"/>
                  </a:cxn>
                  <a:cxn ang="0">
                    <a:pos x="281" y="141"/>
                  </a:cxn>
                  <a:cxn ang="0">
                    <a:pos x="281" y="150"/>
                  </a:cxn>
                  <a:cxn ang="0">
                    <a:pos x="264" y="150"/>
                  </a:cxn>
                  <a:cxn ang="0">
                    <a:pos x="264" y="168"/>
                  </a:cxn>
                  <a:cxn ang="0">
                    <a:pos x="246" y="177"/>
                  </a:cxn>
                  <a:cxn ang="0">
                    <a:pos x="246" y="177"/>
                  </a:cxn>
                  <a:cxn ang="0">
                    <a:pos x="246" y="185"/>
                  </a:cxn>
                  <a:cxn ang="0">
                    <a:pos x="229" y="194"/>
                  </a:cxn>
                  <a:cxn ang="0">
                    <a:pos x="229" y="203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1" y="221"/>
                  </a:cxn>
                  <a:cxn ang="0">
                    <a:pos x="211" y="221"/>
                  </a:cxn>
                  <a:cxn ang="0">
                    <a:pos x="202" y="221"/>
                  </a:cxn>
                  <a:cxn ang="0">
                    <a:pos x="194" y="212"/>
                  </a:cxn>
                  <a:cxn ang="0">
                    <a:pos x="202" y="230"/>
                  </a:cxn>
                  <a:cxn ang="0">
                    <a:pos x="194" y="238"/>
                  </a:cxn>
                  <a:cxn ang="0">
                    <a:pos x="194" y="247"/>
                  </a:cxn>
                  <a:cxn ang="0">
                    <a:pos x="176" y="247"/>
                  </a:cxn>
                  <a:cxn ang="0">
                    <a:pos x="176" y="230"/>
                  </a:cxn>
                  <a:cxn ang="0">
                    <a:pos x="167" y="212"/>
                  </a:cxn>
                  <a:cxn ang="0">
                    <a:pos x="150" y="203"/>
                  </a:cxn>
                  <a:cxn ang="0">
                    <a:pos x="141" y="185"/>
                  </a:cxn>
                  <a:cxn ang="0">
                    <a:pos x="123" y="168"/>
                  </a:cxn>
                  <a:cxn ang="0">
                    <a:pos x="114" y="159"/>
                  </a:cxn>
                  <a:cxn ang="0">
                    <a:pos x="106" y="150"/>
                  </a:cxn>
                  <a:cxn ang="0">
                    <a:pos x="97" y="141"/>
                  </a:cxn>
                  <a:cxn ang="0">
                    <a:pos x="88" y="124"/>
                  </a:cxn>
                  <a:cxn ang="0">
                    <a:pos x="62" y="115"/>
                  </a:cxn>
                  <a:cxn ang="0">
                    <a:pos x="35" y="88"/>
                  </a:cxn>
                  <a:cxn ang="0">
                    <a:pos x="26" y="79"/>
                  </a:cxn>
                  <a:cxn ang="0">
                    <a:pos x="0" y="62"/>
                  </a:cxn>
                  <a:cxn ang="0">
                    <a:pos x="9" y="44"/>
                  </a:cxn>
                </a:cxnLst>
                <a:rect l="0" t="0" r="r" b="b"/>
                <a:pathLst>
                  <a:path w="317" h="247">
                    <a:moveTo>
                      <a:pt x="18" y="35"/>
                    </a:moveTo>
                    <a:lnTo>
                      <a:pt x="26" y="26"/>
                    </a:lnTo>
                    <a:lnTo>
                      <a:pt x="35" y="26"/>
                    </a:lnTo>
                    <a:lnTo>
                      <a:pt x="44" y="17"/>
                    </a:lnTo>
                    <a:lnTo>
                      <a:pt x="53" y="17"/>
                    </a:lnTo>
                    <a:lnTo>
                      <a:pt x="62" y="17"/>
                    </a:lnTo>
                    <a:lnTo>
                      <a:pt x="62" y="9"/>
                    </a:lnTo>
                    <a:lnTo>
                      <a:pt x="123" y="9"/>
                    </a:lnTo>
                    <a:lnTo>
                      <a:pt x="141" y="0"/>
                    </a:lnTo>
                    <a:lnTo>
                      <a:pt x="150" y="9"/>
                    </a:lnTo>
                    <a:lnTo>
                      <a:pt x="150" y="9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229" y="17"/>
                    </a:lnTo>
                    <a:lnTo>
                      <a:pt x="317" y="70"/>
                    </a:lnTo>
                    <a:lnTo>
                      <a:pt x="317" y="70"/>
                    </a:lnTo>
                    <a:lnTo>
                      <a:pt x="317" y="79"/>
                    </a:lnTo>
                    <a:lnTo>
                      <a:pt x="308" y="79"/>
                    </a:lnTo>
                    <a:lnTo>
                      <a:pt x="299" y="88"/>
                    </a:lnTo>
                    <a:lnTo>
                      <a:pt x="290" y="115"/>
                    </a:lnTo>
                    <a:lnTo>
                      <a:pt x="290" y="115"/>
                    </a:lnTo>
                    <a:lnTo>
                      <a:pt x="290" y="132"/>
                    </a:lnTo>
                    <a:lnTo>
                      <a:pt x="281" y="132"/>
                    </a:lnTo>
                    <a:lnTo>
                      <a:pt x="281" y="124"/>
                    </a:lnTo>
                    <a:lnTo>
                      <a:pt x="281" y="115"/>
                    </a:lnTo>
                    <a:lnTo>
                      <a:pt x="281" y="115"/>
                    </a:lnTo>
                    <a:lnTo>
                      <a:pt x="281" y="124"/>
                    </a:lnTo>
                    <a:lnTo>
                      <a:pt x="281" y="132"/>
                    </a:lnTo>
                    <a:lnTo>
                      <a:pt x="281" y="132"/>
                    </a:lnTo>
                    <a:lnTo>
                      <a:pt x="290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50"/>
                    </a:lnTo>
                    <a:lnTo>
                      <a:pt x="273" y="150"/>
                    </a:lnTo>
                    <a:lnTo>
                      <a:pt x="273" y="159"/>
                    </a:lnTo>
                    <a:lnTo>
                      <a:pt x="264" y="150"/>
                    </a:lnTo>
                    <a:lnTo>
                      <a:pt x="264" y="159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255" y="168"/>
                    </a:lnTo>
                    <a:lnTo>
                      <a:pt x="255" y="177"/>
                    </a:lnTo>
                    <a:lnTo>
                      <a:pt x="246" y="177"/>
                    </a:lnTo>
                    <a:lnTo>
                      <a:pt x="246" y="168"/>
                    </a:lnTo>
                    <a:lnTo>
                      <a:pt x="246" y="168"/>
                    </a:lnTo>
                    <a:lnTo>
                      <a:pt x="246" y="177"/>
                    </a:lnTo>
                    <a:lnTo>
                      <a:pt x="246" y="177"/>
                    </a:lnTo>
                    <a:lnTo>
                      <a:pt x="246" y="185"/>
                    </a:lnTo>
                    <a:lnTo>
                      <a:pt x="246" y="185"/>
                    </a:lnTo>
                    <a:lnTo>
                      <a:pt x="246" y="194"/>
                    </a:lnTo>
                    <a:lnTo>
                      <a:pt x="237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203"/>
                    </a:lnTo>
                    <a:lnTo>
                      <a:pt x="220" y="203"/>
                    </a:lnTo>
                    <a:lnTo>
                      <a:pt x="220" y="203"/>
                    </a:lnTo>
                    <a:lnTo>
                      <a:pt x="211" y="203"/>
                    </a:lnTo>
                    <a:lnTo>
                      <a:pt x="202" y="212"/>
                    </a:lnTo>
                    <a:lnTo>
                      <a:pt x="202" y="203"/>
                    </a:lnTo>
                    <a:lnTo>
                      <a:pt x="211" y="212"/>
                    </a:lnTo>
                    <a:lnTo>
                      <a:pt x="211" y="212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11" y="221"/>
                    </a:lnTo>
                    <a:lnTo>
                      <a:pt x="202" y="221"/>
                    </a:lnTo>
                    <a:lnTo>
                      <a:pt x="202" y="212"/>
                    </a:lnTo>
                    <a:lnTo>
                      <a:pt x="202" y="221"/>
                    </a:lnTo>
                    <a:lnTo>
                      <a:pt x="194" y="221"/>
                    </a:lnTo>
                    <a:lnTo>
                      <a:pt x="194" y="212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94" y="221"/>
                    </a:lnTo>
                    <a:lnTo>
                      <a:pt x="202" y="230"/>
                    </a:lnTo>
                    <a:lnTo>
                      <a:pt x="202" y="230"/>
                    </a:lnTo>
                    <a:lnTo>
                      <a:pt x="202" y="238"/>
                    </a:lnTo>
                    <a:lnTo>
                      <a:pt x="194" y="238"/>
                    </a:lnTo>
                    <a:lnTo>
                      <a:pt x="194" y="230"/>
                    </a:lnTo>
                    <a:lnTo>
                      <a:pt x="194" y="238"/>
                    </a:lnTo>
                    <a:lnTo>
                      <a:pt x="194" y="247"/>
                    </a:lnTo>
                    <a:lnTo>
                      <a:pt x="194" y="247"/>
                    </a:lnTo>
                    <a:lnTo>
                      <a:pt x="185" y="247"/>
                    </a:lnTo>
                    <a:lnTo>
                      <a:pt x="176" y="247"/>
                    </a:lnTo>
                    <a:lnTo>
                      <a:pt x="176" y="238"/>
                    </a:lnTo>
                    <a:lnTo>
                      <a:pt x="176" y="230"/>
                    </a:lnTo>
                    <a:lnTo>
                      <a:pt x="176" y="230"/>
                    </a:lnTo>
                    <a:lnTo>
                      <a:pt x="167" y="221"/>
                    </a:lnTo>
                    <a:lnTo>
                      <a:pt x="167" y="221"/>
                    </a:lnTo>
                    <a:lnTo>
                      <a:pt x="167" y="212"/>
                    </a:lnTo>
                    <a:lnTo>
                      <a:pt x="158" y="212"/>
                    </a:lnTo>
                    <a:lnTo>
                      <a:pt x="150" y="203"/>
                    </a:lnTo>
                    <a:lnTo>
                      <a:pt x="150" y="203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41" y="185"/>
                    </a:lnTo>
                    <a:lnTo>
                      <a:pt x="141" y="177"/>
                    </a:lnTo>
                    <a:lnTo>
                      <a:pt x="132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14" y="159"/>
                    </a:lnTo>
                    <a:lnTo>
                      <a:pt x="114" y="159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41"/>
                    </a:lnTo>
                    <a:lnTo>
                      <a:pt x="97" y="141"/>
                    </a:lnTo>
                    <a:lnTo>
                      <a:pt x="88" y="132"/>
                    </a:lnTo>
                    <a:lnTo>
                      <a:pt x="88" y="132"/>
                    </a:lnTo>
                    <a:lnTo>
                      <a:pt x="88" y="124"/>
                    </a:lnTo>
                    <a:lnTo>
                      <a:pt x="79" y="124"/>
                    </a:lnTo>
                    <a:lnTo>
                      <a:pt x="70" y="115"/>
                    </a:lnTo>
                    <a:lnTo>
                      <a:pt x="62" y="115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35" y="88"/>
                    </a:lnTo>
                    <a:lnTo>
                      <a:pt x="35" y="79"/>
                    </a:lnTo>
                    <a:lnTo>
                      <a:pt x="35" y="70"/>
                    </a:lnTo>
                    <a:lnTo>
                      <a:pt x="26" y="79"/>
                    </a:lnTo>
                    <a:lnTo>
                      <a:pt x="18" y="70"/>
                    </a:lnTo>
                    <a:lnTo>
                      <a:pt x="9" y="7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9" y="44"/>
                    </a:lnTo>
                    <a:lnTo>
                      <a:pt x="18" y="35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Freeform 42">
                <a:extLst>
                  <a:ext uri="{FF2B5EF4-FFF2-40B4-BE49-F238E27FC236}">
                    <a16:creationId xmlns:a16="http://schemas.microsoft.com/office/drawing/2014/main" id="{FE2F0F13-4D7C-725C-CFC1-EB7153703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962" y="3149352"/>
                <a:ext cx="425298" cy="331383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62" y="17"/>
                  </a:cxn>
                  <a:cxn ang="0">
                    <a:pos x="141" y="0"/>
                  </a:cxn>
                  <a:cxn ang="0">
                    <a:pos x="158" y="17"/>
                  </a:cxn>
                  <a:cxn ang="0">
                    <a:pos x="158" y="26"/>
                  </a:cxn>
                  <a:cxn ang="0">
                    <a:pos x="317" y="70"/>
                  </a:cxn>
                  <a:cxn ang="0">
                    <a:pos x="299" y="88"/>
                  </a:cxn>
                  <a:cxn ang="0">
                    <a:pos x="290" y="132"/>
                  </a:cxn>
                  <a:cxn ang="0">
                    <a:pos x="281" y="115"/>
                  </a:cxn>
                  <a:cxn ang="0">
                    <a:pos x="281" y="132"/>
                  </a:cxn>
                  <a:cxn ang="0">
                    <a:pos x="281" y="141"/>
                  </a:cxn>
                  <a:cxn ang="0">
                    <a:pos x="281" y="150"/>
                  </a:cxn>
                  <a:cxn ang="0">
                    <a:pos x="264" y="150"/>
                  </a:cxn>
                  <a:cxn ang="0">
                    <a:pos x="264" y="168"/>
                  </a:cxn>
                  <a:cxn ang="0">
                    <a:pos x="246" y="177"/>
                  </a:cxn>
                  <a:cxn ang="0">
                    <a:pos x="246" y="177"/>
                  </a:cxn>
                  <a:cxn ang="0">
                    <a:pos x="246" y="185"/>
                  </a:cxn>
                  <a:cxn ang="0">
                    <a:pos x="229" y="194"/>
                  </a:cxn>
                  <a:cxn ang="0">
                    <a:pos x="229" y="203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1" y="221"/>
                  </a:cxn>
                  <a:cxn ang="0">
                    <a:pos x="211" y="221"/>
                  </a:cxn>
                  <a:cxn ang="0">
                    <a:pos x="202" y="221"/>
                  </a:cxn>
                  <a:cxn ang="0">
                    <a:pos x="194" y="212"/>
                  </a:cxn>
                  <a:cxn ang="0">
                    <a:pos x="202" y="230"/>
                  </a:cxn>
                  <a:cxn ang="0">
                    <a:pos x="194" y="238"/>
                  </a:cxn>
                  <a:cxn ang="0">
                    <a:pos x="194" y="247"/>
                  </a:cxn>
                  <a:cxn ang="0">
                    <a:pos x="176" y="247"/>
                  </a:cxn>
                  <a:cxn ang="0">
                    <a:pos x="176" y="230"/>
                  </a:cxn>
                  <a:cxn ang="0">
                    <a:pos x="167" y="212"/>
                  </a:cxn>
                  <a:cxn ang="0">
                    <a:pos x="150" y="203"/>
                  </a:cxn>
                  <a:cxn ang="0">
                    <a:pos x="141" y="185"/>
                  </a:cxn>
                  <a:cxn ang="0">
                    <a:pos x="123" y="168"/>
                  </a:cxn>
                  <a:cxn ang="0">
                    <a:pos x="114" y="159"/>
                  </a:cxn>
                  <a:cxn ang="0">
                    <a:pos x="106" y="150"/>
                  </a:cxn>
                  <a:cxn ang="0">
                    <a:pos x="97" y="141"/>
                  </a:cxn>
                  <a:cxn ang="0">
                    <a:pos x="88" y="124"/>
                  </a:cxn>
                  <a:cxn ang="0">
                    <a:pos x="62" y="115"/>
                  </a:cxn>
                  <a:cxn ang="0">
                    <a:pos x="35" y="88"/>
                  </a:cxn>
                  <a:cxn ang="0">
                    <a:pos x="26" y="79"/>
                  </a:cxn>
                  <a:cxn ang="0">
                    <a:pos x="0" y="62"/>
                  </a:cxn>
                  <a:cxn ang="0">
                    <a:pos x="9" y="44"/>
                  </a:cxn>
                </a:cxnLst>
                <a:rect l="0" t="0" r="r" b="b"/>
                <a:pathLst>
                  <a:path w="317" h="247">
                    <a:moveTo>
                      <a:pt x="18" y="35"/>
                    </a:moveTo>
                    <a:lnTo>
                      <a:pt x="26" y="26"/>
                    </a:lnTo>
                    <a:lnTo>
                      <a:pt x="35" y="26"/>
                    </a:lnTo>
                    <a:lnTo>
                      <a:pt x="44" y="17"/>
                    </a:lnTo>
                    <a:lnTo>
                      <a:pt x="53" y="17"/>
                    </a:lnTo>
                    <a:lnTo>
                      <a:pt x="62" y="17"/>
                    </a:lnTo>
                    <a:lnTo>
                      <a:pt x="62" y="9"/>
                    </a:lnTo>
                    <a:lnTo>
                      <a:pt x="123" y="9"/>
                    </a:lnTo>
                    <a:lnTo>
                      <a:pt x="141" y="0"/>
                    </a:lnTo>
                    <a:lnTo>
                      <a:pt x="150" y="9"/>
                    </a:lnTo>
                    <a:lnTo>
                      <a:pt x="150" y="9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229" y="17"/>
                    </a:lnTo>
                    <a:lnTo>
                      <a:pt x="317" y="70"/>
                    </a:lnTo>
                    <a:lnTo>
                      <a:pt x="317" y="70"/>
                    </a:lnTo>
                    <a:lnTo>
                      <a:pt x="317" y="79"/>
                    </a:lnTo>
                    <a:lnTo>
                      <a:pt x="308" y="79"/>
                    </a:lnTo>
                    <a:lnTo>
                      <a:pt x="299" y="88"/>
                    </a:lnTo>
                    <a:lnTo>
                      <a:pt x="290" y="115"/>
                    </a:lnTo>
                    <a:lnTo>
                      <a:pt x="290" y="115"/>
                    </a:lnTo>
                    <a:lnTo>
                      <a:pt x="290" y="132"/>
                    </a:lnTo>
                    <a:lnTo>
                      <a:pt x="281" y="132"/>
                    </a:lnTo>
                    <a:lnTo>
                      <a:pt x="281" y="124"/>
                    </a:lnTo>
                    <a:lnTo>
                      <a:pt x="281" y="115"/>
                    </a:lnTo>
                    <a:lnTo>
                      <a:pt x="281" y="115"/>
                    </a:lnTo>
                    <a:lnTo>
                      <a:pt x="281" y="124"/>
                    </a:lnTo>
                    <a:lnTo>
                      <a:pt x="281" y="132"/>
                    </a:lnTo>
                    <a:lnTo>
                      <a:pt x="281" y="132"/>
                    </a:lnTo>
                    <a:lnTo>
                      <a:pt x="290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41"/>
                    </a:lnTo>
                    <a:lnTo>
                      <a:pt x="281" y="150"/>
                    </a:lnTo>
                    <a:lnTo>
                      <a:pt x="273" y="150"/>
                    </a:lnTo>
                    <a:lnTo>
                      <a:pt x="273" y="159"/>
                    </a:lnTo>
                    <a:lnTo>
                      <a:pt x="264" y="150"/>
                    </a:lnTo>
                    <a:lnTo>
                      <a:pt x="264" y="159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255" y="168"/>
                    </a:lnTo>
                    <a:lnTo>
                      <a:pt x="255" y="177"/>
                    </a:lnTo>
                    <a:lnTo>
                      <a:pt x="246" y="177"/>
                    </a:lnTo>
                    <a:lnTo>
                      <a:pt x="246" y="168"/>
                    </a:lnTo>
                    <a:lnTo>
                      <a:pt x="246" y="168"/>
                    </a:lnTo>
                    <a:lnTo>
                      <a:pt x="246" y="177"/>
                    </a:lnTo>
                    <a:lnTo>
                      <a:pt x="246" y="177"/>
                    </a:lnTo>
                    <a:lnTo>
                      <a:pt x="246" y="185"/>
                    </a:lnTo>
                    <a:lnTo>
                      <a:pt x="246" y="185"/>
                    </a:lnTo>
                    <a:lnTo>
                      <a:pt x="246" y="194"/>
                    </a:lnTo>
                    <a:lnTo>
                      <a:pt x="237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203"/>
                    </a:lnTo>
                    <a:lnTo>
                      <a:pt x="220" y="203"/>
                    </a:lnTo>
                    <a:lnTo>
                      <a:pt x="220" y="203"/>
                    </a:lnTo>
                    <a:lnTo>
                      <a:pt x="211" y="203"/>
                    </a:lnTo>
                    <a:lnTo>
                      <a:pt x="202" y="212"/>
                    </a:lnTo>
                    <a:lnTo>
                      <a:pt x="202" y="203"/>
                    </a:lnTo>
                    <a:lnTo>
                      <a:pt x="211" y="212"/>
                    </a:lnTo>
                    <a:lnTo>
                      <a:pt x="211" y="212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20" y="212"/>
                    </a:lnTo>
                    <a:lnTo>
                      <a:pt x="211" y="221"/>
                    </a:lnTo>
                    <a:lnTo>
                      <a:pt x="211" y="221"/>
                    </a:lnTo>
                    <a:lnTo>
                      <a:pt x="202" y="221"/>
                    </a:lnTo>
                    <a:lnTo>
                      <a:pt x="202" y="212"/>
                    </a:lnTo>
                    <a:lnTo>
                      <a:pt x="202" y="221"/>
                    </a:lnTo>
                    <a:lnTo>
                      <a:pt x="194" y="221"/>
                    </a:lnTo>
                    <a:lnTo>
                      <a:pt x="194" y="212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94" y="221"/>
                    </a:lnTo>
                    <a:lnTo>
                      <a:pt x="202" y="230"/>
                    </a:lnTo>
                    <a:lnTo>
                      <a:pt x="202" y="230"/>
                    </a:lnTo>
                    <a:lnTo>
                      <a:pt x="202" y="238"/>
                    </a:lnTo>
                    <a:lnTo>
                      <a:pt x="194" y="238"/>
                    </a:lnTo>
                    <a:lnTo>
                      <a:pt x="194" y="230"/>
                    </a:lnTo>
                    <a:lnTo>
                      <a:pt x="194" y="238"/>
                    </a:lnTo>
                    <a:lnTo>
                      <a:pt x="194" y="247"/>
                    </a:lnTo>
                    <a:lnTo>
                      <a:pt x="194" y="247"/>
                    </a:lnTo>
                    <a:lnTo>
                      <a:pt x="185" y="247"/>
                    </a:lnTo>
                    <a:lnTo>
                      <a:pt x="176" y="247"/>
                    </a:lnTo>
                    <a:lnTo>
                      <a:pt x="176" y="238"/>
                    </a:lnTo>
                    <a:lnTo>
                      <a:pt x="176" y="230"/>
                    </a:lnTo>
                    <a:lnTo>
                      <a:pt x="176" y="230"/>
                    </a:lnTo>
                    <a:lnTo>
                      <a:pt x="167" y="221"/>
                    </a:lnTo>
                    <a:lnTo>
                      <a:pt x="167" y="221"/>
                    </a:lnTo>
                    <a:lnTo>
                      <a:pt x="167" y="212"/>
                    </a:lnTo>
                    <a:lnTo>
                      <a:pt x="158" y="212"/>
                    </a:lnTo>
                    <a:lnTo>
                      <a:pt x="150" y="203"/>
                    </a:lnTo>
                    <a:lnTo>
                      <a:pt x="150" y="203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41" y="185"/>
                    </a:lnTo>
                    <a:lnTo>
                      <a:pt x="141" y="177"/>
                    </a:lnTo>
                    <a:lnTo>
                      <a:pt x="132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23" y="168"/>
                    </a:lnTo>
                    <a:lnTo>
                      <a:pt x="114" y="159"/>
                    </a:lnTo>
                    <a:lnTo>
                      <a:pt x="114" y="159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41"/>
                    </a:lnTo>
                    <a:lnTo>
                      <a:pt x="97" y="141"/>
                    </a:lnTo>
                    <a:lnTo>
                      <a:pt x="88" y="132"/>
                    </a:lnTo>
                    <a:lnTo>
                      <a:pt x="88" y="132"/>
                    </a:lnTo>
                    <a:lnTo>
                      <a:pt x="88" y="124"/>
                    </a:lnTo>
                    <a:lnTo>
                      <a:pt x="79" y="124"/>
                    </a:lnTo>
                    <a:lnTo>
                      <a:pt x="70" y="115"/>
                    </a:lnTo>
                    <a:lnTo>
                      <a:pt x="62" y="115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35" y="88"/>
                    </a:lnTo>
                    <a:lnTo>
                      <a:pt x="35" y="79"/>
                    </a:lnTo>
                    <a:lnTo>
                      <a:pt x="35" y="70"/>
                    </a:lnTo>
                    <a:lnTo>
                      <a:pt x="26" y="79"/>
                    </a:lnTo>
                    <a:lnTo>
                      <a:pt x="18" y="70"/>
                    </a:lnTo>
                    <a:lnTo>
                      <a:pt x="9" y="7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9" y="44"/>
                    </a:lnTo>
                    <a:lnTo>
                      <a:pt x="18" y="35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43">
                <a:extLst>
                  <a:ext uri="{FF2B5EF4-FFF2-40B4-BE49-F238E27FC236}">
                    <a16:creationId xmlns:a16="http://schemas.microsoft.com/office/drawing/2014/main" id="{0B248B90-067D-7697-68DA-4E083124E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040" y="2093489"/>
                <a:ext cx="578244" cy="391756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9" y="79"/>
                  </a:cxn>
                  <a:cxn ang="0">
                    <a:pos x="18" y="71"/>
                  </a:cxn>
                  <a:cxn ang="0">
                    <a:pos x="18" y="0"/>
                  </a:cxn>
                  <a:cxn ang="0">
                    <a:pos x="115" y="9"/>
                  </a:cxn>
                  <a:cxn ang="0">
                    <a:pos x="229" y="17"/>
                  </a:cxn>
                  <a:cxn ang="0">
                    <a:pos x="326" y="17"/>
                  </a:cxn>
                  <a:cxn ang="0">
                    <a:pos x="431" y="17"/>
                  </a:cxn>
                  <a:cxn ang="0">
                    <a:pos x="422" y="26"/>
                  </a:cxn>
                  <a:cxn ang="0">
                    <a:pos x="422" y="35"/>
                  </a:cxn>
                  <a:cxn ang="0">
                    <a:pos x="414" y="35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22" y="62"/>
                  </a:cxn>
                  <a:cxn ang="0">
                    <a:pos x="422" y="62"/>
                  </a:cxn>
                  <a:cxn ang="0">
                    <a:pos x="431" y="62"/>
                  </a:cxn>
                  <a:cxn ang="0">
                    <a:pos x="431" y="71"/>
                  </a:cxn>
                  <a:cxn ang="0">
                    <a:pos x="431" y="212"/>
                  </a:cxn>
                  <a:cxn ang="0">
                    <a:pos x="422" y="212"/>
                  </a:cxn>
                  <a:cxn ang="0">
                    <a:pos x="431" y="212"/>
                  </a:cxn>
                  <a:cxn ang="0">
                    <a:pos x="431" y="221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9"/>
                  </a:cxn>
                  <a:cxn ang="0">
                    <a:pos x="431" y="239"/>
                  </a:cxn>
                  <a:cxn ang="0">
                    <a:pos x="431" y="247"/>
                  </a:cxn>
                  <a:cxn ang="0">
                    <a:pos x="431" y="256"/>
                  </a:cxn>
                  <a:cxn ang="0">
                    <a:pos x="431" y="265"/>
                  </a:cxn>
                  <a:cxn ang="0">
                    <a:pos x="431" y="265"/>
                  </a:cxn>
                  <a:cxn ang="0">
                    <a:pos x="422" y="265"/>
                  </a:cxn>
                  <a:cxn ang="0">
                    <a:pos x="422" y="274"/>
                  </a:cxn>
                  <a:cxn ang="0">
                    <a:pos x="431" y="274"/>
                  </a:cxn>
                  <a:cxn ang="0">
                    <a:pos x="431" y="292"/>
                  </a:cxn>
                  <a:cxn ang="0">
                    <a:pos x="431" y="283"/>
                  </a:cxn>
                  <a:cxn ang="0">
                    <a:pos x="422" y="283"/>
                  </a:cxn>
                  <a:cxn ang="0">
                    <a:pos x="422" y="274"/>
                  </a:cxn>
                  <a:cxn ang="0">
                    <a:pos x="414" y="274"/>
                  </a:cxn>
                  <a:cxn ang="0">
                    <a:pos x="414" y="274"/>
                  </a:cxn>
                  <a:cxn ang="0">
                    <a:pos x="405" y="274"/>
                  </a:cxn>
                  <a:cxn ang="0">
                    <a:pos x="405" y="265"/>
                  </a:cxn>
                  <a:cxn ang="0">
                    <a:pos x="405" y="265"/>
                  </a:cxn>
                  <a:cxn ang="0">
                    <a:pos x="396" y="265"/>
                  </a:cxn>
                  <a:cxn ang="0">
                    <a:pos x="387" y="256"/>
                  </a:cxn>
                  <a:cxn ang="0">
                    <a:pos x="361" y="265"/>
                  </a:cxn>
                  <a:cxn ang="0">
                    <a:pos x="352" y="256"/>
                  </a:cxn>
                  <a:cxn ang="0">
                    <a:pos x="352" y="265"/>
                  </a:cxn>
                  <a:cxn ang="0">
                    <a:pos x="343" y="265"/>
                  </a:cxn>
                  <a:cxn ang="0">
                    <a:pos x="326" y="256"/>
                  </a:cxn>
                  <a:cxn ang="0">
                    <a:pos x="317" y="247"/>
                  </a:cxn>
                  <a:cxn ang="0">
                    <a:pos x="255" y="247"/>
                  </a:cxn>
                  <a:cxn ang="0">
                    <a:pos x="159" y="247"/>
                  </a:cxn>
                  <a:cxn ang="0">
                    <a:pos x="62" y="239"/>
                  </a:cxn>
                  <a:cxn ang="0">
                    <a:pos x="0" y="239"/>
                  </a:cxn>
                </a:cxnLst>
                <a:rect l="0" t="0" r="r" b="b"/>
                <a:pathLst>
                  <a:path w="431" h="292">
                    <a:moveTo>
                      <a:pt x="0" y="239"/>
                    </a:moveTo>
                    <a:lnTo>
                      <a:pt x="9" y="79"/>
                    </a:lnTo>
                    <a:lnTo>
                      <a:pt x="18" y="71"/>
                    </a:lnTo>
                    <a:lnTo>
                      <a:pt x="18" y="0"/>
                    </a:lnTo>
                    <a:lnTo>
                      <a:pt x="115" y="9"/>
                    </a:lnTo>
                    <a:lnTo>
                      <a:pt x="229" y="17"/>
                    </a:lnTo>
                    <a:lnTo>
                      <a:pt x="326" y="17"/>
                    </a:lnTo>
                    <a:lnTo>
                      <a:pt x="431" y="17"/>
                    </a:lnTo>
                    <a:lnTo>
                      <a:pt x="422" y="26"/>
                    </a:lnTo>
                    <a:lnTo>
                      <a:pt x="422" y="35"/>
                    </a:lnTo>
                    <a:lnTo>
                      <a:pt x="414" y="35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31" y="62"/>
                    </a:lnTo>
                    <a:lnTo>
                      <a:pt x="431" y="71"/>
                    </a:lnTo>
                    <a:lnTo>
                      <a:pt x="431" y="212"/>
                    </a:lnTo>
                    <a:lnTo>
                      <a:pt x="422" y="212"/>
                    </a:lnTo>
                    <a:lnTo>
                      <a:pt x="431" y="212"/>
                    </a:lnTo>
                    <a:lnTo>
                      <a:pt x="431" y="221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9"/>
                    </a:lnTo>
                    <a:lnTo>
                      <a:pt x="431" y="239"/>
                    </a:lnTo>
                    <a:lnTo>
                      <a:pt x="431" y="247"/>
                    </a:lnTo>
                    <a:lnTo>
                      <a:pt x="431" y="256"/>
                    </a:lnTo>
                    <a:lnTo>
                      <a:pt x="431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31" y="274"/>
                    </a:lnTo>
                    <a:lnTo>
                      <a:pt x="431" y="292"/>
                    </a:lnTo>
                    <a:lnTo>
                      <a:pt x="431" y="283"/>
                    </a:lnTo>
                    <a:lnTo>
                      <a:pt x="422" y="283"/>
                    </a:lnTo>
                    <a:lnTo>
                      <a:pt x="422" y="274"/>
                    </a:lnTo>
                    <a:lnTo>
                      <a:pt x="414" y="274"/>
                    </a:lnTo>
                    <a:lnTo>
                      <a:pt x="414" y="274"/>
                    </a:lnTo>
                    <a:lnTo>
                      <a:pt x="405" y="274"/>
                    </a:lnTo>
                    <a:lnTo>
                      <a:pt x="405" y="265"/>
                    </a:lnTo>
                    <a:lnTo>
                      <a:pt x="405" y="265"/>
                    </a:lnTo>
                    <a:lnTo>
                      <a:pt x="396" y="265"/>
                    </a:lnTo>
                    <a:lnTo>
                      <a:pt x="387" y="256"/>
                    </a:lnTo>
                    <a:lnTo>
                      <a:pt x="361" y="265"/>
                    </a:lnTo>
                    <a:lnTo>
                      <a:pt x="352" y="256"/>
                    </a:lnTo>
                    <a:lnTo>
                      <a:pt x="352" y="265"/>
                    </a:lnTo>
                    <a:lnTo>
                      <a:pt x="343" y="265"/>
                    </a:lnTo>
                    <a:lnTo>
                      <a:pt x="326" y="256"/>
                    </a:lnTo>
                    <a:lnTo>
                      <a:pt x="317" y="247"/>
                    </a:lnTo>
                    <a:lnTo>
                      <a:pt x="255" y="247"/>
                    </a:lnTo>
                    <a:lnTo>
                      <a:pt x="159" y="247"/>
                    </a:lnTo>
                    <a:lnTo>
                      <a:pt x="62" y="239"/>
                    </a:lnTo>
                    <a:lnTo>
                      <a:pt x="0" y="23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Freeform 44">
                <a:extLst>
                  <a:ext uri="{FF2B5EF4-FFF2-40B4-BE49-F238E27FC236}">
                    <a16:creationId xmlns:a16="http://schemas.microsoft.com/office/drawing/2014/main" id="{0A292A8B-F5E0-B492-6A50-B3676E175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040" y="2093489"/>
                <a:ext cx="578244" cy="391756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9" y="79"/>
                  </a:cxn>
                  <a:cxn ang="0">
                    <a:pos x="18" y="71"/>
                  </a:cxn>
                  <a:cxn ang="0">
                    <a:pos x="18" y="0"/>
                  </a:cxn>
                  <a:cxn ang="0">
                    <a:pos x="115" y="9"/>
                  </a:cxn>
                  <a:cxn ang="0">
                    <a:pos x="229" y="17"/>
                  </a:cxn>
                  <a:cxn ang="0">
                    <a:pos x="326" y="17"/>
                  </a:cxn>
                  <a:cxn ang="0">
                    <a:pos x="431" y="17"/>
                  </a:cxn>
                  <a:cxn ang="0">
                    <a:pos x="422" y="26"/>
                  </a:cxn>
                  <a:cxn ang="0">
                    <a:pos x="422" y="35"/>
                  </a:cxn>
                  <a:cxn ang="0">
                    <a:pos x="414" y="35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14" y="44"/>
                  </a:cxn>
                  <a:cxn ang="0">
                    <a:pos x="422" y="62"/>
                  </a:cxn>
                  <a:cxn ang="0">
                    <a:pos x="422" y="62"/>
                  </a:cxn>
                  <a:cxn ang="0">
                    <a:pos x="431" y="62"/>
                  </a:cxn>
                  <a:cxn ang="0">
                    <a:pos x="431" y="71"/>
                  </a:cxn>
                  <a:cxn ang="0">
                    <a:pos x="431" y="212"/>
                  </a:cxn>
                  <a:cxn ang="0">
                    <a:pos x="422" y="212"/>
                  </a:cxn>
                  <a:cxn ang="0">
                    <a:pos x="431" y="212"/>
                  </a:cxn>
                  <a:cxn ang="0">
                    <a:pos x="431" y="221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0"/>
                  </a:cxn>
                  <a:cxn ang="0">
                    <a:pos x="431" y="239"/>
                  </a:cxn>
                  <a:cxn ang="0">
                    <a:pos x="431" y="239"/>
                  </a:cxn>
                  <a:cxn ang="0">
                    <a:pos x="431" y="247"/>
                  </a:cxn>
                  <a:cxn ang="0">
                    <a:pos x="431" y="256"/>
                  </a:cxn>
                  <a:cxn ang="0">
                    <a:pos x="431" y="265"/>
                  </a:cxn>
                  <a:cxn ang="0">
                    <a:pos x="431" y="265"/>
                  </a:cxn>
                  <a:cxn ang="0">
                    <a:pos x="422" y="265"/>
                  </a:cxn>
                  <a:cxn ang="0">
                    <a:pos x="422" y="274"/>
                  </a:cxn>
                  <a:cxn ang="0">
                    <a:pos x="431" y="274"/>
                  </a:cxn>
                  <a:cxn ang="0">
                    <a:pos x="431" y="292"/>
                  </a:cxn>
                  <a:cxn ang="0">
                    <a:pos x="431" y="283"/>
                  </a:cxn>
                  <a:cxn ang="0">
                    <a:pos x="422" y="283"/>
                  </a:cxn>
                  <a:cxn ang="0">
                    <a:pos x="422" y="274"/>
                  </a:cxn>
                  <a:cxn ang="0">
                    <a:pos x="414" y="274"/>
                  </a:cxn>
                  <a:cxn ang="0">
                    <a:pos x="414" y="274"/>
                  </a:cxn>
                  <a:cxn ang="0">
                    <a:pos x="405" y="274"/>
                  </a:cxn>
                  <a:cxn ang="0">
                    <a:pos x="405" y="265"/>
                  </a:cxn>
                  <a:cxn ang="0">
                    <a:pos x="405" y="265"/>
                  </a:cxn>
                  <a:cxn ang="0">
                    <a:pos x="396" y="265"/>
                  </a:cxn>
                  <a:cxn ang="0">
                    <a:pos x="387" y="256"/>
                  </a:cxn>
                  <a:cxn ang="0">
                    <a:pos x="361" y="265"/>
                  </a:cxn>
                  <a:cxn ang="0">
                    <a:pos x="352" y="256"/>
                  </a:cxn>
                  <a:cxn ang="0">
                    <a:pos x="352" y="265"/>
                  </a:cxn>
                  <a:cxn ang="0">
                    <a:pos x="343" y="265"/>
                  </a:cxn>
                  <a:cxn ang="0">
                    <a:pos x="326" y="256"/>
                  </a:cxn>
                  <a:cxn ang="0">
                    <a:pos x="317" y="247"/>
                  </a:cxn>
                  <a:cxn ang="0">
                    <a:pos x="255" y="247"/>
                  </a:cxn>
                  <a:cxn ang="0">
                    <a:pos x="159" y="247"/>
                  </a:cxn>
                  <a:cxn ang="0">
                    <a:pos x="62" y="239"/>
                  </a:cxn>
                  <a:cxn ang="0">
                    <a:pos x="0" y="239"/>
                  </a:cxn>
                </a:cxnLst>
                <a:rect l="0" t="0" r="r" b="b"/>
                <a:pathLst>
                  <a:path w="431" h="292">
                    <a:moveTo>
                      <a:pt x="0" y="239"/>
                    </a:moveTo>
                    <a:lnTo>
                      <a:pt x="9" y="79"/>
                    </a:lnTo>
                    <a:lnTo>
                      <a:pt x="18" y="71"/>
                    </a:lnTo>
                    <a:lnTo>
                      <a:pt x="18" y="0"/>
                    </a:lnTo>
                    <a:lnTo>
                      <a:pt x="115" y="9"/>
                    </a:lnTo>
                    <a:lnTo>
                      <a:pt x="229" y="17"/>
                    </a:lnTo>
                    <a:lnTo>
                      <a:pt x="326" y="17"/>
                    </a:lnTo>
                    <a:lnTo>
                      <a:pt x="431" y="17"/>
                    </a:lnTo>
                    <a:lnTo>
                      <a:pt x="422" y="26"/>
                    </a:lnTo>
                    <a:lnTo>
                      <a:pt x="422" y="35"/>
                    </a:lnTo>
                    <a:lnTo>
                      <a:pt x="414" y="35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14" y="4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31" y="62"/>
                    </a:lnTo>
                    <a:lnTo>
                      <a:pt x="431" y="71"/>
                    </a:lnTo>
                    <a:lnTo>
                      <a:pt x="431" y="212"/>
                    </a:lnTo>
                    <a:lnTo>
                      <a:pt x="422" y="212"/>
                    </a:lnTo>
                    <a:lnTo>
                      <a:pt x="431" y="212"/>
                    </a:lnTo>
                    <a:lnTo>
                      <a:pt x="431" y="221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0"/>
                    </a:lnTo>
                    <a:lnTo>
                      <a:pt x="431" y="239"/>
                    </a:lnTo>
                    <a:lnTo>
                      <a:pt x="431" y="239"/>
                    </a:lnTo>
                    <a:lnTo>
                      <a:pt x="431" y="247"/>
                    </a:lnTo>
                    <a:lnTo>
                      <a:pt x="431" y="256"/>
                    </a:lnTo>
                    <a:lnTo>
                      <a:pt x="431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31" y="274"/>
                    </a:lnTo>
                    <a:lnTo>
                      <a:pt x="431" y="292"/>
                    </a:lnTo>
                    <a:lnTo>
                      <a:pt x="431" y="283"/>
                    </a:lnTo>
                    <a:lnTo>
                      <a:pt x="422" y="283"/>
                    </a:lnTo>
                    <a:lnTo>
                      <a:pt x="422" y="274"/>
                    </a:lnTo>
                    <a:lnTo>
                      <a:pt x="414" y="274"/>
                    </a:lnTo>
                    <a:lnTo>
                      <a:pt x="414" y="274"/>
                    </a:lnTo>
                    <a:lnTo>
                      <a:pt x="405" y="274"/>
                    </a:lnTo>
                    <a:lnTo>
                      <a:pt x="405" y="265"/>
                    </a:lnTo>
                    <a:lnTo>
                      <a:pt x="405" y="265"/>
                    </a:lnTo>
                    <a:lnTo>
                      <a:pt x="396" y="265"/>
                    </a:lnTo>
                    <a:lnTo>
                      <a:pt x="387" y="256"/>
                    </a:lnTo>
                    <a:lnTo>
                      <a:pt x="361" y="265"/>
                    </a:lnTo>
                    <a:lnTo>
                      <a:pt x="352" y="256"/>
                    </a:lnTo>
                    <a:lnTo>
                      <a:pt x="352" y="265"/>
                    </a:lnTo>
                    <a:lnTo>
                      <a:pt x="343" y="265"/>
                    </a:lnTo>
                    <a:lnTo>
                      <a:pt x="326" y="256"/>
                    </a:lnTo>
                    <a:lnTo>
                      <a:pt x="317" y="247"/>
                    </a:lnTo>
                    <a:lnTo>
                      <a:pt x="255" y="247"/>
                    </a:lnTo>
                    <a:lnTo>
                      <a:pt x="159" y="247"/>
                    </a:lnTo>
                    <a:lnTo>
                      <a:pt x="62" y="239"/>
                    </a:lnTo>
                    <a:lnTo>
                      <a:pt x="0" y="23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Freeform 53">
                <a:extLst>
                  <a:ext uri="{FF2B5EF4-FFF2-40B4-BE49-F238E27FC236}">
                    <a16:creationId xmlns:a16="http://schemas.microsoft.com/office/drawing/2014/main" id="{5E89E4E4-BE2C-BA1A-552C-613A17033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406" y="1809063"/>
                <a:ext cx="672158" cy="568852"/>
              </a:xfrm>
              <a:custGeom>
                <a:avLst/>
                <a:gdLst/>
                <a:ahLst/>
                <a:cxnLst>
                  <a:cxn ang="0">
                    <a:pos x="0" y="291"/>
                  </a:cxn>
                  <a:cxn ang="0">
                    <a:pos x="9" y="274"/>
                  </a:cxn>
                  <a:cxn ang="0">
                    <a:pos x="9" y="247"/>
                  </a:cxn>
                  <a:cxn ang="0">
                    <a:pos x="26" y="221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44" y="185"/>
                  </a:cxn>
                  <a:cxn ang="0">
                    <a:pos x="44" y="185"/>
                  </a:cxn>
                  <a:cxn ang="0">
                    <a:pos x="61" y="150"/>
                  </a:cxn>
                  <a:cxn ang="0">
                    <a:pos x="70" y="132"/>
                  </a:cxn>
                  <a:cxn ang="0">
                    <a:pos x="70" y="115"/>
                  </a:cxn>
                  <a:cxn ang="0">
                    <a:pos x="79" y="88"/>
                  </a:cxn>
                  <a:cxn ang="0">
                    <a:pos x="88" y="70"/>
                  </a:cxn>
                  <a:cxn ang="0">
                    <a:pos x="97" y="53"/>
                  </a:cxn>
                  <a:cxn ang="0">
                    <a:pos x="97" y="44"/>
                  </a:cxn>
                  <a:cxn ang="0">
                    <a:pos x="97" y="35"/>
                  </a:cxn>
                  <a:cxn ang="0">
                    <a:pos x="105" y="17"/>
                  </a:cxn>
                  <a:cxn ang="0">
                    <a:pos x="114" y="0"/>
                  </a:cxn>
                  <a:cxn ang="0">
                    <a:pos x="114" y="8"/>
                  </a:cxn>
                  <a:cxn ang="0">
                    <a:pos x="123" y="0"/>
                  </a:cxn>
                  <a:cxn ang="0">
                    <a:pos x="132" y="8"/>
                  </a:cxn>
                  <a:cxn ang="0">
                    <a:pos x="141" y="17"/>
                  </a:cxn>
                  <a:cxn ang="0">
                    <a:pos x="149" y="17"/>
                  </a:cxn>
                  <a:cxn ang="0">
                    <a:pos x="167" y="35"/>
                  </a:cxn>
                  <a:cxn ang="0">
                    <a:pos x="167" y="70"/>
                  </a:cxn>
                  <a:cxn ang="0">
                    <a:pos x="185" y="79"/>
                  </a:cxn>
                  <a:cxn ang="0">
                    <a:pos x="202" y="70"/>
                  </a:cxn>
                  <a:cxn ang="0">
                    <a:pos x="220" y="70"/>
                  </a:cxn>
                  <a:cxn ang="0">
                    <a:pos x="237" y="79"/>
                  </a:cxn>
                  <a:cxn ang="0">
                    <a:pos x="255" y="88"/>
                  </a:cxn>
                  <a:cxn ang="0">
                    <a:pos x="281" y="88"/>
                  </a:cxn>
                  <a:cxn ang="0">
                    <a:pos x="299" y="88"/>
                  </a:cxn>
                  <a:cxn ang="0">
                    <a:pos x="334" y="88"/>
                  </a:cxn>
                  <a:cxn ang="0">
                    <a:pos x="352" y="88"/>
                  </a:cxn>
                  <a:cxn ang="0">
                    <a:pos x="369" y="88"/>
                  </a:cxn>
                  <a:cxn ang="0">
                    <a:pos x="484" y="115"/>
                  </a:cxn>
                  <a:cxn ang="0">
                    <a:pos x="492" y="132"/>
                  </a:cxn>
                  <a:cxn ang="0">
                    <a:pos x="484" y="159"/>
                  </a:cxn>
                  <a:cxn ang="0">
                    <a:pos x="466" y="194"/>
                  </a:cxn>
                  <a:cxn ang="0">
                    <a:pos x="449" y="212"/>
                  </a:cxn>
                  <a:cxn ang="0">
                    <a:pos x="440" y="238"/>
                  </a:cxn>
                  <a:cxn ang="0">
                    <a:pos x="449" y="247"/>
                  </a:cxn>
                  <a:cxn ang="0">
                    <a:pos x="449" y="265"/>
                  </a:cxn>
                  <a:cxn ang="0">
                    <a:pos x="440" y="283"/>
                  </a:cxn>
                  <a:cxn ang="0">
                    <a:pos x="237" y="380"/>
                  </a:cxn>
                  <a:cxn ang="0">
                    <a:pos x="0" y="318"/>
                  </a:cxn>
                </a:cxnLst>
                <a:rect l="0" t="0" r="r" b="b"/>
                <a:pathLst>
                  <a:path w="501" h="424">
                    <a:moveTo>
                      <a:pt x="0" y="318"/>
                    </a:moveTo>
                    <a:lnTo>
                      <a:pt x="0" y="309"/>
                    </a:lnTo>
                    <a:lnTo>
                      <a:pt x="0" y="291"/>
                    </a:lnTo>
                    <a:lnTo>
                      <a:pt x="0" y="283"/>
                    </a:lnTo>
                    <a:lnTo>
                      <a:pt x="0" y="274"/>
                    </a:lnTo>
                    <a:lnTo>
                      <a:pt x="9" y="274"/>
                    </a:lnTo>
                    <a:lnTo>
                      <a:pt x="9" y="265"/>
                    </a:lnTo>
                    <a:lnTo>
                      <a:pt x="9" y="256"/>
                    </a:lnTo>
                    <a:lnTo>
                      <a:pt x="9" y="247"/>
                    </a:lnTo>
                    <a:lnTo>
                      <a:pt x="17" y="229"/>
                    </a:lnTo>
                    <a:lnTo>
                      <a:pt x="26" y="212"/>
                    </a:lnTo>
                    <a:lnTo>
                      <a:pt x="26" y="221"/>
                    </a:lnTo>
                    <a:lnTo>
                      <a:pt x="26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03"/>
                    </a:lnTo>
                    <a:lnTo>
                      <a:pt x="35" y="194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76"/>
                    </a:lnTo>
                    <a:lnTo>
                      <a:pt x="61" y="150"/>
                    </a:lnTo>
                    <a:lnTo>
                      <a:pt x="61" y="141"/>
                    </a:lnTo>
                    <a:lnTo>
                      <a:pt x="61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0" y="123"/>
                    </a:lnTo>
                    <a:lnTo>
                      <a:pt x="70" y="115"/>
                    </a:lnTo>
                    <a:lnTo>
                      <a:pt x="70" y="106"/>
                    </a:lnTo>
                    <a:lnTo>
                      <a:pt x="79" y="97"/>
                    </a:lnTo>
                    <a:lnTo>
                      <a:pt x="79" y="88"/>
                    </a:lnTo>
                    <a:lnTo>
                      <a:pt x="88" y="79"/>
                    </a:lnTo>
                    <a:lnTo>
                      <a:pt x="88" y="70"/>
                    </a:lnTo>
                    <a:lnTo>
                      <a:pt x="88" y="70"/>
                    </a:lnTo>
                    <a:lnTo>
                      <a:pt x="88" y="61"/>
                    </a:lnTo>
                    <a:lnTo>
                      <a:pt x="97" y="61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44"/>
                    </a:lnTo>
                    <a:lnTo>
                      <a:pt x="105" y="44"/>
                    </a:lnTo>
                    <a:lnTo>
                      <a:pt x="97" y="35"/>
                    </a:lnTo>
                    <a:lnTo>
                      <a:pt x="97" y="35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17"/>
                    </a:lnTo>
                    <a:lnTo>
                      <a:pt x="105" y="17"/>
                    </a:lnTo>
                    <a:lnTo>
                      <a:pt x="105" y="8"/>
                    </a:lnTo>
                    <a:lnTo>
                      <a:pt x="114" y="0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0"/>
                    </a:lnTo>
                    <a:lnTo>
                      <a:pt x="123" y="0"/>
                    </a:lnTo>
                    <a:lnTo>
                      <a:pt x="123" y="8"/>
                    </a:lnTo>
                    <a:lnTo>
                      <a:pt x="123" y="8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9" y="17"/>
                    </a:lnTo>
                    <a:lnTo>
                      <a:pt x="149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67" y="35"/>
                    </a:lnTo>
                    <a:lnTo>
                      <a:pt x="158" y="61"/>
                    </a:lnTo>
                    <a:lnTo>
                      <a:pt x="167" y="61"/>
                    </a:lnTo>
                    <a:lnTo>
                      <a:pt x="167" y="70"/>
                    </a:lnTo>
                    <a:lnTo>
                      <a:pt x="176" y="70"/>
                    </a:lnTo>
                    <a:lnTo>
                      <a:pt x="176" y="70"/>
                    </a:lnTo>
                    <a:lnTo>
                      <a:pt x="185" y="79"/>
                    </a:lnTo>
                    <a:lnTo>
                      <a:pt x="193" y="79"/>
                    </a:lnTo>
                    <a:lnTo>
                      <a:pt x="202" y="70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9" y="70"/>
                    </a:lnTo>
                    <a:lnTo>
                      <a:pt x="237" y="79"/>
                    </a:lnTo>
                    <a:lnTo>
                      <a:pt x="237" y="79"/>
                    </a:lnTo>
                    <a:lnTo>
                      <a:pt x="246" y="79"/>
                    </a:lnTo>
                    <a:lnTo>
                      <a:pt x="246" y="88"/>
                    </a:lnTo>
                    <a:lnTo>
                      <a:pt x="255" y="88"/>
                    </a:lnTo>
                    <a:lnTo>
                      <a:pt x="264" y="88"/>
                    </a:lnTo>
                    <a:lnTo>
                      <a:pt x="273" y="79"/>
                    </a:lnTo>
                    <a:lnTo>
                      <a:pt x="281" y="88"/>
                    </a:lnTo>
                    <a:lnTo>
                      <a:pt x="281" y="88"/>
                    </a:lnTo>
                    <a:lnTo>
                      <a:pt x="290" y="88"/>
                    </a:lnTo>
                    <a:lnTo>
                      <a:pt x="299" y="88"/>
                    </a:lnTo>
                    <a:lnTo>
                      <a:pt x="308" y="88"/>
                    </a:lnTo>
                    <a:lnTo>
                      <a:pt x="317" y="88"/>
                    </a:lnTo>
                    <a:lnTo>
                      <a:pt x="334" y="88"/>
                    </a:lnTo>
                    <a:lnTo>
                      <a:pt x="334" y="88"/>
                    </a:lnTo>
                    <a:lnTo>
                      <a:pt x="343" y="88"/>
                    </a:lnTo>
                    <a:lnTo>
                      <a:pt x="352" y="88"/>
                    </a:lnTo>
                    <a:lnTo>
                      <a:pt x="361" y="88"/>
                    </a:lnTo>
                    <a:lnTo>
                      <a:pt x="361" y="88"/>
                    </a:lnTo>
                    <a:lnTo>
                      <a:pt x="369" y="88"/>
                    </a:lnTo>
                    <a:lnTo>
                      <a:pt x="413" y="97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84" y="123"/>
                    </a:lnTo>
                    <a:lnTo>
                      <a:pt x="484" y="123"/>
                    </a:lnTo>
                    <a:lnTo>
                      <a:pt x="492" y="132"/>
                    </a:lnTo>
                    <a:lnTo>
                      <a:pt x="501" y="141"/>
                    </a:lnTo>
                    <a:lnTo>
                      <a:pt x="492" y="150"/>
                    </a:lnTo>
                    <a:lnTo>
                      <a:pt x="484" y="159"/>
                    </a:lnTo>
                    <a:lnTo>
                      <a:pt x="475" y="176"/>
                    </a:lnTo>
                    <a:lnTo>
                      <a:pt x="466" y="185"/>
                    </a:lnTo>
                    <a:lnTo>
                      <a:pt x="466" y="194"/>
                    </a:lnTo>
                    <a:lnTo>
                      <a:pt x="466" y="194"/>
                    </a:lnTo>
                    <a:lnTo>
                      <a:pt x="457" y="203"/>
                    </a:lnTo>
                    <a:lnTo>
                      <a:pt x="449" y="212"/>
                    </a:lnTo>
                    <a:lnTo>
                      <a:pt x="449" y="221"/>
                    </a:lnTo>
                    <a:lnTo>
                      <a:pt x="440" y="221"/>
                    </a:lnTo>
                    <a:lnTo>
                      <a:pt x="440" y="238"/>
                    </a:lnTo>
                    <a:lnTo>
                      <a:pt x="440" y="238"/>
                    </a:lnTo>
                    <a:lnTo>
                      <a:pt x="440" y="247"/>
                    </a:lnTo>
                    <a:lnTo>
                      <a:pt x="449" y="247"/>
                    </a:lnTo>
                    <a:lnTo>
                      <a:pt x="449" y="247"/>
                    </a:lnTo>
                    <a:lnTo>
                      <a:pt x="449" y="256"/>
                    </a:lnTo>
                    <a:lnTo>
                      <a:pt x="449" y="265"/>
                    </a:lnTo>
                    <a:lnTo>
                      <a:pt x="440" y="274"/>
                    </a:lnTo>
                    <a:lnTo>
                      <a:pt x="440" y="274"/>
                    </a:lnTo>
                    <a:lnTo>
                      <a:pt x="440" y="283"/>
                    </a:lnTo>
                    <a:lnTo>
                      <a:pt x="405" y="424"/>
                    </a:lnTo>
                    <a:lnTo>
                      <a:pt x="334" y="406"/>
                    </a:lnTo>
                    <a:lnTo>
                      <a:pt x="237" y="380"/>
                    </a:lnTo>
                    <a:lnTo>
                      <a:pt x="132" y="353"/>
                    </a:lnTo>
                    <a:lnTo>
                      <a:pt x="9" y="318"/>
                    </a:lnTo>
                    <a:lnTo>
                      <a:pt x="0" y="31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8" name="Freeform 54">
                <a:extLst>
                  <a:ext uri="{FF2B5EF4-FFF2-40B4-BE49-F238E27FC236}">
                    <a16:creationId xmlns:a16="http://schemas.microsoft.com/office/drawing/2014/main" id="{FCA9216A-EB92-2586-BC78-80D34277B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406" y="1809063"/>
                <a:ext cx="672158" cy="568852"/>
              </a:xfrm>
              <a:custGeom>
                <a:avLst/>
                <a:gdLst/>
                <a:ahLst/>
                <a:cxnLst>
                  <a:cxn ang="0">
                    <a:pos x="0" y="291"/>
                  </a:cxn>
                  <a:cxn ang="0">
                    <a:pos x="9" y="274"/>
                  </a:cxn>
                  <a:cxn ang="0">
                    <a:pos x="9" y="247"/>
                  </a:cxn>
                  <a:cxn ang="0">
                    <a:pos x="26" y="221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35" y="212"/>
                  </a:cxn>
                  <a:cxn ang="0">
                    <a:pos x="44" y="185"/>
                  </a:cxn>
                  <a:cxn ang="0">
                    <a:pos x="44" y="185"/>
                  </a:cxn>
                  <a:cxn ang="0">
                    <a:pos x="61" y="150"/>
                  </a:cxn>
                  <a:cxn ang="0">
                    <a:pos x="70" y="132"/>
                  </a:cxn>
                  <a:cxn ang="0">
                    <a:pos x="70" y="115"/>
                  </a:cxn>
                  <a:cxn ang="0">
                    <a:pos x="79" y="88"/>
                  </a:cxn>
                  <a:cxn ang="0">
                    <a:pos x="88" y="70"/>
                  </a:cxn>
                  <a:cxn ang="0">
                    <a:pos x="97" y="53"/>
                  </a:cxn>
                  <a:cxn ang="0">
                    <a:pos x="97" y="44"/>
                  </a:cxn>
                  <a:cxn ang="0">
                    <a:pos x="97" y="35"/>
                  </a:cxn>
                  <a:cxn ang="0">
                    <a:pos x="105" y="17"/>
                  </a:cxn>
                  <a:cxn ang="0">
                    <a:pos x="114" y="0"/>
                  </a:cxn>
                  <a:cxn ang="0">
                    <a:pos x="114" y="8"/>
                  </a:cxn>
                  <a:cxn ang="0">
                    <a:pos x="123" y="0"/>
                  </a:cxn>
                  <a:cxn ang="0">
                    <a:pos x="132" y="8"/>
                  </a:cxn>
                  <a:cxn ang="0">
                    <a:pos x="141" y="17"/>
                  </a:cxn>
                  <a:cxn ang="0">
                    <a:pos x="149" y="17"/>
                  </a:cxn>
                  <a:cxn ang="0">
                    <a:pos x="167" y="35"/>
                  </a:cxn>
                  <a:cxn ang="0">
                    <a:pos x="167" y="70"/>
                  </a:cxn>
                  <a:cxn ang="0">
                    <a:pos x="185" y="79"/>
                  </a:cxn>
                  <a:cxn ang="0">
                    <a:pos x="202" y="70"/>
                  </a:cxn>
                  <a:cxn ang="0">
                    <a:pos x="220" y="70"/>
                  </a:cxn>
                  <a:cxn ang="0">
                    <a:pos x="237" y="79"/>
                  </a:cxn>
                  <a:cxn ang="0">
                    <a:pos x="255" y="88"/>
                  </a:cxn>
                  <a:cxn ang="0">
                    <a:pos x="281" y="88"/>
                  </a:cxn>
                  <a:cxn ang="0">
                    <a:pos x="299" y="88"/>
                  </a:cxn>
                  <a:cxn ang="0">
                    <a:pos x="334" y="88"/>
                  </a:cxn>
                  <a:cxn ang="0">
                    <a:pos x="352" y="88"/>
                  </a:cxn>
                  <a:cxn ang="0">
                    <a:pos x="369" y="88"/>
                  </a:cxn>
                  <a:cxn ang="0">
                    <a:pos x="484" y="115"/>
                  </a:cxn>
                  <a:cxn ang="0">
                    <a:pos x="492" y="132"/>
                  </a:cxn>
                  <a:cxn ang="0">
                    <a:pos x="484" y="159"/>
                  </a:cxn>
                  <a:cxn ang="0">
                    <a:pos x="466" y="194"/>
                  </a:cxn>
                  <a:cxn ang="0">
                    <a:pos x="449" y="212"/>
                  </a:cxn>
                  <a:cxn ang="0">
                    <a:pos x="440" y="238"/>
                  </a:cxn>
                  <a:cxn ang="0">
                    <a:pos x="449" y="247"/>
                  </a:cxn>
                  <a:cxn ang="0">
                    <a:pos x="449" y="265"/>
                  </a:cxn>
                  <a:cxn ang="0">
                    <a:pos x="440" y="283"/>
                  </a:cxn>
                  <a:cxn ang="0">
                    <a:pos x="237" y="380"/>
                  </a:cxn>
                  <a:cxn ang="0">
                    <a:pos x="0" y="318"/>
                  </a:cxn>
                </a:cxnLst>
                <a:rect l="0" t="0" r="r" b="b"/>
                <a:pathLst>
                  <a:path w="501" h="424">
                    <a:moveTo>
                      <a:pt x="0" y="318"/>
                    </a:moveTo>
                    <a:lnTo>
                      <a:pt x="0" y="309"/>
                    </a:lnTo>
                    <a:lnTo>
                      <a:pt x="0" y="291"/>
                    </a:lnTo>
                    <a:lnTo>
                      <a:pt x="0" y="283"/>
                    </a:lnTo>
                    <a:lnTo>
                      <a:pt x="0" y="274"/>
                    </a:lnTo>
                    <a:lnTo>
                      <a:pt x="9" y="274"/>
                    </a:lnTo>
                    <a:lnTo>
                      <a:pt x="9" y="265"/>
                    </a:lnTo>
                    <a:lnTo>
                      <a:pt x="9" y="256"/>
                    </a:lnTo>
                    <a:lnTo>
                      <a:pt x="9" y="247"/>
                    </a:lnTo>
                    <a:lnTo>
                      <a:pt x="17" y="229"/>
                    </a:lnTo>
                    <a:lnTo>
                      <a:pt x="26" y="212"/>
                    </a:lnTo>
                    <a:lnTo>
                      <a:pt x="26" y="221"/>
                    </a:lnTo>
                    <a:lnTo>
                      <a:pt x="26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35" y="203"/>
                    </a:lnTo>
                    <a:lnTo>
                      <a:pt x="35" y="194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44" y="176"/>
                    </a:lnTo>
                    <a:lnTo>
                      <a:pt x="61" y="150"/>
                    </a:lnTo>
                    <a:lnTo>
                      <a:pt x="61" y="141"/>
                    </a:lnTo>
                    <a:lnTo>
                      <a:pt x="61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0" y="123"/>
                    </a:lnTo>
                    <a:lnTo>
                      <a:pt x="70" y="115"/>
                    </a:lnTo>
                    <a:lnTo>
                      <a:pt x="70" y="106"/>
                    </a:lnTo>
                    <a:lnTo>
                      <a:pt x="79" y="97"/>
                    </a:lnTo>
                    <a:lnTo>
                      <a:pt x="79" y="88"/>
                    </a:lnTo>
                    <a:lnTo>
                      <a:pt x="88" y="79"/>
                    </a:lnTo>
                    <a:lnTo>
                      <a:pt x="88" y="70"/>
                    </a:lnTo>
                    <a:lnTo>
                      <a:pt x="88" y="70"/>
                    </a:lnTo>
                    <a:lnTo>
                      <a:pt x="88" y="61"/>
                    </a:lnTo>
                    <a:lnTo>
                      <a:pt x="97" y="61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53"/>
                    </a:lnTo>
                    <a:lnTo>
                      <a:pt x="97" y="44"/>
                    </a:lnTo>
                    <a:lnTo>
                      <a:pt x="105" y="44"/>
                    </a:lnTo>
                    <a:lnTo>
                      <a:pt x="97" y="35"/>
                    </a:lnTo>
                    <a:lnTo>
                      <a:pt x="97" y="35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17"/>
                    </a:lnTo>
                    <a:lnTo>
                      <a:pt x="105" y="17"/>
                    </a:lnTo>
                    <a:lnTo>
                      <a:pt x="105" y="8"/>
                    </a:lnTo>
                    <a:lnTo>
                      <a:pt x="114" y="0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0"/>
                    </a:lnTo>
                    <a:lnTo>
                      <a:pt x="123" y="0"/>
                    </a:lnTo>
                    <a:lnTo>
                      <a:pt x="123" y="8"/>
                    </a:lnTo>
                    <a:lnTo>
                      <a:pt x="123" y="8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1" y="17"/>
                    </a:lnTo>
                    <a:lnTo>
                      <a:pt x="149" y="17"/>
                    </a:lnTo>
                    <a:lnTo>
                      <a:pt x="149" y="17"/>
                    </a:lnTo>
                    <a:lnTo>
                      <a:pt x="158" y="17"/>
                    </a:lnTo>
                    <a:lnTo>
                      <a:pt x="158" y="26"/>
                    </a:lnTo>
                    <a:lnTo>
                      <a:pt x="167" y="35"/>
                    </a:lnTo>
                    <a:lnTo>
                      <a:pt x="158" y="61"/>
                    </a:lnTo>
                    <a:lnTo>
                      <a:pt x="167" y="61"/>
                    </a:lnTo>
                    <a:lnTo>
                      <a:pt x="167" y="70"/>
                    </a:lnTo>
                    <a:lnTo>
                      <a:pt x="176" y="70"/>
                    </a:lnTo>
                    <a:lnTo>
                      <a:pt x="176" y="70"/>
                    </a:lnTo>
                    <a:lnTo>
                      <a:pt x="185" y="79"/>
                    </a:lnTo>
                    <a:lnTo>
                      <a:pt x="193" y="79"/>
                    </a:lnTo>
                    <a:lnTo>
                      <a:pt x="202" y="70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9" y="70"/>
                    </a:lnTo>
                    <a:lnTo>
                      <a:pt x="237" y="79"/>
                    </a:lnTo>
                    <a:lnTo>
                      <a:pt x="237" y="79"/>
                    </a:lnTo>
                    <a:lnTo>
                      <a:pt x="246" y="79"/>
                    </a:lnTo>
                    <a:lnTo>
                      <a:pt x="246" y="88"/>
                    </a:lnTo>
                    <a:lnTo>
                      <a:pt x="255" y="88"/>
                    </a:lnTo>
                    <a:lnTo>
                      <a:pt x="264" y="88"/>
                    </a:lnTo>
                    <a:lnTo>
                      <a:pt x="273" y="79"/>
                    </a:lnTo>
                    <a:lnTo>
                      <a:pt x="281" y="88"/>
                    </a:lnTo>
                    <a:lnTo>
                      <a:pt x="281" y="88"/>
                    </a:lnTo>
                    <a:lnTo>
                      <a:pt x="290" y="88"/>
                    </a:lnTo>
                    <a:lnTo>
                      <a:pt x="299" y="88"/>
                    </a:lnTo>
                    <a:lnTo>
                      <a:pt x="308" y="88"/>
                    </a:lnTo>
                    <a:lnTo>
                      <a:pt x="317" y="88"/>
                    </a:lnTo>
                    <a:lnTo>
                      <a:pt x="334" y="88"/>
                    </a:lnTo>
                    <a:lnTo>
                      <a:pt x="334" y="88"/>
                    </a:lnTo>
                    <a:lnTo>
                      <a:pt x="343" y="88"/>
                    </a:lnTo>
                    <a:lnTo>
                      <a:pt x="352" y="88"/>
                    </a:lnTo>
                    <a:lnTo>
                      <a:pt x="361" y="88"/>
                    </a:lnTo>
                    <a:lnTo>
                      <a:pt x="361" y="88"/>
                    </a:lnTo>
                    <a:lnTo>
                      <a:pt x="369" y="88"/>
                    </a:lnTo>
                    <a:lnTo>
                      <a:pt x="413" y="97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84" y="123"/>
                    </a:lnTo>
                    <a:lnTo>
                      <a:pt x="484" y="123"/>
                    </a:lnTo>
                    <a:lnTo>
                      <a:pt x="492" y="132"/>
                    </a:lnTo>
                    <a:lnTo>
                      <a:pt x="501" y="141"/>
                    </a:lnTo>
                    <a:lnTo>
                      <a:pt x="492" y="150"/>
                    </a:lnTo>
                    <a:lnTo>
                      <a:pt x="484" y="159"/>
                    </a:lnTo>
                    <a:lnTo>
                      <a:pt x="475" y="176"/>
                    </a:lnTo>
                    <a:lnTo>
                      <a:pt x="466" y="185"/>
                    </a:lnTo>
                    <a:lnTo>
                      <a:pt x="466" y="194"/>
                    </a:lnTo>
                    <a:lnTo>
                      <a:pt x="466" y="194"/>
                    </a:lnTo>
                    <a:lnTo>
                      <a:pt x="457" y="203"/>
                    </a:lnTo>
                    <a:lnTo>
                      <a:pt x="449" y="212"/>
                    </a:lnTo>
                    <a:lnTo>
                      <a:pt x="449" y="221"/>
                    </a:lnTo>
                    <a:lnTo>
                      <a:pt x="440" y="221"/>
                    </a:lnTo>
                    <a:lnTo>
                      <a:pt x="440" y="238"/>
                    </a:lnTo>
                    <a:lnTo>
                      <a:pt x="440" y="238"/>
                    </a:lnTo>
                    <a:lnTo>
                      <a:pt x="440" y="247"/>
                    </a:lnTo>
                    <a:lnTo>
                      <a:pt x="449" y="247"/>
                    </a:lnTo>
                    <a:lnTo>
                      <a:pt x="449" y="247"/>
                    </a:lnTo>
                    <a:lnTo>
                      <a:pt x="449" y="256"/>
                    </a:lnTo>
                    <a:lnTo>
                      <a:pt x="449" y="265"/>
                    </a:lnTo>
                    <a:lnTo>
                      <a:pt x="440" y="274"/>
                    </a:lnTo>
                    <a:lnTo>
                      <a:pt x="440" y="274"/>
                    </a:lnTo>
                    <a:lnTo>
                      <a:pt x="440" y="283"/>
                    </a:lnTo>
                    <a:lnTo>
                      <a:pt x="405" y="424"/>
                    </a:lnTo>
                    <a:lnTo>
                      <a:pt x="334" y="406"/>
                    </a:lnTo>
                    <a:lnTo>
                      <a:pt x="237" y="380"/>
                    </a:lnTo>
                    <a:lnTo>
                      <a:pt x="132" y="353"/>
                    </a:lnTo>
                    <a:lnTo>
                      <a:pt x="9" y="318"/>
                    </a:lnTo>
                    <a:lnTo>
                      <a:pt x="0" y="318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9" name="Freeform 55">
                <a:extLst>
                  <a:ext uri="{FF2B5EF4-FFF2-40B4-BE49-F238E27FC236}">
                    <a16:creationId xmlns:a16="http://schemas.microsoft.com/office/drawing/2014/main" id="{05D22C96-1240-E24C-5D19-E31E2D151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264" y="3054097"/>
                <a:ext cx="719115" cy="367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7" y="9"/>
                  </a:cxn>
                  <a:cxn ang="0">
                    <a:pos x="448" y="9"/>
                  </a:cxn>
                  <a:cxn ang="0">
                    <a:pos x="527" y="53"/>
                  </a:cxn>
                  <a:cxn ang="0">
                    <a:pos x="536" y="141"/>
                  </a:cxn>
                  <a:cxn ang="0">
                    <a:pos x="527" y="274"/>
                  </a:cxn>
                  <a:cxn ang="0">
                    <a:pos x="519" y="265"/>
                  </a:cxn>
                  <a:cxn ang="0">
                    <a:pos x="492" y="256"/>
                  </a:cxn>
                  <a:cxn ang="0">
                    <a:pos x="483" y="256"/>
                  </a:cxn>
                  <a:cxn ang="0">
                    <a:pos x="475" y="256"/>
                  </a:cxn>
                  <a:cxn ang="0">
                    <a:pos x="466" y="256"/>
                  </a:cxn>
                  <a:cxn ang="0">
                    <a:pos x="457" y="265"/>
                  </a:cxn>
                  <a:cxn ang="0">
                    <a:pos x="448" y="256"/>
                  </a:cxn>
                  <a:cxn ang="0">
                    <a:pos x="439" y="265"/>
                  </a:cxn>
                  <a:cxn ang="0">
                    <a:pos x="422" y="265"/>
                  </a:cxn>
                  <a:cxn ang="0">
                    <a:pos x="413" y="274"/>
                  </a:cxn>
                  <a:cxn ang="0">
                    <a:pos x="404" y="265"/>
                  </a:cxn>
                  <a:cxn ang="0">
                    <a:pos x="395" y="256"/>
                  </a:cxn>
                  <a:cxn ang="0">
                    <a:pos x="387" y="265"/>
                  </a:cxn>
                  <a:cxn ang="0">
                    <a:pos x="378" y="256"/>
                  </a:cxn>
                  <a:cxn ang="0">
                    <a:pos x="378" y="256"/>
                  </a:cxn>
                  <a:cxn ang="0">
                    <a:pos x="369" y="274"/>
                  </a:cxn>
                  <a:cxn ang="0">
                    <a:pos x="369" y="274"/>
                  </a:cxn>
                  <a:cxn ang="0">
                    <a:pos x="369" y="265"/>
                  </a:cxn>
                  <a:cxn ang="0">
                    <a:pos x="352" y="265"/>
                  </a:cxn>
                  <a:cxn ang="0">
                    <a:pos x="343" y="256"/>
                  </a:cxn>
                  <a:cxn ang="0">
                    <a:pos x="343" y="256"/>
                  </a:cxn>
                  <a:cxn ang="0">
                    <a:pos x="325" y="256"/>
                  </a:cxn>
                  <a:cxn ang="0">
                    <a:pos x="316" y="256"/>
                  </a:cxn>
                  <a:cxn ang="0">
                    <a:pos x="316" y="248"/>
                  </a:cxn>
                  <a:cxn ang="0">
                    <a:pos x="308" y="248"/>
                  </a:cxn>
                  <a:cxn ang="0">
                    <a:pos x="299" y="239"/>
                  </a:cxn>
                  <a:cxn ang="0">
                    <a:pos x="290" y="248"/>
                  </a:cxn>
                  <a:cxn ang="0">
                    <a:pos x="281" y="239"/>
                  </a:cxn>
                  <a:cxn ang="0">
                    <a:pos x="272" y="239"/>
                  </a:cxn>
                  <a:cxn ang="0">
                    <a:pos x="255" y="239"/>
                  </a:cxn>
                  <a:cxn ang="0">
                    <a:pos x="246" y="230"/>
                  </a:cxn>
                  <a:cxn ang="0">
                    <a:pos x="237" y="230"/>
                  </a:cxn>
                  <a:cxn ang="0">
                    <a:pos x="237" y="221"/>
                  </a:cxn>
                  <a:cxn ang="0">
                    <a:pos x="228" y="212"/>
                  </a:cxn>
                  <a:cxn ang="0">
                    <a:pos x="220" y="221"/>
                  </a:cxn>
                  <a:cxn ang="0">
                    <a:pos x="211" y="212"/>
                  </a:cxn>
                  <a:cxn ang="0">
                    <a:pos x="202" y="212"/>
                  </a:cxn>
                  <a:cxn ang="0">
                    <a:pos x="184" y="203"/>
                  </a:cxn>
                  <a:cxn ang="0">
                    <a:pos x="184" y="195"/>
                  </a:cxn>
                  <a:cxn ang="0">
                    <a:pos x="184" y="44"/>
                  </a:cxn>
                  <a:cxn ang="0">
                    <a:pos x="149" y="44"/>
                  </a:cxn>
                  <a:cxn ang="0">
                    <a:pos x="0" y="44"/>
                  </a:cxn>
                </a:cxnLst>
                <a:rect l="0" t="0" r="r" b="b"/>
                <a:pathLst>
                  <a:path w="536" h="274">
                    <a:moveTo>
                      <a:pt x="0" y="44"/>
                    </a:moveTo>
                    <a:lnTo>
                      <a:pt x="0" y="0"/>
                    </a:lnTo>
                    <a:lnTo>
                      <a:pt x="61" y="0"/>
                    </a:lnTo>
                    <a:lnTo>
                      <a:pt x="167" y="9"/>
                    </a:lnTo>
                    <a:lnTo>
                      <a:pt x="308" y="9"/>
                    </a:lnTo>
                    <a:lnTo>
                      <a:pt x="448" y="9"/>
                    </a:lnTo>
                    <a:lnTo>
                      <a:pt x="527" y="9"/>
                    </a:lnTo>
                    <a:lnTo>
                      <a:pt x="527" y="53"/>
                    </a:lnTo>
                    <a:lnTo>
                      <a:pt x="536" y="115"/>
                    </a:lnTo>
                    <a:lnTo>
                      <a:pt x="536" y="141"/>
                    </a:lnTo>
                    <a:lnTo>
                      <a:pt x="536" y="274"/>
                    </a:lnTo>
                    <a:lnTo>
                      <a:pt x="527" y="274"/>
                    </a:lnTo>
                    <a:lnTo>
                      <a:pt x="519" y="274"/>
                    </a:lnTo>
                    <a:lnTo>
                      <a:pt x="519" y="265"/>
                    </a:lnTo>
                    <a:lnTo>
                      <a:pt x="510" y="265"/>
                    </a:lnTo>
                    <a:lnTo>
                      <a:pt x="492" y="256"/>
                    </a:lnTo>
                    <a:lnTo>
                      <a:pt x="492" y="256"/>
                    </a:lnTo>
                    <a:lnTo>
                      <a:pt x="483" y="256"/>
                    </a:lnTo>
                    <a:lnTo>
                      <a:pt x="483" y="256"/>
                    </a:lnTo>
                    <a:lnTo>
                      <a:pt x="475" y="256"/>
                    </a:lnTo>
                    <a:lnTo>
                      <a:pt x="475" y="256"/>
                    </a:lnTo>
                    <a:lnTo>
                      <a:pt x="466" y="256"/>
                    </a:lnTo>
                    <a:lnTo>
                      <a:pt x="457" y="256"/>
                    </a:lnTo>
                    <a:lnTo>
                      <a:pt x="457" y="265"/>
                    </a:lnTo>
                    <a:lnTo>
                      <a:pt x="448" y="265"/>
                    </a:lnTo>
                    <a:lnTo>
                      <a:pt x="448" y="256"/>
                    </a:lnTo>
                    <a:lnTo>
                      <a:pt x="439" y="265"/>
                    </a:lnTo>
                    <a:lnTo>
                      <a:pt x="439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13" y="274"/>
                    </a:lnTo>
                    <a:lnTo>
                      <a:pt x="413" y="265"/>
                    </a:lnTo>
                    <a:lnTo>
                      <a:pt x="404" y="265"/>
                    </a:lnTo>
                    <a:lnTo>
                      <a:pt x="404" y="256"/>
                    </a:lnTo>
                    <a:lnTo>
                      <a:pt x="395" y="256"/>
                    </a:lnTo>
                    <a:lnTo>
                      <a:pt x="395" y="265"/>
                    </a:lnTo>
                    <a:lnTo>
                      <a:pt x="387" y="265"/>
                    </a:lnTo>
                    <a:lnTo>
                      <a:pt x="387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69" y="265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0" y="265"/>
                    </a:lnTo>
                    <a:lnTo>
                      <a:pt x="369" y="265"/>
                    </a:lnTo>
                    <a:lnTo>
                      <a:pt x="360" y="256"/>
                    </a:lnTo>
                    <a:lnTo>
                      <a:pt x="352" y="265"/>
                    </a:lnTo>
                    <a:lnTo>
                      <a:pt x="352" y="265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34" y="248"/>
                    </a:lnTo>
                    <a:lnTo>
                      <a:pt x="325" y="256"/>
                    </a:lnTo>
                    <a:lnTo>
                      <a:pt x="316" y="265"/>
                    </a:lnTo>
                    <a:lnTo>
                      <a:pt x="316" y="256"/>
                    </a:lnTo>
                    <a:lnTo>
                      <a:pt x="316" y="256"/>
                    </a:lnTo>
                    <a:lnTo>
                      <a:pt x="316" y="248"/>
                    </a:lnTo>
                    <a:lnTo>
                      <a:pt x="308" y="248"/>
                    </a:lnTo>
                    <a:lnTo>
                      <a:pt x="308" y="248"/>
                    </a:lnTo>
                    <a:lnTo>
                      <a:pt x="308" y="239"/>
                    </a:lnTo>
                    <a:lnTo>
                      <a:pt x="299" y="239"/>
                    </a:lnTo>
                    <a:lnTo>
                      <a:pt x="290" y="239"/>
                    </a:lnTo>
                    <a:lnTo>
                      <a:pt x="290" y="248"/>
                    </a:lnTo>
                    <a:lnTo>
                      <a:pt x="281" y="248"/>
                    </a:lnTo>
                    <a:lnTo>
                      <a:pt x="281" y="239"/>
                    </a:lnTo>
                    <a:lnTo>
                      <a:pt x="272" y="239"/>
                    </a:lnTo>
                    <a:lnTo>
                      <a:pt x="272" y="239"/>
                    </a:lnTo>
                    <a:lnTo>
                      <a:pt x="264" y="239"/>
                    </a:lnTo>
                    <a:lnTo>
                      <a:pt x="255" y="239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37" y="230"/>
                    </a:lnTo>
                    <a:lnTo>
                      <a:pt x="237" y="230"/>
                    </a:lnTo>
                    <a:lnTo>
                      <a:pt x="237" y="221"/>
                    </a:lnTo>
                    <a:lnTo>
                      <a:pt x="228" y="221"/>
                    </a:lnTo>
                    <a:lnTo>
                      <a:pt x="228" y="212"/>
                    </a:lnTo>
                    <a:lnTo>
                      <a:pt x="228" y="212"/>
                    </a:lnTo>
                    <a:lnTo>
                      <a:pt x="220" y="221"/>
                    </a:lnTo>
                    <a:lnTo>
                      <a:pt x="220" y="221"/>
                    </a:lnTo>
                    <a:lnTo>
                      <a:pt x="211" y="212"/>
                    </a:lnTo>
                    <a:lnTo>
                      <a:pt x="211" y="221"/>
                    </a:lnTo>
                    <a:lnTo>
                      <a:pt x="202" y="212"/>
                    </a:lnTo>
                    <a:lnTo>
                      <a:pt x="193" y="203"/>
                    </a:lnTo>
                    <a:lnTo>
                      <a:pt x="184" y="203"/>
                    </a:lnTo>
                    <a:lnTo>
                      <a:pt x="184" y="203"/>
                    </a:lnTo>
                    <a:lnTo>
                      <a:pt x="184" y="195"/>
                    </a:lnTo>
                    <a:lnTo>
                      <a:pt x="184" y="53"/>
                    </a:lnTo>
                    <a:lnTo>
                      <a:pt x="184" y="44"/>
                    </a:lnTo>
                    <a:lnTo>
                      <a:pt x="176" y="44"/>
                    </a:lnTo>
                    <a:lnTo>
                      <a:pt x="149" y="44"/>
                    </a:lnTo>
                    <a:lnTo>
                      <a:pt x="88" y="44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0" name="Freeform 56">
                <a:extLst>
                  <a:ext uri="{FF2B5EF4-FFF2-40B4-BE49-F238E27FC236}">
                    <a16:creationId xmlns:a16="http://schemas.microsoft.com/office/drawing/2014/main" id="{47CEE0E4-78B4-5F8E-AF08-DADD770271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264" y="3054097"/>
                <a:ext cx="719115" cy="367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7" y="9"/>
                  </a:cxn>
                  <a:cxn ang="0">
                    <a:pos x="448" y="9"/>
                  </a:cxn>
                  <a:cxn ang="0">
                    <a:pos x="527" y="53"/>
                  </a:cxn>
                  <a:cxn ang="0">
                    <a:pos x="536" y="141"/>
                  </a:cxn>
                  <a:cxn ang="0">
                    <a:pos x="527" y="274"/>
                  </a:cxn>
                  <a:cxn ang="0">
                    <a:pos x="519" y="265"/>
                  </a:cxn>
                  <a:cxn ang="0">
                    <a:pos x="492" y="256"/>
                  </a:cxn>
                  <a:cxn ang="0">
                    <a:pos x="483" y="256"/>
                  </a:cxn>
                  <a:cxn ang="0">
                    <a:pos x="475" y="256"/>
                  </a:cxn>
                  <a:cxn ang="0">
                    <a:pos x="466" y="256"/>
                  </a:cxn>
                  <a:cxn ang="0">
                    <a:pos x="457" y="265"/>
                  </a:cxn>
                  <a:cxn ang="0">
                    <a:pos x="448" y="256"/>
                  </a:cxn>
                  <a:cxn ang="0">
                    <a:pos x="439" y="265"/>
                  </a:cxn>
                  <a:cxn ang="0">
                    <a:pos x="422" y="265"/>
                  </a:cxn>
                  <a:cxn ang="0">
                    <a:pos x="413" y="274"/>
                  </a:cxn>
                  <a:cxn ang="0">
                    <a:pos x="404" y="265"/>
                  </a:cxn>
                  <a:cxn ang="0">
                    <a:pos x="395" y="256"/>
                  </a:cxn>
                  <a:cxn ang="0">
                    <a:pos x="387" y="265"/>
                  </a:cxn>
                  <a:cxn ang="0">
                    <a:pos x="378" y="256"/>
                  </a:cxn>
                  <a:cxn ang="0">
                    <a:pos x="378" y="256"/>
                  </a:cxn>
                  <a:cxn ang="0">
                    <a:pos x="369" y="274"/>
                  </a:cxn>
                  <a:cxn ang="0">
                    <a:pos x="369" y="274"/>
                  </a:cxn>
                  <a:cxn ang="0">
                    <a:pos x="369" y="265"/>
                  </a:cxn>
                  <a:cxn ang="0">
                    <a:pos x="352" y="265"/>
                  </a:cxn>
                  <a:cxn ang="0">
                    <a:pos x="343" y="256"/>
                  </a:cxn>
                  <a:cxn ang="0">
                    <a:pos x="343" y="256"/>
                  </a:cxn>
                  <a:cxn ang="0">
                    <a:pos x="325" y="256"/>
                  </a:cxn>
                  <a:cxn ang="0">
                    <a:pos x="316" y="256"/>
                  </a:cxn>
                  <a:cxn ang="0">
                    <a:pos x="316" y="248"/>
                  </a:cxn>
                  <a:cxn ang="0">
                    <a:pos x="308" y="248"/>
                  </a:cxn>
                  <a:cxn ang="0">
                    <a:pos x="299" y="239"/>
                  </a:cxn>
                  <a:cxn ang="0">
                    <a:pos x="290" y="248"/>
                  </a:cxn>
                  <a:cxn ang="0">
                    <a:pos x="281" y="239"/>
                  </a:cxn>
                  <a:cxn ang="0">
                    <a:pos x="272" y="239"/>
                  </a:cxn>
                  <a:cxn ang="0">
                    <a:pos x="255" y="239"/>
                  </a:cxn>
                  <a:cxn ang="0">
                    <a:pos x="246" y="230"/>
                  </a:cxn>
                  <a:cxn ang="0">
                    <a:pos x="237" y="230"/>
                  </a:cxn>
                  <a:cxn ang="0">
                    <a:pos x="237" y="221"/>
                  </a:cxn>
                  <a:cxn ang="0">
                    <a:pos x="228" y="212"/>
                  </a:cxn>
                  <a:cxn ang="0">
                    <a:pos x="220" y="221"/>
                  </a:cxn>
                  <a:cxn ang="0">
                    <a:pos x="211" y="212"/>
                  </a:cxn>
                  <a:cxn ang="0">
                    <a:pos x="202" y="212"/>
                  </a:cxn>
                  <a:cxn ang="0">
                    <a:pos x="184" y="203"/>
                  </a:cxn>
                  <a:cxn ang="0">
                    <a:pos x="184" y="195"/>
                  </a:cxn>
                  <a:cxn ang="0">
                    <a:pos x="184" y="44"/>
                  </a:cxn>
                  <a:cxn ang="0">
                    <a:pos x="149" y="44"/>
                  </a:cxn>
                  <a:cxn ang="0">
                    <a:pos x="0" y="44"/>
                  </a:cxn>
                </a:cxnLst>
                <a:rect l="0" t="0" r="r" b="b"/>
                <a:pathLst>
                  <a:path w="536" h="274">
                    <a:moveTo>
                      <a:pt x="0" y="44"/>
                    </a:moveTo>
                    <a:lnTo>
                      <a:pt x="0" y="0"/>
                    </a:lnTo>
                    <a:lnTo>
                      <a:pt x="61" y="0"/>
                    </a:lnTo>
                    <a:lnTo>
                      <a:pt x="167" y="9"/>
                    </a:lnTo>
                    <a:lnTo>
                      <a:pt x="308" y="9"/>
                    </a:lnTo>
                    <a:lnTo>
                      <a:pt x="448" y="9"/>
                    </a:lnTo>
                    <a:lnTo>
                      <a:pt x="527" y="9"/>
                    </a:lnTo>
                    <a:lnTo>
                      <a:pt x="527" y="53"/>
                    </a:lnTo>
                    <a:lnTo>
                      <a:pt x="536" y="115"/>
                    </a:lnTo>
                    <a:lnTo>
                      <a:pt x="536" y="141"/>
                    </a:lnTo>
                    <a:lnTo>
                      <a:pt x="536" y="274"/>
                    </a:lnTo>
                    <a:lnTo>
                      <a:pt x="527" y="274"/>
                    </a:lnTo>
                    <a:lnTo>
                      <a:pt x="519" y="274"/>
                    </a:lnTo>
                    <a:lnTo>
                      <a:pt x="519" y="265"/>
                    </a:lnTo>
                    <a:lnTo>
                      <a:pt x="510" y="265"/>
                    </a:lnTo>
                    <a:lnTo>
                      <a:pt x="492" y="256"/>
                    </a:lnTo>
                    <a:lnTo>
                      <a:pt x="492" y="256"/>
                    </a:lnTo>
                    <a:lnTo>
                      <a:pt x="483" y="256"/>
                    </a:lnTo>
                    <a:lnTo>
                      <a:pt x="483" y="256"/>
                    </a:lnTo>
                    <a:lnTo>
                      <a:pt x="475" y="256"/>
                    </a:lnTo>
                    <a:lnTo>
                      <a:pt x="475" y="256"/>
                    </a:lnTo>
                    <a:lnTo>
                      <a:pt x="466" y="256"/>
                    </a:lnTo>
                    <a:lnTo>
                      <a:pt x="457" y="256"/>
                    </a:lnTo>
                    <a:lnTo>
                      <a:pt x="457" y="265"/>
                    </a:lnTo>
                    <a:lnTo>
                      <a:pt x="448" y="265"/>
                    </a:lnTo>
                    <a:lnTo>
                      <a:pt x="448" y="256"/>
                    </a:lnTo>
                    <a:lnTo>
                      <a:pt x="439" y="265"/>
                    </a:lnTo>
                    <a:lnTo>
                      <a:pt x="439" y="265"/>
                    </a:lnTo>
                    <a:lnTo>
                      <a:pt x="431" y="265"/>
                    </a:lnTo>
                    <a:lnTo>
                      <a:pt x="422" y="265"/>
                    </a:lnTo>
                    <a:lnTo>
                      <a:pt x="422" y="274"/>
                    </a:lnTo>
                    <a:lnTo>
                      <a:pt x="413" y="274"/>
                    </a:lnTo>
                    <a:lnTo>
                      <a:pt x="413" y="265"/>
                    </a:lnTo>
                    <a:lnTo>
                      <a:pt x="404" y="265"/>
                    </a:lnTo>
                    <a:lnTo>
                      <a:pt x="404" y="256"/>
                    </a:lnTo>
                    <a:lnTo>
                      <a:pt x="395" y="256"/>
                    </a:lnTo>
                    <a:lnTo>
                      <a:pt x="395" y="265"/>
                    </a:lnTo>
                    <a:lnTo>
                      <a:pt x="387" y="265"/>
                    </a:lnTo>
                    <a:lnTo>
                      <a:pt x="387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69" y="265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9" y="274"/>
                    </a:lnTo>
                    <a:lnTo>
                      <a:pt x="360" y="265"/>
                    </a:lnTo>
                    <a:lnTo>
                      <a:pt x="369" y="265"/>
                    </a:lnTo>
                    <a:lnTo>
                      <a:pt x="360" y="256"/>
                    </a:lnTo>
                    <a:lnTo>
                      <a:pt x="352" y="265"/>
                    </a:lnTo>
                    <a:lnTo>
                      <a:pt x="352" y="265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43" y="256"/>
                    </a:lnTo>
                    <a:lnTo>
                      <a:pt x="334" y="248"/>
                    </a:lnTo>
                    <a:lnTo>
                      <a:pt x="325" y="256"/>
                    </a:lnTo>
                    <a:lnTo>
                      <a:pt x="316" y="265"/>
                    </a:lnTo>
                    <a:lnTo>
                      <a:pt x="316" y="256"/>
                    </a:lnTo>
                    <a:lnTo>
                      <a:pt x="316" y="256"/>
                    </a:lnTo>
                    <a:lnTo>
                      <a:pt x="316" y="248"/>
                    </a:lnTo>
                    <a:lnTo>
                      <a:pt x="308" y="248"/>
                    </a:lnTo>
                    <a:lnTo>
                      <a:pt x="308" y="248"/>
                    </a:lnTo>
                    <a:lnTo>
                      <a:pt x="308" y="239"/>
                    </a:lnTo>
                    <a:lnTo>
                      <a:pt x="299" y="239"/>
                    </a:lnTo>
                    <a:lnTo>
                      <a:pt x="290" y="239"/>
                    </a:lnTo>
                    <a:lnTo>
                      <a:pt x="290" y="248"/>
                    </a:lnTo>
                    <a:lnTo>
                      <a:pt x="281" y="248"/>
                    </a:lnTo>
                    <a:lnTo>
                      <a:pt x="281" y="239"/>
                    </a:lnTo>
                    <a:lnTo>
                      <a:pt x="272" y="239"/>
                    </a:lnTo>
                    <a:lnTo>
                      <a:pt x="272" y="239"/>
                    </a:lnTo>
                    <a:lnTo>
                      <a:pt x="264" y="239"/>
                    </a:lnTo>
                    <a:lnTo>
                      <a:pt x="255" y="239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37" y="230"/>
                    </a:lnTo>
                    <a:lnTo>
                      <a:pt x="237" y="230"/>
                    </a:lnTo>
                    <a:lnTo>
                      <a:pt x="237" y="221"/>
                    </a:lnTo>
                    <a:lnTo>
                      <a:pt x="228" y="221"/>
                    </a:lnTo>
                    <a:lnTo>
                      <a:pt x="228" y="212"/>
                    </a:lnTo>
                    <a:lnTo>
                      <a:pt x="228" y="212"/>
                    </a:lnTo>
                    <a:lnTo>
                      <a:pt x="220" y="221"/>
                    </a:lnTo>
                    <a:lnTo>
                      <a:pt x="220" y="221"/>
                    </a:lnTo>
                    <a:lnTo>
                      <a:pt x="211" y="212"/>
                    </a:lnTo>
                    <a:lnTo>
                      <a:pt x="211" y="221"/>
                    </a:lnTo>
                    <a:lnTo>
                      <a:pt x="202" y="212"/>
                    </a:lnTo>
                    <a:lnTo>
                      <a:pt x="193" y="203"/>
                    </a:lnTo>
                    <a:lnTo>
                      <a:pt x="184" y="203"/>
                    </a:lnTo>
                    <a:lnTo>
                      <a:pt x="184" y="203"/>
                    </a:lnTo>
                    <a:lnTo>
                      <a:pt x="184" y="195"/>
                    </a:lnTo>
                    <a:lnTo>
                      <a:pt x="184" y="53"/>
                    </a:lnTo>
                    <a:lnTo>
                      <a:pt x="184" y="44"/>
                    </a:lnTo>
                    <a:lnTo>
                      <a:pt x="176" y="44"/>
                    </a:lnTo>
                    <a:lnTo>
                      <a:pt x="149" y="44"/>
                    </a:lnTo>
                    <a:lnTo>
                      <a:pt x="88" y="44"/>
                    </a:lnTo>
                    <a:lnTo>
                      <a:pt x="0" y="44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1" name="Freeform 61">
                <a:extLst>
                  <a:ext uri="{FF2B5EF4-FFF2-40B4-BE49-F238E27FC236}">
                    <a16:creationId xmlns:a16="http://schemas.microsoft.com/office/drawing/2014/main" id="{6F977165-C739-29AB-BECD-86040040B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2923958"/>
                <a:ext cx="12075" cy="120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0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2" name="Freeform 62">
                <a:extLst>
                  <a:ext uri="{FF2B5EF4-FFF2-40B4-BE49-F238E27FC236}">
                    <a16:creationId xmlns:a16="http://schemas.microsoft.com/office/drawing/2014/main" id="{38E4DEB4-D477-5856-9B5F-B552DA80B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2923958"/>
                <a:ext cx="12075" cy="120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0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3" name="Freeform 63">
                <a:extLst>
                  <a:ext uri="{FF2B5EF4-FFF2-40B4-BE49-F238E27FC236}">
                    <a16:creationId xmlns:a16="http://schemas.microsoft.com/office/drawing/2014/main" id="{80289C02-25CE-705D-4EF5-2BF0D7998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3078246"/>
                <a:ext cx="10733" cy="1207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65A4C96D-DF08-91C5-055B-F702EED12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3078246"/>
                <a:ext cx="10733" cy="1207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7914E2A8-BF13-2F00-8FC3-377316686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781" y="2923958"/>
                <a:ext cx="708382" cy="319308"/>
              </a:xfrm>
              <a:custGeom>
                <a:avLst/>
                <a:gdLst/>
                <a:ahLst/>
                <a:cxnLst>
                  <a:cxn ang="0">
                    <a:pos x="9" y="185"/>
                  </a:cxn>
                  <a:cxn ang="0">
                    <a:pos x="27" y="168"/>
                  </a:cxn>
                  <a:cxn ang="0">
                    <a:pos x="71" y="141"/>
                  </a:cxn>
                  <a:cxn ang="0">
                    <a:pos x="80" y="124"/>
                  </a:cxn>
                  <a:cxn ang="0">
                    <a:pos x="97" y="124"/>
                  </a:cxn>
                  <a:cxn ang="0">
                    <a:pos x="115" y="106"/>
                  </a:cxn>
                  <a:cxn ang="0">
                    <a:pos x="132" y="88"/>
                  </a:cxn>
                  <a:cxn ang="0">
                    <a:pos x="141" y="70"/>
                  </a:cxn>
                  <a:cxn ang="0">
                    <a:pos x="229" y="53"/>
                  </a:cxn>
                  <a:cxn ang="0">
                    <a:pos x="493" y="9"/>
                  </a:cxn>
                  <a:cxn ang="0">
                    <a:pos x="511" y="26"/>
                  </a:cxn>
                  <a:cxn ang="0">
                    <a:pos x="502" y="26"/>
                  </a:cxn>
                  <a:cxn ang="0">
                    <a:pos x="484" y="26"/>
                  </a:cxn>
                  <a:cxn ang="0">
                    <a:pos x="493" y="35"/>
                  </a:cxn>
                  <a:cxn ang="0">
                    <a:pos x="475" y="35"/>
                  </a:cxn>
                  <a:cxn ang="0">
                    <a:pos x="458" y="53"/>
                  </a:cxn>
                  <a:cxn ang="0">
                    <a:pos x="458" y="35"/>
                  </a:cxn>
                  <a:cxn ang="0">
                    <a:pos x="458" y="44"/>
                  </a:cxn>
                  <a:cxn ang="0">
                    <a:pos x="467" y="53"/>
                  </a:cxn>
                  <a:cxn ang="0">
                    <a:pos x="493" y="53"/>
                  </a:cxn>
                  <a:cxn ang="0">
                    <a:pos x="502" y="62"/>
                  </a:cxn>
                  <a:cxn ang="0">
                    <a:pos x="502" y="70"/>
                  </a:cxn>
                  <a:cxn ang="0">
                    <a:pos x="519" y="53"/>
                  </a:cxn>
                  <a:cxn ang="0">
                    <a:pos x="528" y="53"/>
                  </a:cxn>
                  <a:cxn ang="0">
                    <a:pos x="519" y="70"/>
                  </a:cxn>
                  <a:cxn ang="0">
                    <a:pos x="493" y="97"/>
                  </a:cxn>
                  <a:cxn ang="0">
                    <a:pos x="484" y="97"/>
                  </a:cxn>
                  <a:cxn ang="0">
                    <a:pos x="475" y="88"/>
                  </a:cxn>
                  <a:cxn ang="0">
                    <a:pos x="458" y="97"/>
                  </a:cxn>
                  <a:cxn ang="0">
                    <a:pos x="475" y="106"/>
                  </a:cxn>
                  <a:cxn ang="0">
                    <a:pos x="484" y="115"/>
                  </a:cxn>
                  <a:cxn ang="0">
                    <a:pos x="475" y="132"/>
                  </a:cxn>
                  <a:cxn ang="0">
                    <a:pos x="458" y="124"/>
                  </a:cxn>
                  <a:cxn ang="0">
                    <a:pos x="475" y="141"/>
                  </a:cxn>
                  <a:cxn ang="0">
                    <a:pos x="493" y="132"/>
                  </a:cxn>
                  <a:cxn ang="0">
                    <a:pos x="493" y="132"/>
                  </a:cxn>
                  <a:cxn ang="0">
                    <a:pos x="502" y="132"/>
                  </a:cxn>
                  <a:cxn ang="0">
                    <a:pos x="493" y="150"/>
                  </a:cxn>
                  <a:cxn ang="0">
                    <a:pos x="475" y="150"/>
                  </a:cxn>
                  <a:cxn ang="0">
                    <a:pos x="458" y="159"/>
                  </a:cxn>
                  <a:cxn ang="0">
                    <a:pos x="440" y="168"/>
                  </a:cxn>
                  <a:cxn ang="0">
                    <a:pos x="440" y="177"/>
                  </a:cxn>
                  <a:cxn ang="0">
                    <a:pos x="423" y="212"/>
                  </a:cxn>
                  <a:cxn ang="0">
                    <a:pos x="414" y="212"/>
                  </a:cxn>
                  <a:cxn ang="0">
                    <a:pos x="414" y="238"/>
                  </a:cxn>
                  <a:cxn ang="0">
                    <a:pos x="379" y="238"/>
                  </a:cxn>
                  <a:cxn ang="0">
                    <a:pos x="220" y="194"/>
                  </a:cxn>
                  <a:cxn ang="0">
                    <a:pos x="212" y="177"/>
                  </a:cxn>
                  <a:cxn ang="0">
                    <a:pos x="124" y="185"/>
                  </a:cxn>
                  <a:cxn ang="0">
                    <a:pos x="88" y="194"/>
                  </a:cxn>
                </a:cxnLst>
                <a:rect l="0" t="0" r="r" b="b"/>
                <a:pathLst>
                  <a:path w="528" h="238">
                    <a:moveTo>
                      <a:pt x="0" y="212"/>
                    </a:moveTo>
                    <a:lnTo>
                      <a:pt x="0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7"/>
                    </a:lnTo>
                    <a:lnTo>
                      <a:pt x="18" y="177"/>
                    </a:lnTo>
                    <a:lnTo>
                      <a:pt x="18" y="168"/>
                    </a:lnTo>
                    <a:lnTo>
                      <a:pt x="27" y="168"/>
                    </a:lnTo>
                    <a:lnTo>
                      <a:pt x="44" y="168"/>
                    </a:lnTo>
                    <a:lnTo>
                      <a:pt x="44" y="159"/>
                    </a:lnTo>
                    <a:lnTo>
                      <a:pt x="62" y="150"/>
                    </a:lnTo>
                    <a:lnTo>
                      <a:pt x="71" y="141"/>
                    </a:lnTo>
                    <a:lnTo>
                      <a:pt x="71" y="141"/>
                    </a:lnTo>
                    <a:lnTo>
                      <a:pt x="80" y="132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15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106" y="115"/>
                    </a:lnTo>
                    <a:lnTo>
                      <a:pt x="106" y="115"/>
                    </a:lnTo>
                    <a:lnTo>
                      <a:pt x="115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32" y="88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79"/>
                    </a:lnTo>
                    <a:lnTo>
                      <a:pt x="141" y="70"/>
                    </a:lnTo>
                    <a:lnTo>
                      <a:pt x="150" y="62"/>
                    </a:lnTo>
                    <a:lnTo>
                      <a:pt x="159" y="62"/>
                    </a:lnTo>
                    <a:lnTo>
                      <a:pt x="176" y="62"/>
                    </a:lnTo>
                    <a:lnTo>
                      <a:pt x="229" y="53"/>
                    </a:lnTo>
                    <a:lnTo>
                      <a:pt x="361" y="26"/>
                    </a:lnTo>
                    <a:lnTo>
                      <a:pt x="431" y="17"/>
                    </a:lnTo>
                    <a:lnTo>
                      <a:pt x="493" y="0"/>
                    </a:lnTo>
                    <a:lnTo>
                      <a:pt x="493" y="9"/>
                    </a:lnTo>
                    <a:lnTo>
                      <a:pt x="502" y="9"/>
                    </a:lnTo>
                    <a:lnTo>
                      <a:pt x="502" y="9"/>
                    </a:lnTo>
                    <a:lnTo>
                      <a:pt x="502" y="17"/>
                    </a:lnTo>
                    <a:lnTo>
                      <a:pt x="511" y="26"/>
                    </a:lnTo>
                    <a:lnTo>
                      <a:pt x="511" y="35"/>
                    </a:lnTo>
                    <a:lnTo>
                      <a:pt x="511" y="26"/>
                    </a:lnTo>
                    <a:lnTo>
                      <a:pt x="502" y="17"/>
                    </a:lnTo>
                    <a:lnTo>
                      <a:pt x="502" y="26"/>
                    </a:lnTo>
                    <a:lnTo>
                      <a:pt x="511" y="26"/>
                    </a:lnTo>
                    <a:lnTo>
                      <a:pt x="502" y="26"/>
                    </a:lnTo>
                    <a:lnTo>
                      <a:pt x="493" y="26"/>
                    </a:lnTo>
                    <a:lnTo>
                      <a:pt x="484" y="26"/>
                    </a:lnTo>
                    <a:lnTo>
                      <a:pt x="493" y="26"/>
                    </a:lnTo>
                    <a:lnTo>
                      <a:pt x="493" y="26"/>
                    </a:lnTo>
                    <a:lnTo>
                      <a:pt x="493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75" y="35"/>
                    </a:lnTo>
                    <a:lnTo>
                      <a:pt x="484" y="44"/>
                    </a:lnTo>
                    <a:lnTo>
                      <a:pt x="475" y="53"/>
                    </a:lnTo>
                    <a:lnTo>
                      <a:pt x="467" y="53"/>
                    </a:lnTo>
                    <a:lnTo>
                      <a:pt x="458" y="53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26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44"/>
                    </a:lnTo>
                    <a:lnTo>
                      <a:pt x="458" y="44"/>
                    </a:lnTo>
                    <a:lnTo>
                      <a:pt x="467" y="53"/>
                    </a:lnTo>
                    <a:lnTo>
                      <a:pt x="467" y="62"/>
                    </a:lnTo>
                    <a:lnTo>
                      <a:pt x="467" y="53"/>
                    </a:lnTo>
                    <a:lnTo>
                      <a:pt x="475" y="53"/>
                    </a:lnTo>
                    <a:lnTo>
                      <a:pt x="475" y="53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502" y="44"/>
                    </a:lnTo>
                    <a:lnTo>
                      <a:pt x="502" y="44"/>
                    </a:lnTo>
                    <a:lnTo>
                      <a:pt x="502" y="53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511" y="62"/>
                    </a:lnTo>
                    <a:lnTo>
                      <a:pt x="502" y="70"/>
                    </a:lnTo>
                    <a:lnTo>
                      <a:pt x="502" y="70"/>
                    </a:lnTo>
                    <a:lnTo>
                      <a:pt x="511" y="70"/>
                    </a:lnTo>
                    <a:lnTo>
                      <a:pt x="511" y="53"/>
                    </a:lnTo>
                    <a:lnTo>
                      <a:pt x="511" y="53"/>
                    </a:lnTo>
                    <a:lnTo>
                      <a:pt x="519" y="53"/>
                    </a:lnTo>
                    <a:lnTo>
                      <a:pt x="519" y="44"/>
                    </a:lnTo>
                    <a:lnTo>
                      <a:pt x="519" y="44"/>
                    </a:lnTo>
                    <a:lnTo>
                      <a:pt x="519" y="53"/>
                    </a:lnTo>
                    <a:lnTo>
                      <a:pt x="528" y="53"/>
                    </a:lnTo>
                    <a:lnTo>
                      <a:pt x="528" y="62"/>
                    </a:lnTo>
                    <a:lnTo>
                      <a:pt x="528" y="70"/>
                    </a:lnTo>
                    <a:lnTo>
                      <a:pt x="519" y="70"/>
                    </a:lnTo>
                    <a:lnTo>
                      <a:pt x="519" y="70"/>
                    </a:lnTo>
                    <a:lnTo>
                      <a:pt x="519" y="79"/>
                    </a:lnTo>
                    <a:lnTo>
                      <a:pt x="511" y="88"/>
                    </a:lnTo>
                    <a:lnTo>
                      <a:pt x="511" y="97"/>
                    </a:lnTo>
                    <a:lnTo>
                      <a:pt x="493" y="97"/>
                    </a:lnTo>
                    <a:lnTo>
                      <a:pt x="493" y="97"/>
                    </a:lnTo>
                    <a:lnTo>
                      <a:pt x="484" y="88"/>
                    </a:lnTo>
                    <a:lnTo>
                      <a:pt x="484" y="97"/>
                    </a:lnTo>
                    <a:lnTo>
                      <a:pt x="484" y="97"/>
                    </a:lnTo>
                    <a:lnTo>
                      <a:pt x="475" y="88"/>
                    </a:lnTo>
                    <a:lnTo>
                      <a:pt x="484" y="88"/>
                    </a:lnTo>
                    <a:lnTo>
                      <a:pt x="475" y="88"/>
                    </a:lnTo>
                    <a:lnTo>
                      <a:pt x="475" y="88"/>
                    </a:lnTo>
                    <a:lnTo>
                      <a:pt x="475" y="97"/>
                    </a:lnTo>
                    <a:lnTo>
                      <a:pt x="475" y="97"/>
                    </a:lnTo>
                    <a:lnTo>
                      <a:pt x="467" y="97"/>
                    </a:lnTo>
                    <a:lnTo>
                      <a:pt x="458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75" y="106"/>
                    </a:lnTo>
                    <a:lnTo>
                      <a:pt x="475" y="106"/>
                    </a:lnTo>
                    <a:lnTo>
                      <a:pt x="484" y="106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75" y="115"/>
                    </a:lnTo>
                    <a:lnTo>
                      <a:pt x="484" y="115"/>
                    </a:lnTo>
                    <a:lnTo>
                      <a:pt x="484" y="124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67" y="132"/>
                    </a:lnTo>
                    <a:lnTo>
                      <a:pt x="458" y="132"/>
                    </a:lnTo>
                    <a:lnTo>
                      <a:pt x="458" y="124"/>
                    </a:lnTo>
                    <a:lnTo>
                      <a:pt x="449" y="124"/>
                    </a:lnTo>
                    <a:lnTo>
                      <a:pt x="458" y="132"/>
                    </a:lnTo>
                    <a:lnTo>
                      <a:pt x="467" y="141"/>
                    </a:lnTo>
                    <a:lnTo>
                      <a:pt x="475" y="141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32"/>
                    </a:lnTo>
                    <a:lnTo>
                      <a:pt x="502" y="132"/>
                    </a:lnTo>
                    <a:lnTo>
                      <a:pt x="502" y="124"/>
                    </a:lnTo>
                    <a:lnTo>
                      <a:pt x="502" y="124"/>
                    </a:lnTo>
                    <a:lnTo>
                      <a:pt x="502" y="132"/>
                    </a:lnTo>
                    <a:lnTo>
                      <a:pt x="502" y="132"/>
                    </a:lnTo>
                    <a:lnTo>
                      <a:pt x="502" y="141"/>
                    </a:lnTo>
                    <a:lnTo>
                      <a:pt x="493" y="150"/>
                    </a:lnTo>
                    <a:lnTo>
                      <a:pt x="493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58" y="159"/>
                    </a:lnTo>
                    <a:lnTo>
                      <a:pt x="458" y="159"/>
                    </a:lnTo>
                    <a:lnTo>
                      <a:pt x="449" y="168"/>
                    </a:lnTo>
                    <a:lnTo>
                      <a:pt x="449" y="177"/>
                    </a:lnTo>
                    <a:lnTo>
                      <a:pt x="449" y="177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77"/>
                    </a:lnTo>
                    <a:lnTo>
                      <a:pt x="440" y="177"/>
                    </a:lnTo>
                    <a:lnTo>
                      <a:pt x="431" y="185"/>
                    </a:lnTo>
                    <a:lnTo>
                      <a:pt x="423" y="194"/>
                    </a:lnTo>
                    <a:lnTo>
                      <a:pt x="423" y="212"/>
                    </a:lnTo>
                    <a:lnTo>
                      <a:pt x="423" y="212"/>
                    </a:lnTo>
                    <a:lnTo>
                      <a:pt x="423" y="230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21"/>
                    </a:lnTo>
                    <a:lnTo>
                      <a:pt x="414" y="230"/>
                    </a:lnTo>
                    <a:lnTo>
                      <a:pt x="414" y="238"/>
                    </a:lnTo>
                    <a:lnTo>
                      <a:pt x="405" y="238"/>
                    </a:lnTo>
                    <a:lnTo>
                      <a:pt x="387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291" y="185"/>
                    </a:lnTo>
                    <a:lnTo>
                      <a:pt x="220" y="194"/>
                    </a:lnTo>
                    <a:lnTo>
                      <a:pt x="220" y="194"/>
                    </a:lnTo>
                    <a:lnTo>
                      <a:pt x="220" y="185"/>
                    </a:lnTo>
                    <a:lnTo>
                      <a:pt x="220" y="185"/>
                    </a:lnTo>
                    <a:lnTo>
                      <a:pt x="212" y="177"/>
                    </a:lnTo>
                    <a:lnTo>
                      <a:pt x="212" y="177"/>
                    </a:lnTo>
                    <a:lnTo>
                      <a:pt x="203" y="168"/>
                    </a:lnTo>
                    <a:lnTo>
                      <a:pt x="185" y="177"/>
                    </a:lnTo>
                    <a:lnTo>
                      <a:pt x="124" y="177"/>
                    </a:lnTo>
                    <a:lnTo>
                      <a:pt x="124" y="185"/>
                    </a:lnTo>
                    <a:lnTo>
                      <a:pt x="115" y="185"/>
                    </a:lnTo>
                    <a:lnTo>
                      <a:pt x="106" y="185"/>
                    </a:lnTo>
                    <a:lnTo>
                      <a:pt x="97" y="194"/>
                    </a:lnTo>
                    <a:lnTo>
                      <a:pt x="88" y="194"/>
                    </a:lnTo>
                    <a:lnTo>
                      <a:pt x="80" y="203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469524D7-E028-469C-986A-1465631AA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781" y="2923958"/>
                <a:ext cx="708382" cy="319308"/>
              </a:xfrm>
              <a:custGeom>
                <a:avLst/>
                <a:gdLst/>
                <a:ahLst/>
                <a:cxnLst>
                  <a:cxn ang="0">
                    <a:pos x="9" y="185"/>
                  </a:cxn>
                  <a:cxn ang="0">
                    <a:pos x="27" y="168"/>
                  </a:cxn>
                  <a:cxn ang="0">
                    <a:pos x="71" y="141"/>
                  </a:cxn>
                  <a:cxn ang="0">
                    <a:pos x="80" y="124"/>
                  </a:cxn>
                  <a:cxn ang="0">
                    <a:pos x="97" y="124"/>
                  </a:cxn>
                  <a:cxn ang="0">
                    <a:pos x="115" y="106"/>
                  </a:cxn>
                  <a:cxn ang="0">
                    <a:pos x="132" y="88"/>
                  </a:cxn>
                  <a:cxn ang="0">
                    <a:pos x="141" y="70"/>
                  </a:cxn>
                  <a:cxn ang="0">
                    <a:pos x="229" y="53"/>
                  </a:cxn>
                  <a:cxn ang="0">
                    <a:pos x="493" y="9"/>
                  </a:cxn>
                  <a:cxn ang="0">
                    <a:pos x="511" y="26"/>
                  </a:cxn>
                  <a:cxn ang="0">
                    <a:pos x="502" y="26"/>
                  </a:cxn>
                  <a:cxn ang="0">
                    <a:pos x="484" y="26"/>
                  </a:cxn>
                  <a:cxn ang="0">
                    <a:pos x="493" y="35"/>
                  </a:cxn>
                  <a:cxn ang="0">
                    <a:pos x="475" y="35"/>
                  </a:cxn>
                  <a:cxn ang="0">
                    <a:pos x="458" y="53"/>
                  </a:cxn>
                  <a:cxn ang="0">
                    <a:pos x="458" y="35"/>
                  </a:cxn>
                  <a:cxn ang="0">
                    <a:pos x="458" y="44"/>
                  </a:cxn>
                  <a:cxn ang="0">
                    <a:pos x="467" y="53"/>
                  </a:cxn>
                  <a:cxn ang="0">
                    <a:pos x="493" y="53"/>
                  </a:cxn>
                  <a:cxn ang="0">
                    <a:pos x="502" y="62"/>
                  </a:cxn>
                  <a:cxn ang="0">
                    <a:pos x="502" y="70"/>
                  </a:cxn>
                  <a:cxn ang="0">
                    <a:pos x="519" y="53"/>
                  </a:cxn>
                  <a:cxn ang="0">
                    <a:pos x="528" y="53"/>
                  </a:cxn>
                  <a:cxn ang="0">
                    <a:pos x="519" y="70"/>
                  </a:cxn>
                  <a:cxn ang="0">
                    <a:pos x="493" y="97"/>
                  </a:cxn>
                  <a:cxn ang="0">
                    <a:pos x="484" y="97"/>
                  </a:cxn>
                  <a:cxn ang="0">
                    <a:pos x="475" y="88"/>
                  </a:cxn>
                  <a:cxn ang="0">
                    <a:pos x="458" y="97"/>
                  </a:cxn>
                  <a:cxn ang="0">
                    <a:pos x="475" y="106"/>
                  </a:cxn>
                  <a:cxn ang="0">
                    <a:pos x="484" y="115"/>
                  </a:cxn>
                  <a:cxn ang="0">
                    <a:pos x="475" y="132"/>
                  </a:cxn>
                  <a:cxn ang="0">
                    <a:pos x="458" y="124"/>
                  </a:cxn>
                  <a:cxn ang="0">
                    <a:pos x="475" y="141"/>
                  </a:cxn>
                  <a:cxn ang="0">
                    <a:pos x="493" y="132"/>
                  </a:cxn>
                  <a:cxn ang="0">
                    <a:pos x="493" y="132"/>
                  </a:cxn>
                  <a:cxn ang="0">
                    <a:pos x="502" y="132"/>
                  </a:cxn>
                  <a:cxn ang="0">
                    <a:pos x="493" y="150"/>
                  </a:cxn>
                  <a:cxn ang="0">
                    <a:pos x="475" y="150"/>
                  </a:cxn>
                  <a:cxn ang="0">
                    <a:pos x="458" y="159"/>
                  </a:cxn>
                  <a:cxn ang="0">
                    <a:pos x="440" y="168"/>
                  </a:cxn>
                  <a:cxn ang="0">
                    <a:pos x="440" y="177"/>
                  </a:cxn>
                  <a:cxn ang="0">
                    <a:pos x="423" y="212"/>
                  </a:cxn>
                  <a:cxn ang="0">
                    <a:pos x="414" y="212"/>
                  </a:cxn>
                  <a:cxn ang="0">
                    <a:pos x="414" y="238"/>
                  </a:cxn>
                  <a:cxn ang="0">
                    <a:pos x="379" y="238"/>
                  </a:cxn>
                  <a:cxn ang="0">
                    <a:pos x="220" y="194"/>
                  </a:cxn>
                  <a:cxn ang="0">
                    <a:pos x="212" y="177"/>
                  </a:cxn>
                  <a:cxn ang="0">
                    <a:pos x="124" y="185"/>
                  </a:cxn>
                  <a:cxn ang="0">
                    <a:pos x="88" y="194"/>
                  </a:cxn>
                </a:cxnLst>
                <a:rect l="0" t="0" r="r" b="b"/>
                <a:pathLst>
                  <a:path w="528" h="238">
                    <a:moveTo>
                      <a:pt x="0" y="212"/>
                    </a:moveTo>
                    <a:lnTo>
                      <a:pt x="0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7"/>
                    </a:lnTo>
                    <a:lnTo>
                      <a:pt x="18" y="177"/>
                    </a:lnTo>
                    <a:lnTo>
                      <a:pt x="18" y="168"/>
                    </a:lnTo>
                    <a:lnTo>
                      <a:pt x="27" y="168"/>
                    </a:lnTo>
                    <a:lnTo>
                      <a:pt x="44" y="168"/>
                    </a:lnTo>
                    <a:lnTo>
                      <a:pt x="44" y="159"/>
                    </a:lnTo>
                    <a:lnTo>
                      <a:pt x="62" y="150"/>
                    </a:lnTo>
                    <a:lnTo>
                      <a:pt x="71" y="141"/>
                    </a:lnTo>
                    <a:lnTo>
                      <a:pt x="71" y="141"/>
                    </a:lnTo>
                    <a:lnTo>
                      <a:pt x="80" y="132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15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106" y="115"/>
                    </a:lnTo>
                    <a:lnTo>
                      <a:pt x="106" y="115"/>
                    </a:lnTo>
                    <a:lnTo>
                      <a:pt x="115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32" y="88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79"/>
                    </a:lnTo>
                    <a:lnTo>
                      <a:pt x="141" y="70"/>
                    </a:lnTo>
                    <a:lnTo>
                      <a:pt x="150" y="62"/>
                    </a:lnTo>
                    <a:lnTo>
                      <a:pt x="159" y="62"/>
                    </a:lnTo>
                    <a:lnTo>
                      <a:pt x="176" y="62"/>
                    </a:lnTo>
                    <a:lnTo>
                      <a:pt x="229" y="53"/>
                    </a:lnTo>
                    <a:lnTo>
                      <a:pt x="361" y="26"/>
                    </a:lnTo>
                    <a:lnTo>
                      <a:pt x="431" y="17"/>
                    </a:lnTo>
                    <a:lnTo>
                      <a:pt x="493" y="0"/>
                    </a:lnTo>
                    <a:lnTo>
                      <a:pt x="493" y="9"/>
                    </a:lnTo>
                    <a:lnTo>
                      <a:pt x="502" y="9"/>
                    </a:lnTo>
                    <a:lnTo>
                      <a:pt x="502" y="9"/>
                    </a:lnTo>
                    <a:lnTo>
                      <a:pt x="502" y="17"/>
                    </a:lnTo>
                    <a:lnTo>
                      <a:pt x="511" y="26"/>
                    </a:lnTo>
                    <a:lnTo>
                      <a:pt x="511" y="35"/>
                    </a:lnTo>
                    <a:lnTo>
                      <a:pt x="511" y="26"/>
                    </a:lnTo>
                    <a:lnTo>
                      <a:pt x="502" y="17"/>
                    </a:lnTo>
                    <a:lnTo>
                      <a:pt x="502" y="26"/>
                    </a:lnTo>
                    <a:lnTo>
                      <a:pt x="511" y="26"/>
                    </a:lnTo>
                    <a:lnTo>
                      <a:pt x="502" y="26"/>
                    </a:lnTo>
                    <a:lnTo>
                      <a:pt x="493" y="26"/>
                    </a:lnTo>
                    <a:lnTo>
                      <a:pt x="484" y="26"/>
                    </a:lnTo>
                    <a:lnTo>
                      <a:pt x="493" y="26"/>
                    </a:lnTo>
                    <a:lnTo>
                      <a:pt x="493" y="26"/>
                    </a:lnTo>
                    <a:lnTo>
                      <a:pt x="493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93" y="35"/>
                    </a:lnTo>
                    <a:lnTo>
                      <a:pt x="484" y="35"/>
                    </a:lnTo>
                    <a:lnTo>
                      <a:pt x="475" y="35"/>
                    </a:lnTo>
                    <a:lnTo>
                      <a:pt x="484" y="44"/>
                    </a:lnTo>
                    <a:lnTo>
                      <a:pt x="475" y="53"/>
                    </a:lnTo>
                    <a:lnTo>
                      <a:pt x="467" y="53"/>
                    </a:lnTo>
                    <a:lnTo>
                      <a:pt x="458" y="53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26"/>
                    </a:lnTo>
                    <a:lnTo>
                      <a:pt x="458" y="35"/>
                    </a:lnTo>
                    <a:lnTo>
                      <a:pt x="458" y="35"/>
                    </a:lnTo>
                    <a:lnTo>
                      <a:pt x="458" y="44"/>
                    </a:lnTo>
                    <a:lnTo>
                      <a:pt x="458" y="44"/>
                    </a:lnTo>
                    <a:lnTo>
                      <a:pt x="467" y="53"/>
                    </a:lnTo>
                    <a:lnTo>
                      <a:pt x="467" y="62"/>
                    </a:lnTo>
                    <a:lnTo>
                      <a:pt x="467" y="53"/>
                    </a:lnTo>
                    <a:lnTo>
                      <a:pt x="475" y="53"/>
                    </a:lnTo>
                    <a:lnTo>
                      <a:pt x="475" y="53"/>
                    </a:lnTo>
                    <a:lnTo>
                      <a:pt x="493" y="53"/>
                    </a:lnTo>
                    <a:lnTo>
                      <a:pt x="493" y="53"/>
                    </a:lnTo>
                    <a:lnTo>
                      <a:pt x="502" y="44"/>
                    </a:lnTo>
                    <a:lnTo>
                      <a:pt x="502" y="44"/>
                    </a:lnTo>
                    <a:lnTo>
                      <a:pt x="502" y="53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511" y="62"/>
                    </a:lnTo>
                    <a:lnTo>
                      <a:pt x="502" y="70"/>
                    </a:lnTo>
                    <a:lnTo>
                      <a:pt x="502" y="70"/>
                    </a:lnTo>
                    <a:lnTo>
                      <a:pt x="511" y="70"/>
                    </a:lnTo>
                    <a:lnTo>
                      <a:pt x="511" y="53"/>
                    </a:lnTo>
                    <a:lnTo>
                      <a:pt x="511" y="53"/>
                    </a:lnTo>
                    <a:lnTo>
                      <a:pt x="519" y="53"/>
                    </a:lnTo>
                    <a:lnTo>
                      <a:pt x="519" y="44"/>
                    </a:lnTo>
                    <a:lnTo>
                      <a:pt x="519" y="44"/>
                    </a:lnTo>
                    <a:lnTo>
                      <a:pt x="519" y="53"/>
                    </a:lnTo>
                    <a:lnTo>
                      <a:pt x="528" y="53"/>
                    </a:lnTo>
                    <a:lnTo>
                      <a:pt x="528" y="62"/>
                    </a:lnTo>
                    <a:lnTo>
                      <a:pt x="528" y="70"/>
                    </a:lnTo>
                    <a:lnTo>
                      <a:pt x="519" y="70"/>
                    </a:lnTo>
                    <a:lnTo>
                      <a:pt x="519" y="70"/>
                    </a:lnTo>
                    <a:lnTo>
                      <a:pt x="519" y="79"/>
                    </a:lnTo>
                    <a:lnTo>
                      <a:pt x="511" y="88"/>
                    </a:lnTo>
                    <a:lnTo>
                      <a:pt x="511" y="97"/>
                    </a:lnTo>
                    <a:lnTo>
                      <a:pt x="493" y="97"/>
                    </a:lnTo>
                    <a:lnTo>
                      <a:pt x="493" y="97"/>
                    </a:lnTo>
                    <a:lnTo>
                      <a:pt x="484" y="88"/>
                    </a:lnTo>
                    <a:lnTo>
                      <a:pt x="484" y="97"/>
                    </a:lnTo>
                    <a:lnTo>
                      <a:pt x="484" y="97"/>
                    </a:lnTo>
                    <a:lnTo>
                      <a:pt x="475" y="88"/>
                    </a:lnTo>
                    <a:lnTo>
                      <a:pt x="484" y="88"/>
                    </a:lnTo>
                    <a:lnTo>
                      <a:pt x="475" y="88"/>
                    </a:lnTo>
                    <a:lnTo>
                      <a:pt x="475" y="88"/>
                    </a:lnTo>
                    <a:lnTo>
                      <a:pt x="475" y="97"/>
                    </a:lnTo>
                    <a:lnTo>
                      <a:pt x="475" y="97"/>
                    </a:lnTo>
                    <a:lnTo>
                      <a:pt x="467" y="97"/>
                    </a:lnTo>
                    <a:lnTo>
                      <a:pt x="458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49" y="97"/>
                    </a:lnTo>
                    <a:lnTo>
                      <a:pt x="475" y="106"/>
                    </a:lnTo>
                    <a:lnTo>
                      <a:pt x="475" y="106"/>
                    </a:lnTo>
                    <a:lnTo>
                      <a:pt x="484" y="106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75" y="115"/>
                    </a:lnTo>
                    <a:lnTo>
                      <a:pt x="484" y="115"/>
                    </a:lnTo>
                    <a:lnTo>
                      <a:pt x="484" y="124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67" y="132"/>
                    </a:lnTo>
                    <a:lnTo>
                      <a:pt x="458" y="132"/>
                    </a:lnTo>
                    <a:lnTo>
                      <a:pt x="458" y="124"/>
                    </a:lnTo>
                    <a:lnTo>
                      <a:pt x="449" y="124"/>
                    </a:lnTo>
                    <a:lnTo>
                      <a:pt x="458" y="132"/>
                    </a:lnTo>
                    <a:lnTo>
                      <a:pt x="467" y="141"/>
                    </a:lnTo>
                    <a:lnTo>
                      <a:pt x="475" y="141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84" y="132"/>
                    </a:lnTo>
                    <a:lnTo>
                      <a:pt x="493" y="132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24"/>
                    </a:lnTo>
                    <a:lnTo>
                      <a:pt x="493" y="132"/>
                    </a:lnTo>
                    <a:lnTo>
                      <a:pt x="502" y="132"/>
                    </a:lnTo>
                    <a:lnTo>
                      <a:pt x="502" y="124"/>
                    </a:lnTo>
                    <a:lnTo>
                      <a:pt x="502" y="124"/>
                    </a:lnTo>
                    <a:lnTo>
                      <a:pt x="502" y="132"/>
                    </a:lnTo>
                    <a:lnTo>
                      <a:pt x="502" y="132"/>
                    </a:lnTo>
                    <a:lnTo>
                      <a:pt x="502" y="141"/>
                    </a:lnTo>
                    <a:lnTo>
                      <a:pt x="493" y="150"/>
                    </a:lnTo>
                    <a:lnTo>
                      <a:pt x="493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84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75" y="150"/>
                    </a:lnTo>
                    <a:lnTo>
                      <a:pt x="458" y="159"/>
                    </a:lnTo>
                    <a:lnTo>
                      <a:pt x="458" y="159"/>
                    </a:lnTo>
                    <a:lnTo>
                      <a:pt x="449" y="168"/>
                    </a:lnTo>
                    <a:lnTo>
                      <a:pt x="449" y="177"/>
                    </a:lnTo>
                    <a:lnTo>
                      <a:pt x="449" y="177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68"/>
                    </a:lnTo>
                    <a:lnTo>
                      <a:pt x="440" y="177"/>
                    </a:lnTo>
                    <a:lnTo>
                      <a:pt x="440" y="177"/>
                    </a:lnTo>
                    <a:lnTo>
                      <a:pt x="431" y="185"/>
                    </a:lnTo>
                    <a:lnTo>
                      <a:pt x="423" y="194"/>
                    </a:lnTo>
                    <a:lnTo>
                      <a:pt x="423" y="212"/>
                    </a:lnTo>
                    <a:lnTo>
                      <a:pt x="423" y="212"/>
                    </a:lnTo>
                    <a:lnTo>
                      <a:pt x="423" y="230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12"/>
                    </a:lnTo>
                    <a:lnTo>
                      <a:pt x="414" y="221"/>
                    </a:lnTo>
                    <a:lnTo>
                      <a:pt x="414" y="230"/>
                    </a:lnTo>
                    <a:lnTo>
                      <a:pt x="414" y="238"/>
                    </a:lnTo>
                    <a:lnTo>
                      <a:pt x="405" y="238"/>
                    </a:lnTo>
                    <a:lnTo>
                      <a:pt x="387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379" y="238"/>
                    </a:lnTo>
                    <a:lnTo>
                      <a:pt x="291" y="185"/>
                    </a:lnTo>
                    <a:lnTo>
                      <a:pt x="220" y="194"/>
                    </a:lnTo>
                    <a:lnTo>
                      <a:pt x="220" y="194"/>
                    </a:lnTo>
                    <a:lnTo>
                      <a:pt x="220" y="185"/>
                    </a:lnTo>
                    <a:lnTo>
                      <a:pt x="220" y="185"/>
                    </a:lnTo>
                    <a:lnTo>
                      <a:pt x="212" y="177"/>
                    </a:lnTo>
                    <a:lnTo>
                      <a:pt x="212" y="177"/>
                    </a:lnTo>
                    <a:lnTo>
                      <a:pt x="203" y="168"/>
                    </a:lnTo>
                    <a:lnTo>
                      <a:pt x="185" y="177"/>
                    </a:lnTo>
                    <a:lnTo>
                      <a:pt x="124" y="177"/>
                    </a:lnTo>
                    <a:lnTo>
                      <a:pt x="124" y="185"/>
                    </a:lnTo>
                    <a:lnTo>
                      <a:pt x="115" y="185"/>
                    </a:lnTo>
                    <a:lnTo>
                      <a:pt x="106" y="185"/>
                    </a:lnTo>
                    <a:lnTo>
                      <a:pt x="97" y="194"/>
                    </a:lnTo>
                    <a:lnTo>
                      <a:pt x="88" y="194"/>
                    </a:lnTo>
                    <a:lnTo>
                      <a:pt x="80" y="203"/>
                    </a:lnTo>
                    <a:lnTo>
                      <a:pt x="0" y="212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7" name="Freeform 67">
                <a:extLst>
                  <a:ext uri="{FF2B5EF4-FFF2-40B4-BE49-F238E27FC236}">
                    <a16:creationId xmlns:a16="http://schemas.microsoft.com/office/drawing/2014/main" id="{EDB445C0-B45F-BA43-43A9-8D7311983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280" y="2923958"/>
                <a:ext cx="46958" cy="711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17"/>
                  </a:cxn>
                  <a:cxn ang="0">
                    <a:pos x="17" y="26"/>
                  </a:cxn>
                  <a:cxn ang="0">
                    <a:pos x="35" y="44"/>
                  </a:cxn>
                  <a:cxn ang="0">
                    <a:pos x="35" y="53"/>
                  </a:cxn>
                  <a:cxn ang="0">
                    <a:pos x="35" y="53"/>
                  </a:cxn>
                  <a:cxn ang="0">
                    <a:pos x="26" y="44"/>
                  </a:cxn>
                  <a:cxn ang="0">
                    <a:pos x="26" y="44"/>
                  </a:cxn>
                  <a:cxn ang="0">
                    <a:pos x="17" y="44"/>
                  </a:cxn>
                  <a:cxn ang="0">
                    <a:pos x="26" y="35"/>
                  </a:cxn>
                  <a:cxn ang="0">
                    <a:pos x="17" y="35"/>
                  </a:cxn>
                  <a:cxn ang="0">
                    <a:pos x="17" y="26"/>
                  </a:cxn>
                  <a:cxn ang="0">
                    <a:pos x="9" y="17"/>
                  </a:cxn>
                  <a:cxn ang="0">
                    <a:pos x="0" y="0"/>
                  </a:cxn>
                </a:cxnLst>
                <a:rect l="0" t="0" r="r" b="b"/>
                <a:pathLst>
                  <a:path w="35" h="5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" y="17"/>
                    </a:lnTo>
                    <a:lnTo>
                      <a:pt x="17" y="26"/>
                    </a:lnTo>
                    <a:lnTo>
                      <a:pt x="35" y="44"/>
                    </a:lnTo>
                    <a:lnTo>
                      <a:pt x="35" y="53"/>
                    </a:lnTo>
                    <a:lnTo>
                      <a:pt x="35" y="53"/>
                    </a:lnTo>
                    <a:lnTo>
                      <a:pt x="26" y="44"/>
                    </a:lnTo>
                    <a:lnTo>
                      <a:pt x="26" y="44"/>
                    </a:lnTo>
                    <a:lnTo>
                      <a:pt x="17" y="44"/>
                    </a:lnTo>
                    <a:lnTo>
                      <a:pt x="26" y="35"/>
                    </a:lnTo>
                    <a:lnTo>
                      <a:pt x="17" y="35"/>
                    </a:lnTo>
                    <a:lnTo>
                      <a:pt x="17" y="26"/>
                    </a:lnTo>
                    <a:lnTo>
                      <a:pt x="9" y="1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8" name="Freeform 68">
                <a:extLst>
                  <a:ext uri="{FF2B5EF4-FFF2-40B4-BE49-F238E27FC236}">
                    <a16:creationId xmlns:a16="http://schemas.microsoft.com/office/drawing/2014/main" id="{3F3D2D18-C902-0DF9-63E4-493945BE3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280" y="2923958"/>
                <a:ext cx="46958" cy="711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17"/>
                  </a:cxn>
                  <a:cxn ang="0">
                    <a:pos x="17" y="26"/>
                  </a:cxn>
                  <a:cxn ang="0">
                    <a:pos x="35" y="44"/>
                  </a:cxn>
                  <a:cxn ang="0">
                    <a:pos x="35" y="53"/>
                  </a:cxn>
                  <a:cxn ang="0">
                    <a:pos x="35" y="53"/>
                  </a:cxn>
                  <a:cxn ang="0">
                    <a:pos x="26" y="44"/>
                  </a:cxn>
                  <a:cxn ang="0">
                    <a:pos x="26" y="44"/>
                  </a:cxn>
                  <a:cxn ang="0">
                    <a:pos x="17" y="44"/>
                  </a:cxn>
                  <a:cxn ang="0">
                    <a:pos x="26" y="35"/>
                  </a:cxn>
                  <a:cxn ang="0">
                    <a:pos x="17" y="35"/>
                  </a:cxn>
                  <a:cxn ang="0">
                    <a:pos x="17" y="26"/>
                  </a:cxn>
                  <a:cxn ang="0">
                    <a:pos x="9" y="17"/>
                  </a:cxn>
                  <a:cxn ang="0">
                    <a:pos x="0" y="0"/>
                  </a:cxn>
                </a:cxnLst>
                <a:rect l="0" t="0" r="r" b="b"/>
                <a:pathLst>
                  <a:path w="35" h="5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" y="17"/>
                    </a:lnTo>
                    <a:lnTo>
                      <a:pt x="17" y="26"/>
                    </a:lnTo>
                    <a:lnTo>
                      <a:pt x="35" y="44"/>
                    </a:lnTo>
                    <a:lnTo>
                      <a:pt x="35" y="53"/>
                    </a:lnTo>
                    <a:lnTo>
                      <a:pt x="35" y="53"/>
                    </a:lnTo>
                    <a:lnTo>
                      <a:pt x="26" y="44"/>
                    </a:lnTo>
                    <a:lnTo>
                      <a:pt x="26" y="44"/>
                    </a:lnTo>
                    <a:lnTo>
                      <a:pt x="17" y="44"/>
                    </a:lnTo>
                    <a:lnTo>
                      <a:pt x="26" y="35"/>
                    </a:lnTo>
                    <a:lnTo>
                      <a:pt x="17" y="35"/>
                    </a:lnTo>
                    <a:lnTo>
                      <a:pt x="17" y="26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69">
                <a:extLst>
                  <a:ext uri="{FF2B5EF4-FFF2-40B4-BE49-F238E27FC236}">
                    <a16:creationId xmlns:a16="http://schemas.microsoft.com/office/drawing/2014/main" id="{4DD9689C-5B3C-FFFB-D83D-EF129627C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025" y="3161427"/>
                <a:ext cx="24149" cy="2280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8"/>
                  </a:cxn>
                  <a:cxn ang="0">
                    <a:pos x="0" y="17"/>
                  </a:cxn>
                  <a:cxn ang="0">
                    <a:pos x="0" y="8"/>
                  </a:cxn>
                  <a:cxn ang="0">
                    <a:pos x="9" y="8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0" y="8"/>
                    </a:lnTo>
                    <a:lnTo>
                      <a:pt x="0" y="17"/>
                    </a:lnTo>
                    <a:lnTo>
                      <a:pt x="0" y="8"/>
                    </a:lnTo>
                    <a:lnTo>
                      <a:pt x="9" y="8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70">
                <a:extLst>
                  <a:ext uri="{FF2B5EF4-FFF2-40B4-BE49-F238E27FC236}">
                    <a16:creationId xmlns:a16="http://schemas.microsoft.com/office/drawing/2014/main" id="{AADC989C-918D-3322-5FBC-8890D90C8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025" y="3161427"/>
                <a:ext cx="24149" cy="2280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8"/>
                  </a:cxn>
                  <a:cxn ang="0">
                    <a:pos x="0" y="17"/>
                  </a:cxn>
                  <a:cxn ang="0">
                    <a:pos x="0" y="8"/>
                  </a:cxn>
                  <a:cxn ang="0">
                    <a:pos x="9" y="8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0" y="8"/>
                    </a:lnTo>
                    <a:lnTo>
                      <a:pt x="0" y="17"/>
                    </a:lnTo>
                    <a:lnTo>
                      <a:pt x="0" y="8"/>
                    </a:lnTo>
                    <a:lnTo>
                      <a:pt x="9" y="8"/>
                    </a:lnTo>
                    <a:lnTo>
                      <a:pt x="9" y="0"/>
                    </a:lnTo>
                    <a:lnTo>
                      <a:pt x="18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1" name="Freeform 71">
                <a:extLst>
                  <a:ext uri="{FF2B5EF4-FFF2-40B4-BE49-F238E27FC236}">
                    <a16:creationId xmlns:a16="http://schemas.microsoft.com/office/drawing/2014/main" id="{40001F80-C34E-EAF1-B6B8-2C60F07FC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323" y="3125203"/>
                <a:ext cx="22808" cy="12075"/>
              </a:xfrm>
              <a:custGeom>
                <a:avLst/>
                <a:gdLst/>
                <a:ahLst/>
                <a:cxnLst>
                  <a:cxn ang="0">
                    <a:pos x="17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</a:cxnLst>
                <a:rect l="0" t="0" r="r" b="b"/>
                <a:pathLst>
                  <a:path w="17" h="9">
                    <a:moveTo>
                      <a:pt x="17" y="9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2" name="Freeform 72">
                <a:extLst>
                  <a:ext uri="{FF2B5EF4-FFF2-40B4-BE49-F238E27FC236}">
                    <a16:creationId xmlns:a16="http://schemas.microsoft.com/office/drawing/2014/main" id="{67BBC740-7840-C362-DD8D-C7733E36E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323" y="3125203"/>
                <a:ext cx="22808" cy="12075"/>
              </a:xfrm>
              <a:custGeom>
                <a:avLst/>
                <a:gdLst/>
                <a:ahLst/>
                <a:cxnLst>
                  <a:cxn ang="0">
                    <a:pos x="17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</a:cxnLst>
                <a:rect l="0" t="0" r="r" b="b"/>
                <a:pathLst>
                  <a:path w="17" h="9">
                    <a:moveTo>
                      <a:pt x="17" y="9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3" name="Freeform 73">
                <a:extLst>
                  <a:ext uri="{FF2B5EF4-FFF2-40B4-BE49-F238E27FC236}">
                    <a16:creationId xmlns:a16="http://schemas.microsoft.com/office/drawing/2014/main" id="{6AAE0393-6E38-0D70-2DF9-9047429DD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3101053"/>
                <a:ext cx="24149" cy="3622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9" y="9"/>
                  </a:cxn>
                  <a:cxn ang="0">
                    <a:pos x="0" y="27"/>
                  </a:cxn>
                  <a:cxn ang="0">
                    <a:pos x="9" y="18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27">
                    <a:moveTo>
                      <a:pt x="18" y="0"/>
                    </a:moveTo>
                    <a:lnTo>
                      <a:pt x="9" y="9"/>
                    </a:lnTo>
                    <a:lnTo>
                      <a:pt x="0" y="27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4" name="Freeform 74">
                <a:extLst>
                  <a:ext uri="{FF2B5EF4-FFF2-40B4-BE49-F238E27FC236}">
                    <a16:creationId xmlns:a16="http://schemas.microsoft.com/office/drawing/2014/main" id="{687E8880-0730-8F68-95DF-C6282FBEB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06" y="3101053"/>
                <a:ext cx="24149" cy="3622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9" y="9"/>
                  </a:cxn>
                  <a:cxn ang="0">
                    <a:pos x="0" y="27"/>
                  </a:cxn>
                  <a:cxn ang="0">
                    <a:pos x="9" y="18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27">
                    <a:moveTo>
                      <a:pt x="18" y="0"/>
                    </a:moveTo>
                    <a:lnTo>
                      <a:pt x="9" y="9"/>
                    </a:lnTo>
                    <a:lnTo>
                      <a:pt x="0" y="27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18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5" name="Freeform 79">
                <a:extLst>
                  <a:ext uri="{FF2B5EF4-FFF2-40B4-BE49-F238E27FC236}">
                    <a16:creationId xmlns:a16="http://schemas.microsoft.com/office/drawing/2014/main" id="{1034ADE4-27E1-DAD3-4286-64BDDD3EB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679" y="3007139"/>
                <a:ext cx="579585" cy="605076"/>
              </a:xfrm>
              <a:custGeom>
                <a:avLst/>
                <a:gdLst/>
                <a:ahLst/>
                <a:cxnLst>
                  <a:cxn ang="0">
                    <a:pos x="0" y="451"/>
                  </a:cxn>
                  <a:cxn ang="0">
                    <a:pos x="0" y="442"/>
                  </a:cxn>
                  <a:cxn ang="0">
                    <a:pos x="62" y="0"/>
                  </a:cxn>
                  <a:cxn ang="0">
                    <a:pos x="159" y="8"/>
                  </a:cxn>
                  <a:cxn ang="0">
                    <a:pos x="256" y="17"/>
                  </a:cxn>
                  <a:cxn ang="0">
                    <a:pos x="361" y="26"/>
                  </a:cxn>
                  <a:cxn ang="0">
                    <a:pos x="432" y="35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14" y="274"/>
                  </a:cxn>
                  <a:cxn ang="0">
                    <a:pos x="414" y="344"/>
                  </a:cxn>
                  <a:cxn ang="0">
                    <a:pos x="405" y="424"/>
                  </a:cxn>
                  <a:cxn ang="0">
                    <a:pos x="405" y="433"/>
                  </a:cxn>
                  <a:cxn ang="0">
                    <a:pos x="396" y="433"/>
                  </a:cxn>
                  <a:cxn ang="0">
                    <a:pos x="344" y="424"/>
                  </a:cxn>
                  <a:cxn ang="0">
                    <a:pos x="282" y="424"/>
                  </a:cxn>
                  <a:cxn ang="0">
                    <a:pos x="220" y="415"/>
                  </a:cxn>
                  <a:cxn ang="0">
                    <a:pos x="168" y="415"/>
                  </a:cxn>
                  <a:cxn ang="0">
                    <a:pos x="168" y="415"/>
                  </a:cxn>
                  <a:cxn ang="0">
                    <a:pos x="168" y="424"/>
                  </a:cxn>
                  <a:cxn ang="0">
                    <a:pos x="176" y="424"/>
                  </a:cxn>
                  <a:cxn ang="0">
                    <a:pos x="176" y="433"/>
                  </a:cxn>
                  <a:cxn ang="0">
                    <a:pos x="176" y="433"/>
                  </a:cxn>
                  <a:cxn ang="0">
                    <a:pos x="62" y="415"/>
                  </a:cxn>
                  <a:cxn ang="0">
                    <a:pos x="62" y="424"/>
                  </a:cxn>
                  <a:cxn ang="0">
                    <a:pos x="62" y="451"/>
                  </a:cxn>
                  <a:cxn ang="0">
                    <a:pos x="53" y="451"/>
                  </a:cxn>
                  <a:cxn ang="0">
                    <a:pos x="0" y="451"/>
                  </a:cxn>
                </a:cxnLst>
                <a:rect l="0" t="0" r="r" b="b"/>
                <a:pathLst>
                  <a:path w="432" h="451">
                    <a:moveTo>
                      <a:pt x="0" y="451"/>
                    </a:moveTo>
                    <a:lnTo>
                      <a:pt x="0" y="442"/>
                    </a:lnTo>
                    <a:lnTo>
                      <a:pt x="62" y="0"/>
                    </a:lnTo>
                    <a:lnTo>
                      <a:pt x="159" y="8"/>
                    </a:lnTo>
                    <a:lnTo>
                      <a:pt x="256" y="17"/>
                    </a:lnTo>
                    <a:lnTo>
                      <a:pt x="361" y="26"/>
                    </a:lnTo>
                    <a:lnTo>
                      <a:pt x="432" y="35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14" y="274"/>
                    </a:lnTo>
                    <a:lnTo>
                      <a:pt x="414" y="344"/>
                    </a:lnTo>
                    <a:lnTo>
                      <a:pt x="405" y="424"/>
                    </a:lnTo>
                    <a:lnTo>
                      <a:pt x="405" y="433"/>
                    </a:lnTo>
                    <a:lnTo>
                      <a:pt x="396" y="433"/>
                    </a:lnTo>
                    <a:lnTo>
                      <a:pt x="344" y="424"/>
                    </a:lnTo>
                    <a:lnTo>
                      <a:pt x="282" y="424"/>
                    </a:lnTo>
                    <a:lnTo>
                      <a:pt x="220" y="415"/>
                    </a:lnTo>
                    <a:lnTo>
                      <a:pt x="168" y="415"/>
                    </a:lnTo>
                    <a:lnTo>
                      <a:pt x="168" y="415"/>
                    </a:lnTo>
                    <a:lnTo>
                      <a:pt x="168" y="424"/>
                    </a:lnTo>
                    <a:lnTo>
                      <a:pt x="176" y="424"/>
                    </a:lnTo>
                    <a:lnTo>
                      <a:pt x="176" y="433"/>
                    </a:lnTo>
                    <a:lnTo>
                      <a:pt x="176" y="433"/>
                    </a:lnTo>
                    <a:lnTo>
                      <a:pt x="62" y="415"/>
                    </a:lnTo>
                    <a:lnTo>
                      <a:pt x="62" y="424"/>
                    </a:lnTo>
                    <a:lnTo>
                      <a:pt x="62" y="451"/>
                    </a:lnTo>
                    <a:lnTo>
                      <a:pt x="53" y="451"/>
                    </a:lnTo>
                    <a:lnTo>
                      <a:pt x="0" y="451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6" name="Freeform 80">
                <a:extLst>
                  <a:ext uri="{FF2B5EF4-FFF2-40B4-BE49-F238E27FC236}">
                    <a16:creationId xmlns:a16="http://schemas.microsoft.com/office/drawing/2014/main" id="{AB150942-960E-DA1F-1077-76B69A0A8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679" y="3007139"/>
                <a:ext cx="579585" cy="605076"/>
              </a:xfrm>
              <a:custGeom>
                <a:avLst/>
                <a:gdLst/>
                <a:ahLst/>
                <a:cxnLst>
                  <a:cxn ang="0">
                    <a:pos x="0" y="451"/>
                  </a:cxn>
                  <a:cxn ang="0">
                    <a:pos x="0" y="442"/>
                  </a:cxn>
                  <a:cxn ang="0">
                    <a:pos x="62" y="0"/>
                  </a:cxn>
                  <a:cxn ang="0">
                    <a:pos x="159" y="8"/>
                  </a:cxn>
                  <a:cxn ang="0">
                    <a:pos x="256" y="17"/>
                  </a:cxn>
                  <a:cxn ang="0">
                    <a:pos x="361" y="26"/>
                  </a:cxn>
                  <a:cxn ang="0">
                    <a:pos x="432" y="35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32" y="79"/>
                  </a:cxn>
                  <a:cxn ang="0">
                    <a:pos x="414" y="274"/>
                  </a:cxn>
                  <a:cxn ang="0">
                    <a:pos x="414" y="344"/>
                  </a:cxn>
                  <a:cxn ang="0">
                    <a:pos x="405" y="424"/>
                  </a:cxn>
                  <a:cxn ang="0">
                    <a:pos x="405" y="433"/>
                  </a:cxn>
                  <a:cxn ang="0">
                    <a:pos x="396" y="433"/>
                  </a:cxn>
                  <a:cxn ang="0">
                    <a:pos x="344" y="424"/>
                  </a:cxn>
                  <a:cxn ang="0">
                    <a:pos x="282" y="424"/>
                  </a:cxn>
                  <a:cxn ang="0">
                    <a:pos x="220" y="415"/>
                  </a:cxn>
                  <a:cxn ang="0">
                    <a:pos x="168" y="415"/>
                  </a:cxn>
                  <a:cxn ang="0">
                    <a:pos x="168" y="415"/>
                  </a:cxn>
                  <a:cxn ang="0">
                    <a:pos x="168" y="424"/>
                  </a:cxn>
                  <a:cxn ang="0">
                    <a:pos x="176" y="424"/>
                  </a:cxn>
                  <a:cxn ang="0">
                    <a:pos x="176" y="433"/>
                  </a:cxn>
                  <a:cxn ang="0">
                    <a:pos x="176" y="433"/>
                  </a:cxn>
                  <a:cxn ang="0">
                    <a:pos x="62" y="415"/>
                  </a:cxn>
                  <a:cxn ang="0">
                    <a:pos x="62" y="424"/>
                  </a:cxn>
                  <a:cxn ang="0">
                    <a:pos x="62" y="451"/>
                  </a:cxn>
                  <a:cxn ang="0">
                    <a:pos x="53" y="451"/>
                  </a:cxn>
                  <a:cxn ang="0">
                    <a:pos x="0" y="451"/>
                  </a:cxn>
                </a:cxnLst>
                <a:rect l="0" t="0" r="r" b="b"/>
                <a:pathLst>
                  <a:path w="432" h="451">
                    <a:moveTo>
                      <a:pt x="0" y="451"/>
                    </a:moveTo>
                    <a:lnTo>
                      <a:pt x="0" y="442"/>
                    </a:lnTo>
                    <a:lnTo>
                      <a:pt x="62" y="0"/>
                    </a:lnTo>
                    <a:lnTo>
                      <a:pt x="159" y="8"/>
                    </a:lnTo>
                    <a:lnTo>
                      <a:pt x="256" y="17"/>
                    </a:lnTo>
                    <a:lnTo>
                      <a:pt x="361" y="26"/>
                    </a:lnTo>
                    <a:lnTo>
                      <a:pt x="432" y="35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32" y="79"/>
                    </a:lnTo>
                    <a:lnTo>
                      <a:pt x="414" y="274"/>
                    </a:lnTo>
                    <a:lnTo>
                      <a:pt x="414" y="344"/>
                    </a:lnTo>
                    <a:lnTo>
                      <a:pt x="405" y="424"/>
                    </a:lnTo>
                    <a:lnTo>
                      <a:pt x="405" y="433"/>
                    </a:lnTo>
                    <a:lnTo>
                      <a:pt x="396" y="433"/>
                    </a:lnTo>
                    <a:lnTo>
                      <a:pt x="344" y="424"/>
                    </a:lnTo>
                    <a:lnTo>
                      <a:pt x="282" y="424"/>
                    </a:lnTo>
                    <a:lnTo>
                      <a:pt x="220" y="415"/>
                    </a:lnTo>
                    <a:lnTo>
                      <a:pt x="168" y="415"/>
                    </a:lnTo>
                    <a:lnTo>
                      <a:pt x="168" y="415"/>
                    </a:lnTo>
                    <a:lnTo>
                      <a:pt x="168" y="424"/>
                    </a:lnTo>
                    <a:lnTo>
                      <a:pt x="176" y="424"/>
                    </a:lnTo>
                    <a:lnTo>
                      <a:pt x="176" y="433"/>
                    </a:lnTo>
                    <a:lnTo>
                      <a:pt x="176" y="433"/>
                    </a:lnTo>
                    <a:lnTo>
                      <a:pt x="62" y="415"/>
                    </a:lnTo>
                    <a:lnTo>
                      <a:pt x="62" y="424"/>
                    </a:lnTo>
                    <a:lnTo>
                      <a:pt x="62" y="451"/>
                    </a:lnTo>
                    <a:lnTo>
                      <a:pt x="53" y="451"/>
                    </a:lnTo>
                    <a:lnTo>
                      <a:pt x="0" y="451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7" name="Freeform 83">
                <a:extLst>
                  <a:ext uri="{FF2B5EF4-FFF2-40B4-BE49-F238E27FC236}">
                    <a16:creationId xmlns:a16="http://schemas.microsoft.com/office/drawing/2014/main" id="{00F30653-1F42-4E05-1482-5F9F693E4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323" y="2402064"/>
                <a:ext cx="118064" cy="248202"/>
              </a:xfrm>
              <a:custGeom>
                <a:avLst/>
                <a:gdLst/>
                <a:ahLst/>
                <a:cxnLst>
                  <a:cxn ang="0">
                    <a:pos x="8" y="141"/>
                  </a:cxn>
                  <a:cxn ang="0">
                    <a:pos x="8" y="132"/>
                  </a:cxn>
                  <a:cxn ang="0">
                    <a:pos x="17" y="123"/>
                  </a:cxn>
                  <a:cxn ang="0">
                    <a:pos x="26" y="115"/>
                  </a:cxn>
                  <a:cxn ang="0">
                    <a:pos x="26" y="106"/>
                  </a:cxn>
                  <a:cxn ang="0">
                    <a:pos x="26" y="106"/>
                  </a:cxn>
                  <a:cxn ang="0">
                    <a:pos x="35" y="97"/>
                  </a:cxn>
                  <a:cxn ang="0">
                    <a:pos x="44" y="88"/>
                  </a:cxn>
                  <a:cxn ang="0">
                    <a:pos x="26" y="79"/>
                  </a:cxn>
                  <a:cxn ang="0">
                    <a:pos x="17" y="70"/>
                  </a:cxn>
                  <a:cxn ang="0">
                    <a:pos x="8" y="62"/>
                  </a:cxn>
                  <a:cxn ang="0">
                    <a:pos x="0" y="53"/>
                  </a:cxn>
                  <a:cxn ang="0">
                    <a:pos x="8" y="44"/>
                  </a:cxn>
                  <a:cxn ang="0">
                    <a:pos x="8" y="35"/>
                  </a:cxn>
                  <a:cxn ang="0">
                    <a:pos x="8" y="26"/>
                  </a:cxn>
                  <a:cxn ang="0">
                    <a:pos x="17" y="9"/>
                  </a:cxn>
                  <a:cxn ang="0">
                    <a:pos x="17" y="0"/>
                  </a:cxn>
                  <a:cxn ang="0">
                    <a:pos x="70" y="17"/>
                  </a:cxn>
                  <a:cxn ang="0">
                    <a:pos x="70" y="35"/>
                  </a:cxn>
                  <a:cxn ang="0">
                    <a:pos x="70" y="44"/>
                  </a:cxn>
                  <a:cxn ang="0">
                    <a:pos x="61" y="44"/>
                  </a:cxn>
                  <a:cxn ang="0">
                    <a:pos x="70" y="62"/>
                  </a:cxn>
                  <a:cxn ang="0">
                    <a:pos x="79" y="62"/>
                  </a:cxn>
                  <a:cxn ang="0">
                    <a:pos x="79" y="88"/>
                  </a:cxn>
                  <a:cxn ang="0">
                    <a:pos x="88" y="106"/>
                  </a:cxn>
                  <a:cxn ang="0">
                    <a:pos x="79" y="97"/>
                  </a:cxn>
                  <a:cxn ang="0">
                    <a:pos x="79" y="88"/>
                  </a:cxn>
                  <a:cxn ang="0">
                    <a:pos x="79" y="97"/>
                  </a:cxn>
                  <a:cxn ang="0">
                    <a:pos x="79" y="106"/>
                  </a:cxn>
                  <a:cxn ang="0">
                    <a:pos x="79" y="115"/>
                  </a:cxn>
                  <a:cxn ang="0">
                    <a:pos x="79" y="132"/>
                  </a:cxn>
                  <a:cxn ang="0">
                    <a:pos x="70" y="132"/>
                  </a:cxn>
                  <a:cxn ang="0">
                    <a:pos x="70" y="150"/>
                  </a:cxn>
                  <a:cxn ang="0">
                    <a:pos x="70" y="150"/>
                  </a:cxn>
                  <a:cxn ang="0">
                    <a:pos x="61" y="159"/>
                  </a:cxn>
                  <a:cxn ang="0">
                    <a:pos x="61" y="168"/>
                  </a:cxn>
                  <a:cxn ang="0">
                    <a:pos x="61" y="177"/>
                  </a:cxn>
                  <a:cxn ang="0">
                    <a:pos x="52" y="185"/>
                  </a:cxn>
                  <a:cxn ang="0">
                    <a:pos x="52" y="185"/>
                  </a:cxn>
                  <a:cxn ang="0">
                    <a:pos x="52" y="168"/>
                  </a:cxn>
                  <a:cxn ang="0">
                    <a:pos x="35" y="177"/>
                  </a:cxn>
                  <a:cxn ang="0">
                    <a:pos x="17" y="168"/>
                  </a:cxn>
                  <a:cxn ang="0">
                    <a:pos x="8" y="150"/>
                  </a:cxn>
                  <a:cxn ang="0">
                    <a:pos x="8" y="150"/>
                  </a:cxn>
                  <a:cxn ang="0">
                    <a:pos x="0" y="141"/>
                  </a:cxn>
                </a:cxnLst>
                <a:rect l="0" t="0" r="r" b="b"/>
                <a:pathLst>
                  <a:path w="88" h="185">
                    <a:moveTo>
                      <a:pt x="0" y="141"/>
                    </a:moveTo>
                    <a:lnTo>
                      <a:pt x="8" y="141"/>
                    </a:lnTo>
                    <a:lnTo>
                      <a:pt x="8" y="132"/>
                    </a:lnTo>
                    <a:lnTo>
                      <a:pt x="8" y="132"/>
                    </a:lnTo>
                    <a:lnTo>
                      <a:pt x="8" y="123"/>
                    </a:lnTo>
                    <a:lnTo>
                      <a:pt x="17" y="123"/>
                    </a:lnTo>
                    <a:lnTo>
                      <a:pt x="17" y="123"/>
                    </a:lnTo>
                    <a:lnTo>
                      <a:pt x="26" y="115"/>
                    </a:lnTo>
                    <a:lnTo>
                      <a:pt x="26" y="115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35" y="97"/>
                    </a:lnTo>
                    <a:lnTo>
                      <a:pt x="35" y="97"/>
                    </a:lnTo>
                    <a:lnTo>
                      <a:pt x="44" y="88"/>
                    </a:lnTo>
                    <a:lnTo>
                      <a:pt x="26" y="79"/>
                    </a:lnTo>
                    <a:lnTo>
                      <a:pt x="26" y="79"/>
                    </a:lnTo>
                    <a:lnTo>
                      <a:pt x="17" y="79"/>
                    </a:lnTo>
                    <a:lnTo>
                      <a:pt x="17" y="70"/>
                    </a:lnTo>
                    <a:lnTo>
                      <a:pt x="17" y="70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0" y="53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35"/>
                    </a:lnTo>
                    <a:lnTo>
                      <a:pt x="8" y="26"/>
                    </a:lnTo>
                    <a:lnTo>
                      <a:pt x="17" y="17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7" y="0"/>
                    </a:lnTo>
                    <a:lnTo>
                      <a:pt x="70" y="17"/>
                    </a:lnTo>
                    <a:lnTo>
                      <a:pt x="70" y="17"/>
                    </a:lnTo>
                    <a:lnTo>
                      <a:pt x="70" y="26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44"/>
                    </a:lnTo>
                    <a:lnTo>
                      <a:pt x="61" y="44"/>
                    </a:lnTo>
                    <a:lnTo>
                      <a:pt x="61" y="44"/>
                    </a:lnTo>
                    <a:lnTo>
                      <a:pt x="61" y="62"/>
                    </a:lnTo>
                    <a:lnTo>
                      <a:pt x="70" y="62"/>
                    </a:lnTo>
                    <a:lnTo>
                      <a:pt x="70" y="62"/>
                    </a:lnTo>
                    <a:lnTo>
                      <a:pt x="79" y="62"/>
                    </a:lnTo>
                    <a:lnTo>
                      <a:pt x="79" y="70"/>
                    </a:lnTo>
                    <a:lnTo>
                      <a:pt x="79" y="88"/>
                    </a:lnTo>
                    <a:lnTo>
                      <a:pt x="88" y="88"/>
                    </a:lnTo>
                    <a:lnTo>
                      <a:pt x="88" y="106"/>
                    </a:lnTo>
                    <a:lnTo>
                      <a:pt x="88" y="106"/>
                    </a:lnTo>
                    <a:lnTo>
                      <a:pt x="79" y="97"/>
                    </a:lnTo>
                    <a:lnTo>
                      <a:pt x="88" y="97"/>
                    </a:lnTo>
                    <a:lnTo>
                      <a:pt x="79" y="88"/>
                    </a:lnTo>
                    <a:lnTo>
                      <a:pt x="79" y="97"/>
                    </a:lnTo>
                    <a:lnTo>
                      <a:pt x="79" y="97"/>
                    </a:lnTo>
                    <a:lnTo>
                      <a:pt x="79" y="97"/>
                    </a:lnTo>
                    <a:lnTo>
                      <a:pt x="79" y="106"/>
                    </a:lnTo>
                    <a:lnTo>
                      <a:pt x="79" y="115"/>
                    </a:lnTo>
                    <a:lnTo>
                      <a:pt x="79" y="115"/>
                    </a:lnTo>
                    <a:lnTo>
                      <a:pt x="79" y="123"/>
                    </a:lnTo>
                    <a:lnTo>
                      <a:pt x="79" y="132"/>
                    </a:lnTo>
                    <a:lnTo>
                      <a:pt x="79" y="132"/>
                    </a:lnTo>
                    <a:lnTo>
                      <a:pt x="70" y="132"/>
                    </a:lnTo>
                    <a:lnTo>
                      <a:pt x="70" y="141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61" y="159"/>
                    </a:lnTo>
                    <a:lnTo>
                      <a:pt x="61" y="159"/>
                    </a:lnTo>
                    <a:lnTo>
                      <a:pt x="61" y="159"/>
                    </a:lnTo>
                    <a:lnTo>
                      <a:pt x="61" y="168"/>
                    </a:lnTo>
                    <a:lnTo>
                      <a:pt x="61" y="177"/>
                    </a:lnTo>
                    <a:lnTo>
                      <a:pt x="61" y="177"/>
                    </a:lnTo>
                    <a:lnTo>
                      <a:pt x="52" y="185"/>
                    </a:lnTo>
                    <a:lnTo>
                      <a:pt x="52" y="185"/>
                    </a:lnTo>
                    <a:lnTo>
                      <a:pt x="52" y="185"/>
                    </a:lnTo>
                    <a:lnTo>
                      <a:pt x="52" y="185"/>
                    </a:lnTo>
                    <a:lnTo>
                      <a:pt x="52" y="177"/>
                    </a:lnTo>
                    <a:lnTo>
                      <a:pt x="52" y="168"/>
                    </a:lnTo>
                    <a:lnTo>
                      <a:pt x="35" y="168"/>
                    </a:lnTo>
                    <a:lnTo>
                      <a:pt x="35" y="177"/>
                    </a:lnTo>
                    <a:lnTo>
                      <a:pt x="26" y="168"/>
                    </a:lnTo>
                    <a:lnTo>
                      <a:pt x="17" y="168"/>
                    </a:lnTo>
                    <a:lnTo>
                      <a:pt x="17" y="159"/>
                    </a:lnTo>
                    <a:lnTo>
                      <a:pt x="8" y="150"/>
                    </a:lnTo>
                    <a:lnTo>
                      <a:pt x="8" y="150"/>
                    </a:lnTo>
                    <a:lnTo>
                      <a:pt x="8" y="150"/>
                    </a:lnTo>
                    <a:lnTo>
                      <a:pt x="0" y="150"/>
                    </a:lnTo>
                    <a:lnTo>
                      <a:pt x="0" y="141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8" name="Freeform 85">
                <a:extLst>
                  <a:ext uri="{FF2B5EF4-FFF2-40B4-BE49-F238E27FC236}">
                    <a16:creationId xmlns:a16="http://schemas.microsoft.com/office/drawing/2014/main" id="{F9C5D452-2F01-AE7F-F267-4CD464245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5194" y="1927126"/>
                <a:ext cx="142213" cy="284426"/>
              </a:xfrm>
              <a:custGeom>
                <a:avLst/>
                <a:gdLst/>
                <a:ahLst/>
                <a:cxnLst>
                  <a:cxn ang="0">
                    <a:pos x="18" y="212"/>
                  </a:cxn>
                  <a:cxn ang="0">
                    <a:pos x="9" y="212"/>
                  </a:cxn>
                  <a:cxn ang="0">
                    <a:pos x="9" y="203"/>
                  </a:cxn>
                  <a:cxn ang="0">
                    <a:pos x="9" y="195"/>
                  </a:cxn>
                  <a:cxn ang="0">
                    <a:pos x="9" y="195"/>
                  </a:cxn>
                  <a:cxn ang="0">
                    <a:pos x="9" y="177"/>
                  </a:cxn>
                  <a:cxn ang="0">
                    <a:pos x="9" y="168"/>
                  </a:cxn>
                  <a:cxn ang="0">
                    <a:pos x="0" y="150"/>
                  </a:cxn>
                  <a:cxn ang="0">
                    <a:pos x="9" y="141"/>
                  </a:cxn>
                  <a:cxn ang="0">
                    <a:pos x="0" y="141"/>
                  </a:cxn>
                  <a:cxn ang="0">
                    <a:pos x="9" y="133"/>
                  </a:cxn>
                  <a:cxn ang="0">
                    <a:pos x="9" y="124"/>
                  </a:cxn>
                  <a:cxn ang="0">
                    <a:pos x="9" y="124"/>
                  </a:cxn>
                  <a:cxn ang="0">
                    <a:pos x="9" y="115"/>
                  </a:cxn>
                  <a:cxn ang="0">
                    <a:pos x="9" y="115"/>
                  </a:cxn>
                  <a:cxn ang="0">
                    <a:pos x="9" y="106"/>
                  </a:cxn>
                  <a:cxn ang="0">
                    <a:pos x="9" y="97"/>
                  </a:cxn>
                  <a:cxn ang="0">
                    <a:pos x="9" y="88"/>
                  </a:cxn>
                  <a:cxn ang="0">
                    <a:pos x="9" y="80"/>
                  </a:cxn>
                  <a:cxn ang="0">
                    <a:pos x="18" y="80"/>
                  </a:cxn>
                  <a:cxn ang="0">
                    <a:pos x="27" y="71"/>
                  </a:cxn>
                  <a:cxn ang="0">
                    <a:pos x="27" y="62"/>
                  </a:cxn>
                  <a:cxn ang="0">
                    <a:pos x="27" y="62"/>
                  </a:cxn>
                  <a:cxn ang="0">
                    <a:pos x="27" y="53"/>
                  </a:cxn>
                  <a:cxn ang="0">
                    <a:pos x="18" y="53"/>
                  </a:cxn>
                  <a:cxn ang="0">
                    <a:pos x="18" y="44"/>
                  </a:cxn>
                  <a:cxn ang="0">
                    <a:pos x="27" y="35"/>
                  </a:cxn>
                  <a:cxn ang="0">
                    <a:pos x="18" y="27"/>
                  </a:cxn>
                  <a:cxn ang="0">
                    <a:pos x="18" y="27"/>
                  </a:cxn>
                  <a:cxn ang="0">
                    <a:pos x="18" y="27"/>
                  </a:cxn>
                  <a:cxn ang="0">
                    <a:pos x="18" y="18"/>
                  </a:cxn>
                  <a:cxn ang="0">
                    <a:pos x="27" y="9"/>
                  </a:cxn>
                  <a:cxn ang="0">
                    <a:pos x="27" y="9"/>
                  </a:cxn>
                  <a:cxn ang="0">
                    <a:pos x="2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79" y="115"/>
                  </a:cxn>
                  <a:cxn ang="0">
                    <a:pos x="79" y="133"/>
                  </a:cxn>
                  <a:cxn ang="0">
                    <a:pos x="79" y="133"/>
                  </a:cxn>
                  <a:cxn ang="0">
                    <a:pos x="79" y="141"/>
                  </a:cxn>
                  <a:cxn ang="0">
                    <a:pos x="88" y="141"/>
                  </a:cxn>
                  <a:cxn ang="0">
                    <a:pos x="88" y="150"/>
                  </a:cxn>
                  <a:cxn ang="0">
                    <a:pos x="97" y="150"/>
                  </a:cxn>
                  <a:cxn ang="0">
                    <a:pos x="97" y="159"/>
                  </a:cxn>
                  <a:cxn ang="0">
                    <a:pos x="106" y="159"/>
                  </a:cxn>
                  <a:cxn ang="0">
                    <a:pos x="106" y="159"/>
                  </a:cxn>
                  <a:cxn ang="0">
                    <a:pos x="106" y="159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97" y="177"/>
                  </a:cxn>
                  <a:cxn ang="0">
                    <a:pos x="97" y="186"/>
                  </a:cxn>
                  <a:cxn ang="0">
                    <a:pos x="88" y="186"/>
                  </a:cxn>
                  <a:cxn ang="0">
                    <a:pos x="88" y="186"/>
                  </a:cxn>
                  <a:cxn ang="0">
                    <a:pos x="88" y="195"/>
                  </a:cxn>
                  <a:cxn ang="0">
                    <a:pos x="79" y="203"/>
                  </a:cxn>
                  <a:cxn ang="0">
                    <a:pos x="18" y="212"/>
                  </a:cxn>
                </a:cxnLst>
                <a:rect l="0" t="0" r="r" b="b"/>
                <a:pathLst>
                  <a:path w="106" h="212">
                    <a:moveTo>
                      <a:pt x="18" y="212"/>
                    </a:moveTo>
                    <a:lnTo>
                      <a:pt x="9" y="212"/>
                    </a:lnTo>
                    <a:lnTo>
                      <a:pt x="9" y="203"/>
                    </a:lnTo>
                    <a:lnTo>
                      <a:pt x="9" y="195"/>
                    </a:lnTo>
                    <a:lnTo>
                      <a:pt x="9" y="195"/>
                    </a:lnTo>
                    <a:lnTo>
                      <a:pt x="9" y="177"/>
                    </a:lnTo>
                    <a:lnTo>
                      <a:pt x="9" y="168"/>
                    </a:lnTo>
                    <a:lnTo>
                      <a:pt x="0" y="150"/>
                    </a:lnTo>
                    <a:lnTo>
                      <a:pt x="9" y="141"/>
                    </a:lnTo>
                    <a:lnTo>
                      <a:pt x="0" y="141"/>
                    </a:lnTo>
                    <a:lnTo>
                      <a:pt x="9" y="133"/>
                    </a:lnTo>
                    <a:lnTo>
                      <a:pt x="9" y="124"/>
                    </a:lnTo>
                    <a:lnTo>
                      <a:pt x="9" y="124"/>
                    </a:lnTo>
                    <a:lnTo>
                      <a:pt x="9" y="115"/>
                    </a:lnTo>
                    <a:lnTo>
                      <a:pt x="9" y="115"/>
                    </a:lnTo>
                    <a:lnTo>
                      <a:pt x="9" y="106"/>
                    </a:lnTo>
                    <a:lnTo>
                      <a:pt x="9" y="97"/>
                    </a:lnTo>
                    <a:lnTo>
                      <a:pt x="9" y="88"/>
                    </a:lnTo>
                    <a:lnTo>
                      <a:pt x="9" y="80"/>
                    </a:lnTo>
                    <a:lnTo>
                      <a:pt x="18" y="80"/>
                    </a:lnTo>
                    <a:lnTo>
                      <a:pt x="27" y="71"/>
                    </a:lnTo>
                    <a:lnTo>
                      <a:pt x="27" y="62"/>
                    </a:lnTo>
                    <a:lnTo>
                      <a:pt x="27" y="62"/>
                    </a:lnTo>
                    <a:lnTo>
                      <a:pt x="27" y="53"/>
                    </a:lnTo>
                    <a:lnTo>
                      <a:pt x="18" y="53"/>
                    </a:lnTo>
                    <a:lnTo>
                      <a:pt x="18" y="44"/>
                    </a:lnTo>
                    <a:lnTo>
                      <a:pt x="27" y="35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18" y="1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79" y="115"/>
                    </a:lnTo>
                    <a:lnTo>
                      <a:pt x="79" y="133"/>
                    </a:lnTo>
                    <a:lnTo>
                      <a:pt x="79" y="133"/>
                    </a:lnTo>
                    <a:lnTo>
                      <a:pt x="79" y="141"/>
                    </a:lnTo>
                    <a:lnTo>
                      <a:pt x="88" y="141"/>
                    </a:lnTo>
                    <a:lnTo>
                      <a:pt x="88" y="150"/>
                    </a:lnTo>
                    <a:lnTo>
                      <a:pt x="97" y="150"/>
                    </a:lnTo>
                    <a:lnTo>
                      <a:pt x="97" y="159"/>
                    </a:lnTo>
                    <a:lnTo>
                      <a:pt x="106" y="159"/>
                    </a:lnTo>
                    <a:lnTo>
                      <a:pt x="106" y="159"/>
                    </a:lnTo>
                    <a:lnTo>
                      <a:pt x="106" y="159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97" y="177"/>
                    </a:lnTo>
                    <a:lnTo>
                      <a:pt x="97" y="186"/>
                    </a:lnTo>
                    <a:lnTo>
                      <a:pt x="88" y="186"/>
                    </a:lnTo>
                    <a:lnTo>
                      <a:pt x="88" y="186"/>
                    </a:lnTo>
                    <a:lnTo>
                      <a:pt x="88" y="195"/>
                    </a:lnTo>
                    <a:lnTo>
                      <a:pt x="79" y="203"/>
                    </a:lnTo>
                    <a:lnTo>
                      <a:pt x="18" y="212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9" name="Freeform 87">
                <a:extLst>
                  <a:ext uri="{FF2B5EF4-FFF2-40B4-BE49-F238E27FC236}">
                    <a16:creationId xmlns:a16="http://schemas.microsoft.com/office/drawing/2014/main" id="{4BF92C49-25AC-615B-7A7D-1BBF1B61B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607" y="2318883"/>
                <a:ext cx="529945" cy="830470"/>
              </a:xfrm>
              <a:custGeom>
                <a:avLst/>
                <a:gdLst/>
                <a:ahLst/>
                <a:cxnLst>
                  <a:cxn ang="0">
                    <a:pos x="8" y="177"/>
                  </a:cxn>
                  <a:cxn ang="0">
                    <a:pos x="52" y="0"/>
                  </a:cxn>
                  <a:cxn ang="0">
                    <a:pos x="149" y="26"/>
                  </a:cxn>
                  <a:cxn ang="0">
                    <a:pos x="220" y="44"/>
                  </a:cxn>
                  <a:cxn ang="0">
                    <a:pos x="316" y="62"/>
                  </a:cxn>
                  <a:cxn ang="0">
                    <a:pos x="395" y="71"/>
                  </a:cxn>
                  <a:cxn ang="0">
                    <a:pos x="325" y="468"/>
                  </a:cxn>
                  <a:cxn ang="0">
                    <a:pos x="316" y="530"/>
                  </a:cxn>
                  <a:cxn ang="0">
                    <a:pos x="307" y="530"/>
                  </a:cxn>
                  <a:cxn ang="0">
                    <a:pos x="299" y="539"/>
                  </a:cxn>
                  <a:cxn ang="0">
                    <a:pos x="299" y="539"/>
                  </a:cxn>
                  <a:cxn ang="0">
                    <a:pos x="290" y="530"/>
                  </a:cxn>
                  <a:cxn ang="0">
                    <a:pos x="290" y="530"/>
                  </a:cxn>
                  <a:cxn ang="0">
                    <a:pos x="281" y="530"/>
                  </a:cxn>
                  <a:cxn ang="0">
                    <a:pos x="281" y="521"/>
                  </a:cxn>
                  <a:cxn ang="0">
                    <a:pos x="272" y="530"/>
                  </a:cxn>
                  <a:cxn ang="0">
                    <a:pos x="272" y="530"/>
                  </a:cxn>
                  <a:cxn ang="0">
                    <a:pos x="264" y="539"/>
                  </a:cxn>
                  <a:cxn ang="0">
                    <a:pos x="272" y="548"/>
                  </a:cxn>
                  <a:cxn ang="0">
                    <a:pos x="264" y="548"/>
                  </a:cxn>
                  <a:cxn ang="0">
                    <a:pos x="264" y="557"/>
                  </a:cxn>
                  <a:cxn ang="0">
                    <a:pos x="264" y="566"/>
                  </a:cxn>
                  <a:cxn ang="0">
                    <a:pos x="264" y="575"/>
                  </a:cxn>
                  <a:cxn ang="0">
                    <a:pos x="264" y="583"/>
                  </a:cxn>
                  <a:cxn ang="0">
                    <a:pos x="264" y="592"/>
                  </a:cxn>
                  <a:cxn ang="0">
                    <a:pos x="264" y="601"/>
                  </a:cxn>
                  <a:cxn ang="0">
                    <a:pos x="264" y="601"/>
                  </a:cxn>
                  <a:cxn ang="0">
                    <a:pos x="255" y="619"/>
                  </a:cxn>
                  <a:cxn ang="0">
                    <a:pos x="184" y="504"/>
                  </a:cxn>
                  <a:cxn ang="0">
                    <a:pos x="0" y="230"/>
                  </a:cxn>
                  <a:cxn ang="0">
                    <a:pos x="8" y="177"/>
                  </a:cxn>
                </a:cxnLst>
                <a:rect l="0" t="0" r="r" b="b"/>
                <a:pathLst>
                  <a:path w="395" h="619">
                    <a:moveTo>
                      <a:pt x="8" y="177"/>
                    </a:moveTo>
                    <a:lnTo>
                      <a:pt x="52" y="0"/>
                    </a:lnTo>
                    <a:lnTo>
                      <a:pt x="149" y="26"/>
                    </a:lnTo>
                    <a:lnTo>
                      <a:pt x="220" y="44"/>
                    </a:lnTo>
                    <a:lnTo>
                      <a:pt x="316" y="62"/>
                    </a:lnTo>
                    <a:lnTo>
                      <a:pt x="395" y="71"/>
                    </a:lnTo>
                    <a:lnTo>
                      <a:pt x="325" y="468"/>
                    </a:lnTo>
                    <a:lnTo>
                      <a:pt x="316" y="530"/>
                    </a:lnTo>
                    <a:lnTo>
                      <a:pt x="307" y="530"/>
                    </a:lnTo>
                    <a:lnTo>
                      <a:pt x="299" y="539"/>
                    </a:lnTo>
                    <a:lnTo>
                      <a:pt x="299" y="539"/>
                    </a:lnTo>
                    <a:lnTo>
                      <a:pt x="290" y="530"/>
                    </a:lnTo>
                    <a:lnTo>
                      <a:pt x="290" y="530"/>
                    </a:lnTo>
                    <a:lnTo>
                      <a:pt x="281" y="530"/>
                    </a:lnTo>
                    <a:lnTo>
                      <a:pt x="281" y="521"/>
                    </a:lnTo>
                    <a:lnTo>
                      <a:pt x="272" y="530"/>
                    </a:lnTo>
                    <a:lnTo>
                      <a:pt x="272" y="530"/>
                    </a:lnTo>
                    <a:lnTo>
                      <a:pt x="264" y="539"/>
                    </a:lnTo>
                    <a:lnTo>
                      <a:pt x="272" y="548"/>
                    </a:lnTo>
                    <a:lnTo>
                      <a:pt x="264" y="548"/>
                    </a:lnTo>
                    <a:lnTo>
                      <a:pt x="264" y="557"/>
                    </a:lnTo>
                    <a:lnTo>
                      <a:pt x="264" y="566"/>
                    </a:lnTo>
                    <a:lnTo>
                      <a:pt x="264" y="575"/>
                    </a:lnTo>
                    <a:lnTo>
                      <a:pt x="264" y="583"/>
                    </a:lnTo>
                    <a:lnTo>
                      <a:pt x="264" y="592"/>
                    </a:lnTo>
                    <a:lnTo>
                      <a:pt x="264" y="601"/>
                    </a:lnTo>
                    <a:lnTo>
                      <a:pt x="264" y="601"/>
                    </a:lnTo>
                    <a:lnTo>
                      <a:pt x="255" y="619"/>
                    </a:lnTo>
                    <a:lnTo>
                      <a:pt x="184" y="504"/>
                    </a:lnTo>
                    <a:lnTo>
                      <a:pt x="0" y="230"/>
                    </a:lnTo>
                    <a:lnTo>
                      <a:pt x="8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0" name="Freeform 88">
                <a:extLst>
                  <a:ext uri="{FF2B5EF4-FFF2-40B4-BE49-F238E27FC236}">
                    <a16:creationId xmlns:a16="http://schemas.microsoft.com/office/drawing/2014/main" id="{D47943FC-3642-4EE8-EEFB-06AFFC318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607" y="2318883"/>
                <a:ext cx="529945" cy="830470"/>
              </a:xfrm>
              <a:custGeom>
                <a:avLst/>
                <a:gdLst/>
                <a:ahLst/>
                <a:cxnLst>
                  <a:cxn ang="0">
                    <a:pos x="8" y="177"/>
                  </a:cxn>
                  <a:cxn ang="0">
                    <a:pos x="52" y="0"/>
                  </a:cxn>
                  <a:cxn ang="0">
                    <a:pos x="149" y="26"/>
                  </a:cxn>
                  <a:cxn ang="0">
                    <a:pos x="220" y="44"/>
                  </a:cxn>
                  <a:cxn ang="0">
                    <a:pos x="316" y="62"/>
                  </a:cxn>
                  <a:cxn ang="0">
                    <a:pos x="395" y="71"/>
                  </a:cxn>
                  <a:cxn ang="0">
                    <a:pos x="325" y="468"/>
                  </a:cxn>
                  <a:cxn ang="0">
                    <a:pos x="316" y="530"/>
                  </a:cxn>
                  <a:cxn ang="0">
                    <a:pos x="307" y="530"/>
                  </a:cxn>
                  <a:cxn ang="0">
                    <a:pos x="299" y="539"/>
                  </a:cxn>
                  <a:cxn ang="0">
                    <a:pos x="299" y="539"/>
                  </a:cxn>
                  <a:cxn ang="0">
                    <a:pos x="290" y="530"/>
                  </a:cxn>
                  <a:cxn ang="0">
                    <a:pos x="290" y="530"/>
                  </a:cxn>
                  <a:cxn ang="0">
                    <a:pos x="281" y="530"/>
                  </a:cxn>
                  <a:cxn ang="0">
                    <a:pos x="281" y="521"/>
                  </a:cxn>
                  <a:cxn ang="0">
                    <a:pos x="272" y="530"/>
                  </a:cxn>
                  <a:cxn ang="0">
                    <a:pos x="272" y="530"/>
                  </a:cxn>
                  <a:cxn ang="0">
                    <a:pos x="264" y="539"/>
                  </a:cxn>
                  <a:cxn ang="0">
                    <a:pos x="272" y="548"/>
                  </a:cxn>
                  <a:cxn ang="0">
                    <a:pos x="264" y="548"/>
                  </a:cxn>
                  <a:cxn ang="0">
                    <a:pos x="264" y="557"/>
                  </a:cxn>
                  <a:cxn ang="0">
                    <a:pos x="264" y="566"/>
                  </a:cxn>
                  <a:cxn ang="0">
                    <a:pos x="264" y="575"/>
                  </a:cxn>
                  <a:cxn ang="0">
                    <a:pos x="264" y="583"/>
                  </a:cxn>
                  <a:cxn ang="0">
                    <a:pos x="264" y="592"/>
                  </a:cxn>
                  <a:cxn ang="0">
                    <a:pos x="264" y="601"/>
                  </a:cxn>
                  <a:cxn ang="0">
                    <a:pos x="264" y="601"/>
                  </a:cxn>
                  <a:cxn ang="0">
                    <a:pos x="255" y="619"/>
                  </a:cxn>
                  <a:cxn ang="0">
                    <a:pos x="184" y="504"/>
                  </a:cxn>
                  <a:cxn ang="0">
                    <a:pos x="0" y="230"/>
                  </a:cxn>
                  <a:cxn ang="0">
                    <a:pos x="8" y="177"/>
                  </a:cxn>
                </a:cxnLst>
                <a:rect l="0" t="0" r="r" b="b"/>
                <a:pathLst>
                  <a:path w="395" h="619">
                    <a:moveTo>
                      <a:pt x="8" y="177"/>
                    </a:moveTo>
                    <a:lnTo>
                      <a:pt x="52" y="0"/>
                    </a:lnTo>
                    <a:lnTo>
                      <a:pt x="149" y="26"/>
                    </a:lnTo>
                    <a:lnTo>
                      <a:pt x="220" y="44"/>
                    </a:lnTo>
                    <a:lnTo>
                      <a:pt x="316" y="62"/>
                    </a:lnTo>
                    <a:lnTo>
                      <a:pt x="395" y="71"/>
                    </a:lnTo>
                    <a:lnTo>
                      <a:pt x="325" y="468"/>
                    </a:lnTo>
                    <a:lnTo>
                      <a:pt x="316" y="530"/>
                    </a:lnTo>
                    <a:lnTo>
                      <a:pt x="307" y="530"/>
                    </a:lnTo>
                    <a:lnTo>
                      <a:pt x="299" y="539"/>
                    </a:lnTo>
                    <a:lnTo>
                      <a:pt x="299" y="539"/>
                    </a:lnTo>
                    <a:lnTo>
                      <a:pt x="290" y="530"/>
                    </a:lnTo>
                    <a:lnTo>
                      <a:pt x="290" y="530"/>
                    </a:lnTo>
                    <a:lnTo>
                      <a:pt x="281" y="530"/>
                    </a:lnTo>
                    <a:lnTo>
                      <a:pt x="281" y="521"/>
                    </a:lnTo>
                    <a:lnTo>
                      <a:pt x="272" y="530"/>
                    </a:lnTo>
                    <a:lnTo>
                      <a:pt x="272" y="530"/>
                    </a:lnTo>
                    <a:lnTo>
                      <a:pt x="264" y="539"/>
                    </a:lnTo>
                    <a:lnTo>
                      <a:pt x="272" y="548"/>
                    </a:lnTo>
                    <a:lnTo>
                      <a:pt x="264" y="548"/>
                    </a:lnTo>
                    <a:lnTo>
                      <a:pt x="264" y="557"/>
                    </a:lnTo>
                    <a:lnTo>
                      <a:pt x="264" y="566"/>
                    </a:lnTo>
                    <a:lnTo>
                      <a:pt x="264" y="575"/>
                    </a:lnTo>
                    <a:lnTo>
                      <a:pt x="264" y="583"/>
                    </a:lnTo>
                    <a:lnTo>
                      <a:pt x="264" y="592"/>
                    </a:lnTo>
                    <a:lnTo>
                      <a:pt x="264" y="601"/>
                    </a:lnTo>
                    <a:lnTo>
                      <a:pt x="264" y="601"/>
                    </a:lnTo>
                    <a:lnTo>
                      <a:pt x="255" y="619"/>
                    </a:lnTo>
                    <a:lnTo>
                      <a:pt x="184" y="504"/>
                    </a:lnTo>
                    <a:lnTo>
                      <a:pt x="0" y="230"/>
                    </a:lnTo>
                    <a:lnTo>
                      <a:pt x="8" y="177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1" name="Freeform 89">
                <a:extLst>
                  <a:ext uri="{FF2B5EF4-FFF2-40B4-BE49-F238E27FC236}">
                    <a16:creationId xmlns:a16="http://schemas.microsoft.com/office/drawing/2014/main" id="{DF3865F7-7217-3A38-1855-00565AE3F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6966" y="2414138"/>
                <a:ext cx="685574" cy="33138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8" y="8"/>
                  </a:cxn>
                  <a:cxn ang="0">
                    <a:pos x="326" y="8"/>
                  </a:cxn>
                  <a:cxn ang="0">
                    <a:pos x="352" y="26"/>
                  </a:cxn>
                  <a:cxn ang="0">
                    <a:pos x="361" y="17"/>
                  </a:cxn>
                  <a:cxn ang="0">
                    <a:pos x="396" y="17"/>
                  </a:cxn>
                  <a:cxn ang="0">
                    <a:pos x="414" y="26"/>
                  </a:cxn>
                  <a:cxn ang="0">
                    <a:pos x="414" y="35"/>
                  </a:cxn>
                  <a:cxn ang="0">
                    <a:pos x="423" y="35"/>
                  </a:cxn>
                  <a:cxn ang="0">
                    <a:pos x="431" y="44"/>
                  </a:cxn>
                  <a:cxn ang="0">
                    <a:pos x="440" y="53"/>
                  </a:cxn>
                  <a:cxn ang="0">
                    <a:pos x="449" y="53"/>
                  </a:cxn>
                  <a:cxn ang="0">
                    <a:pos x="449" y="61"/>
                  </a:cxn>
                  <a:cxn ang="0">
                    <a:pos x="449" y="70"/>
                  </a:cxn>
                  <a:cxn ang="0">
                    <a:pos x="458" y="88"/>
                  </a:cxn>
                  <a:cxn ang="0">
                    <a:pos x="467" y="97"/>
                  </a:cxn>
                  <a:cxn ang="0">
                    <a:pos x="467" y="106"/>
                  </a:cxn>
                  <a:cxn ang="0">
                    <a:pos x="467" y="114"/>
                  </a:cxn>
                  <a:cxn ang="0">
                    <a:pos x="467" y="123"/>
                  </a:cxn>
                  <a:cxn ang="0">
                    <a:pos x="475" y="132"/>
                  </a:cxn>
                  <a:cxn ang="0">
                    <a:pos x="475" y="141"/>
                  </a:cxn>
                  <a:cxn ang="0">
                    <a:pos x="475" y="150"/>
                  </a:cxn>
                  <a:cxn ang="0">
                    <a:pos x="475" y="159"/>
                  </a:cxn>
                  <a:cxn ang="0">
                    <a:pos x="484" y="176"/>
                  </a:cxn>
                  <a:cxn ang="0">
                    <a:pos x="484" y="194"/>
                  </a:cxn>
                  <a:cxn ang="0">
                    <a:pos x="484" y="203"/>
                  </a:cxn>
                  <a:cxn ang="0">
                    <a:pos x="493" y="221"/>
                  </a:cxn>
                  <a:cxn ang="0">
                    <a:pos x="502" y="229"/>
                  </a:cxn>
                  <a:cxn ang="0">
                    <a:pos x="511" y="238"/>
                  </a:cxn>
                  <a:cxn ang="0">
                    <a:pos x="511" y="247"/>
                  </a:cxn>
                  <a:cxn ang="0">
                    <a:pos x="335" y="247"/>
                  </a:cxn>
                  <a:cxn ang="0">
                    <a:pos x="115" y="238"/>
                  </a:cxn>
                  <a:cxn ang="0">
                    <a:pos x="115" y="159"/>
                  </a:cxn>
                  <a:cxn ang="0">
                    <a:pos x="0" y="159"/>
                  </a:cxn>
                </a:cxnLst>
                <a:rect l="0" t="0" r="r" b="b"/>
                <a:pathLst>
                  <a:path w="511" h="247">
                    <a:moveTo>
                      <a:pt x="0" y="159"/>
                    </a:moveTo>
                    <a:lnTo>
                      <a:pt x="9" y="0"/>
                    </a:lnTo>
                    <a:lnTo>
                      <a:pt x="71" y="0"/>
                    </a:lnTo>
                    <a:lnTo>
                      <a:pt x="168" y="8"/>
                    </a:lnTo>
                    <a:lnTo>
                      <a:pt x="264" y="8"/>
                    </a:lnTo>
                    <a:lnTo>
                      <a:pt x="326" y="8"/>
                    </a:lnTo>
                    <a:lnTo>
                      <a:pt x="335" y="17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17"/>
                    </a:lnTo>
                    <a:lnTo>
                      <a:pt x="370" y="26"/>
                    </a:lnTo>
                    <a:lnTo>
                      <a:pt x="396" y="17"/>
                    </a:lnTo>
                    <a:lnTo>
                      <a:pt x="405" y="26"/>
                    </a:lnTo>
                    <a:lnTo>
                      <a:pt x="414" y="26"/>
                    </a:lnTo>
                    <a:lnTo>
                      <a:pt x="414" y="26"/>
                    </a:lnTo>
                    <a:lnTo>
                      <a:pt x="414" y="35"/>
                    </a:lnTo>
                    <a:lnTo>
                      <a:pt x="423" y="35"/>
                    </a:lnTo>
                    <a:lnTo>
                      <a:pt x="423" y="35"/>
                    </a:lnTo>
                    <a:lnTo>
                      <a:pt x="431" y="35"/>
                    </a:lnTo>
                    <a:lnTo>
                      <a:pt x="431" y="44"/>
                    </a:lnTo>
                    <a:lnTo>
                      <a:pt x="440" y="44"/>
                    </a:lnTo>
                    <a:lnTo>
                      <a:pt x="440" y="53"/>
                    </a:lnTo>
                    <a:lnTo>
                      <a:pt x="449" y="53"/>
                    </a:lnTo>
                    <a:lnTo>
                      <a:pt x="449" y="53"/>
                    </a:lnTo>
                    <a:lnTo>
                      <a:pt x="449" y="61"/>
                    </a:lnTo>
                    <a:lnTo>
                      <a:pt x="449" y="61"/>
                    </a:lnTo>
                    <a:lnTo>
                      <a:pt x="449" y="70"/>
                    </a:lnTo>
                    <a:lnTo>
                      <a:pt x="449" y="70"/>
                    </a:lnTo>
                    <a:lnTo>
                      <a:pt x="458" y="79"/>
                    </a:lnTo>
                    <a:lnTo>
                      <a:pt x="458" y="88"/>
                    </a:lnTo>
                    <a:lnTo>
                      <a:pt x="467" y="97"/>
                    </a:lnTo>
                    <a:lnTo>
                      <a:pt x="467" y="97"/>
                    </a:lnTo>
                    <a:lnTo>
                      <a:pt x="467" y="106"/>
                    </a:lnTo>
                    <a:lnTo>
                      <a:pt x="467" y="106"/>
                    </a:lnTo>
                    <a:lnTo>
                      <a:pt x="467" y="114"/>
                    </a:lnTo>
                    <a:lnTo>
                      <a:pt x="467" y="114"/>
                    </a:lnTo>
                    <a:lnTo>
                      <a:pt x="467" y="123"/>
                    </a:lnTo>
                    <a:lnTo>
                      <a:pt x="467" y="123"/>
                    </a:lnTo>
                    <a:lnTo>
                      <a:pt x="475" y="123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75" y="141"/>
                    </a:lnTo>
                    <a:lnTo>
                      <a:pt x="475" y="141"/>
                    </a:lnTo>
                    <a:lnTo>
                      <a:pt x="475" y="150"/>
                    </a:lnTo>
                    <a:lnTo>
                      <a:pt x="484" y="159"/>
                    </a:lnTo>
                    <a:lnTo>
                      <a:pt x="475" y="159"/>
                    </a:lnTo>
                    <a:lnTo>
                      <a:pt x="475" y="168"/>
                    </a:lnTo>
                    <a:lnTo>
                      <a:pt x="484" y="176"/>
                    </a:lnTo>
                    <a:lnTo>
                      <a:pt x="484" y="194"/>
                    </a:lnTo>
                    <a:lnTo>
                      <a:pt x="484" y="194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93" y="212"/>
                    </a:lnTo>
                    <a:lnTo>
                      <a:pt x="493" y="221"/>
                    </a:lnTo>
                    <a:lnTo>
                      <a:pt x="502" y="229"/>
                    </a:lnTo>
                    <a:lnTo>
                      <a:pt x="502" y="229"/>
                    </a:lnTo>
                    <a:lnTo>
                      <a:pt x="502" y="238"/>
                    </a:lnTo>
                    <a:lnTo>
                      <a:pt x="511" y="238"/>
                    </a:lnTo>
                    <a:lnTo>
                      <a:pt x="511" y="247"/>
                    </a:lnTo>
                    <a:lnTo>
                      <a:pt x="511" y="247"/>
                    </a:lnTo>
                    <a:lnTo>
                      <a:pt x="414" y="247"/>
                    </a:lnTo>
                    <a:lnTo>
                      <a:pt x="335" y="247"/>
                    </a:lnTo>
                    <a:lnTo>
                      <a:pt x="185" y="247"/>
                    </a:lnTo>
                    <a:lnTo>
                      <a:pt x="115" y="238"/>
                    </a:lnTo>
                    <a:lnTo>
                      <a:pt x="115" y="168"/>
                    </a:lnTo>
                    <a:lnTo>
                      <a:pt x="115" y="159"/>
                    </a:lnTo>
                    <a:lnTo>
                      <a:pt x="53" y="159"/>
                    </a:lnTo>
                    <a:lnTo>
                      <a:pt x="0" y="15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2" name="Freeform 90">
                <a:extLst>
                  <a:ext uri="{FF2B5EF4-FFF2-40B4-BE49-F238E27FC236}">
                    <a16:creationId xmlns:a16="http://schemas.microsoft.com/office/drawing/2014/main" id="{AF293FD7-AD40-9627-6E89-F5490C369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6966" y="2414138"/>
                <a:ext cx="685574" cy="33138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8" y="8"/>
                  </a:cxn>
                  <a:cxn ang="0">
                    <a:pos x="326" y="8"/>
                  </a:cxn>
                  <a:cxn ang="0">
                    <a:pos x="352" y="26"/>
                  </a:cxn>
                  <a:cxn ang="0">
                    <a:pos x="361" y="17"/>
                  </a:cxn>
                  <a:cxn ang="0">
                    <a:pos x="396" y="17"/>
                  </a:cxn>
                  <a:cxn ang="0">
                    <a:pos x="414" y="26"/>
                  </a:cxn>
                  <a:cxn ang="0">
                    <a:pos x="414" y="35"/>
                  </a:cxn>
                  <a:cxn ang="0">
                    <a:pos x="423" y="35"/>
                  </a:cxn>
                  <a:cxn ang="0">
                    <a:pos x="431" y="44"/>
                  </a:cxn>
                  <a:cxn ang="0">
                    <a:pos x="440" y="53"/>
                  </a:cxn>
                  <a:cxn ang="0">
                    <a:pos x="449" y="53"/>
                  </a:cxn>
                  <a:cxn ang="0">
                    <a:pos x="449" y="61"/>
                  </a:cxn>
                  <a:cxn ang="0">
                    <a:pos x="449" y="70"/>
                  </a:cxn>
                  <a:cxn ang="0">
                    <a:pos x="458" y="88"/>
                  </a:cxn>
                  <a:cxn ang="0">
                    <a:pos x="467" y="97"/>
                  </a:cxn>
                  <a:cxn ang="0">
                    <a:pos x="467" y="106"/>
                  </a:cxn>
                  <a:cxn ang="0">
                    <a:pos x="467" y="114"/>
                  </a:cxn>
                  <a:cxn ang="0">
                    <a:pos x="467" y="123"/>
                  </a:cxn>
                  <a:cxn ang="0">
                    <a:pos x="475" y="132"/>
                  </a:cxn>
                  <a:cxn ang="0">
                    <a:pos x="475" y="141"/>
                  </a:cxn>
                  <a:cxn ang="0">
                    <a:pos x="475" y="150"/>
                  </a:cxn>
                  <a:cxn ang="0">
                    <a:pos x="475" y="159"/>
                  </a:cxn>
                  <a:cxn ang="0">
                    <a:pos x="484" y="176"/>
                  </a:cxn>
                  <a:cxn ang="0">
                    <a:pos x="484" y="194"/>
                  </a:cxn>
                  <a:cxn ang="0">
                    <a:pos x="484" y="203"/>
                  </a:cxn>
                  <a:cxn ang="0">
                    <a:pos x="493" y="221"/>
                  </a:cxn>
                  <a:cxn ang="0">
                    <a:pos x="502" y="229"/>
                  </a:cxn>
                  <a:cxn ang="0">
                    <a:pos x="511" y="238"/>
                  </a:cxn>
                  <a:cxn ang="0">
                    <a:pos x="511" y="247"/>
                  </a:cxn>
                  <a:cxn ang="0">
                    <a:pos x="335" y="247"/>
                  </a:cxn>
                  <a:cxn ang="0">
                    <a:pos x="115" y="238"/>
                  </a:cxn>
                  <a:cxn ang="0">
                    <a:pos x="115" y="159"/>
                  </a:cxn>
                  <a:cxn ang="0">
                    <a:pos x="0" y="159"/>
                  </a:cxn>
                </a:cxnLst>
                <a:rect l="0" t="0" r="r" b="b"/>
                <a:pathLst>
                  <a:path w="511" h="247">
                    <a:moveTo>
                      <a:pt x="0" y="159"/>
                    </a:moveTo>
                    <a:lnTo>
                      <a:pt x="9" y="0"/>
                    </a:lnTo>
                    <a:lnTo>
                      <a:pt x="71" y="0"/>
                    </a:lnTo>
                    <a:lnTo>
                      <a:pt x="168" y="8"/>
                    </a:lnTo>
                    <a:lnTo>
                      <a:pt x="264" y="8"/>
                    </a:lnTo>
                    <a:lnTo>
                      <a:pt x="326" y="8"/>
                    </a:lnTo>
                    <a:lnTo>
                      <a:pt x="335" y="17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17"/>
                    </a:lnTo>
                    <a:lnTo>
                      <a:pt x="370" y="26"/>
                    </a:lnTo>
                    <a:lnTo>
                      <a:pt x="396" y="17"/>
                    </a:lnTo>
                    <a:lnTo>
                      <a:pt x="405" y="26"/>
                    </a:lnTo>
                    <a:lnTo>
                      <a:pt x="414" y="26"/>
                    </a:lnTo>
                    <a:lnTo>
                      <a:pt x="414" y="26"/>
                    </a:lnTo>
                    <a:lnTo>
                      <a:pt x="414" y="35"/>
                    </a:lnTo>
                    <a:lnTo>
                      <a:pt x="423" y="35"/>
                    </a:lnTo>
                    <a:lnTo>
                      <a:pt x="423" y="35"/>
                    </a:lnTo>
                    <a:lnTo>
                      <a:pt x="431" y="35"/>
                    </a:lnTo>
                    <a:lnTo>
                      <a:pt x="431" y="44"/>
                    </a:lnTo>
                    <a:lnTo>
                      <a:pt x="440" y="44"/>
                    </a:lnTo>
                    <a:lnTo>
                      <a:pt x="440" y="53"/>
                    </a:lnTo>
                    <a:lnTo>
                      <a:pt x="449" y="53"/>
                    </a:lnTo>
                    <a:lnTo>
                      <a:pt x="449" y="53"/>
                    </a:lnTo>
                    <a:lnTo>
                      <a:pt x="449" y="61"/>
                    </a:lnTo>
                    <a:lnTo>
                      <a:pt x="449" y="61"/>
                    </a:lnTo>
                    <a:lnTo>
                      <a:pt x="449" y="70"/>
                    </a:lnTo>
                    <a:lnTo>
                      <a:pt x="449" y="70"/>
                    </a:lnTo>
                    <a:lnTo>
                      <a:pt x="458" y="79"/>
                    </a:lnTo>
                    <a:lnTo>
                      <a:pt x="458" y="88"/>
                    </a:lnTo>
                    <a:lnTo>
                      <a:pt x="467" y="97"/>
                    </a:lnTo>
                    <a:lnTo>
                      <a:pt x="467" y="97"/>
                    </a:lnTo>
                    <a:lnTo>
                      <a:pt x="467" y="106"/>
                    </a:lnTo>
                    <a:lnTo>
                      <a:pt x="467" y="106"/>
                    </a:lnTo>
                    <a:lnTo>
                      <a:pt x="467" y="114"/>
                    </a:lnTo>
                    <a:lnTo>
                      <a:pt x="467" y="114"/>
                    </a:lnTo>
                    <a:lnTo>
                      <a:pt x="467" y="123"/>
                    </a:lnTo>
                    <a:lnTo>
                      <a:pt x="467" y="123"/>
                    </a:lnTo>
                    <a:lnTo>
                      <a:pt x="475" y="123"/>
                    </a:lnTo>
                    <a:lnTo>
                      <a:pt x="475" y="132"/>
                    </a:lnTo>
                    <a:lnTo>
                      <a:pt x="475" y="132"/>
                    </a:lnTo>
                    <a:lnTo>
                      <a:pt x="475" y="141"/>
                    </a:lnTo>
                    <a:lnTo>
                      <a:pt x="475" y="141"/>
                    </a:lnTo>
                    <a:lnTo>
                      <a:pt x="475" y="150"/>
                    </a:lnTo>
                    <a:lnTo>
                      <a:pt x="484" y="159"/>
                    </a:lnTo>
                    <a:lnTo>
                      <a:pt x="475" y="159"/>
                    </a:lnTo>
                    <a:lnTo>
                      <a:pt x="475" y="168"/>
                    </a:lnTo>
                    <a:lnTo>
                      <a:pt x="484" y="176"/>
                    </a:lnTo>
                    <a:lnTo>
                      <a:pt x="484" y="194"/>
                    </a:lnTo>
                    <a:lnTo>
                      <a:pt x="484" y="194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93" y="212"/>
                    </a:lnTo>
                    <a:lnTo>
                      <a:pt x="493" y="221"/>
                    </a:lnTo>
                    <a:lnTo>
                      <a:pt x="502" y="229"/>
                    </a:lnTo>
                    <a:lnTo>
                      <a:pt x="502" y="229"/>
                    </a:lnTo>
                    <a:lnTo>
                      <a:pt x="502" y="238"/>
                    </a:lnTo>
                    <a:lnTo>
                      <a:pt x="511" y="238"/>
                    </a:lnTo>
                    <a:lnTo>
                      <a:pt x="511" y="247"/>
                    </a:lnTo>
                    <a:lnTo>
                      <a:pt x="511" y="247"/>
                    </a:lnTo>
                    <a:lnTo>
                      <a:pt x="414" y="247"/>
                    </a:lnTo>
                    <a:lnTo>
                      <a:pt x="335" y="247"/>
                    </a:lnTo>
                    <a:lnTo>
                      <a:pt x="185" y="247"/>
                    </a:lnTo>
                    <a:lnTo>
                      <a:pt x="115" y="238"/>
                    </a:lnTo>
                    <a:lnTo>
                      <a:pt x="115" y="168"/>
                    </a:lnTo>
                    <a:lnTo>
                      <a:pt x="115" y="159"/>
                    </a:lnTo>
                    <a:lnTo>
                      <a:pt x="53" y="159"/>
                    </a:lnTo>
                    <a:lnTo>
                      <a:pt x="0" y="15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3" name="Freeform 93">
                <a:extLst>
                  <a:ext uri="{FF2B5EF4-FFF2-40B4-BE49-F238E27FC236}">
                    <a16:creationId xmlns:a16="http://schemas.microsoft.com/office/drawing/2014/main" id="{D8A4DABD-F6BC-1E8D-7B98-E62095AE2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315" y="2674415"/>
                <a:ext cx="567511" cy="487013"/>
              </a:xfrm>
              <a:custGeom>
                <a:avLst/>
                <a:gdLst/>
                <a:ahLst/>
                <a:cxnLst>
                  <a:cxn ang="0">
                    <a:pos x="71" y="9"/>
                  </a:cxn>
                  <a:cxn ang="0">
                    <a:pos x="203" y="0"/>
                  </a:cxn>
                  <a:cxn ang="0">
                    <a:pos x="247" y="0"/>
                  </a:cxn>
                  <a:cxn ang="0">
                    <a:pos x="255" y="18"/>
                  </a:cxn>
                  <a:cxn ang="0">
                    <a:pos x="255" y="18"/>
                  </a:cxn>
                  <a:cxn ang="0">
                    <a:pos x="255" y="35"/>
                  </a:cxn>
                  <a:cxn ang="0">
                    <a:pos x="264" y="44"/>
                  </a:cxn>
                  <a:cxn ang="0">
                    <a:pos x="264" y="62"/>
                  </a:cxn>
                  <a:cxn ang="0">
                    <a:pos x="273" y="71"/>
                  </a:cxn>
                  <a:cxn ang="0">
                    <a:pos x="282" y="80"/>
                  </a:cxn>
                  <a:cxn ang="0">
                    <a:pos x="299" y="97"/>
                  </a:cxn>
                  <a:cxn ang="0">
                    <a:pos x="308" y="106"/>
                  </a:cxn>
                  <a:cxn ang="0">
                    <a:pos x="317" y="133"/>
                  </a:cxn>
                  <a:cxn ang="0">
                    <a:pos x="326" y="124"/>
                  </a:cxn>
                  <a:cxn ang="0">
                    <a:pos x="335" y="124"/>
                  </a:cxn>
                  <a:cxn ang="0">
                    <a:pos x="343" y="133"/>
                  </a:cxn>
                  <a:cxn ang="0">
                    <a:pos x="343" y="142"/>
                  </a:cxn>
                  <a:cxn ang="0">
                    <a:pos x="343" y="159"/>
                  </a:cxn>
                  <a:cxn ang="0">
                    <a:pos x="335" y="168"/>
                  </a:cxn>
                  <a:cxn ang="0">
                    <a:pos x="335" y="186"/>
                  </a:cxn>
                  <a:cxn ang="0">
                    <a:pos x="361" y="203"/>
                  </a:cxn>
                  <a:cxn ang="0">
                    <a:pos x="361" y="212"/>
                  </a:cxn>
                  <a:cxn ang="0">
                    <a:pos x="379" y="212"/>
                  </a:cxn>
                  <a:cxn ang="0">
                    <a:pos x="387" y="221"/>
                  </a:cxn>
                  <a:cxn ang="0">
                    <a:pos x="387" y="230"/>
                  </a:cxn>
                  <a:cxn ang="0">
                    <a:pos x="396" y="248"/>
                  </a:cxn>
                  <a:cxn ang="0">
                    <a:pos x="396" y="265"/>
                  </a:cxn>
                  <a:cxn ang="0">
                    <a:pos x="414" y="274"/>
                  </a:cxn>
                  <a:cxn ang="0">
                    <a:pos x="423" y="283"/>
                  </a:cxn>
                  <a:cxn ang="0">
                    <a:pos x="423" y="292"/>
                  </a:cxn>
                  <a:cxn ang="0">
                    <a:pos x="414" y="301"/>
                  </a:cxn>
                  <a:cxn ang="0">
                    <a:pos x="414" y="310"/>
                  </a:cxn>
                  <a:cxn ang="0">
                    <a:pos x="405" y="318"/>
                  </a:cxn>
                  <a:cxn ang="0">
                    <a:pos x="396" y="318"/>
                  </a:cxn>
                  <a:cxn ang="0">
                    <a:pos x="396" y="318"/>
                  </a:cxn>
                  <a:cxn ang="0">
                    <a:pos x="396" y="327"/>
                  </a:cxn>
                  <a:cxn ang="0">
                    <a:pos x="387" y="336"/>
                  </a:cxn>
                  <a:cxn ang="0">
                    <a:pos x="387" y="345"/>
                  </a:cxn>
                  <a:cxn ang="0">
                    <a:pos x="352" y="363"/>
                  </a:cxn>
                  <a:cxn ang="0">
                    <a:pos x="352" y="354"/>
                  </a:cxn>
                  <a:cxn ang="0">
                    <a:pos x="361" y="345"/>
                  </a:cxn>
                  <a:cxn ang="0">
                    <a:pos x="361" y="336"/>
                  </a:cxn>
                  <a:cxn ang="0">
                    <a:pos x="361" y="318"/>
                  </a:cxn>
                  <a:cxn ang="0">
                    <a:pos x="238" y="327"/>
                  </a:cxn>
                  <a:cxn ang="0">
                    <a:pos x="79" y="336"/>
                  </a:cxn>
                  <a:cxn ang="0">
                    <a:pos x="71" y="124"/>
                  </a:cxn>
                  <a:cxn ang="0">
                    <a:pos x="62" y="115"/>
                  </a:cxn>
                  <a:cxn ang="0">
                    <a:pos x="53" y="106"/>
                  </a:cxn>
                  <a:cxn ang="0">
                    <a:pos x="44" y="97"/>
                  </a:cxn>
                  <a:cxn ang="0">
                    <a:pos x="53" y="80"/>
                  </a:cxn>
                  <a:cxn ang="0">
                    <a:pos x="53" y="80"/>
                  </a:cxn>
                  <a:cxn ang="0">
                    <a:pos x="53" y="71"/>
                  </a:cxn>
                  <a:cxn ang="0">
                    <a:pos x="44" y="62"/>
                  </a:cxn>
                  <a:cxn ang="0">
                    <a:pos x="27" y="53"/>
                  </a:cxn>
                  <a:cxn ang="0">
                    <a:pos x="27" y="44"/>
                  </a:cxn>
                  <a:cxn ang="0">
                    <a:pos x="18" y="35"/>
                  </a:cxn>
                  <a:cxn ang="0">
                    <a:pos x="9" y="27"/>
                  </a:cxn>
                  <a:cxn ang="0">
                    <a:pos x="0" y="9"/>
                  </a:cxn>
                </a:cxnLst>
                <a:rect l="0" t="0" r="r" b="b"/>
                <a:pathLst>
                  <a:path w="423" h="363">
                    <a:moveTo>
                      <a:pt x="0" y="9"/>
                    </a:moveTo>
                    <a:lnTo>
                      <a:pt x="71" y="9"/>
                    </a:lnTo>
                    <a:lnTo>
                      <a:pt x="106" y="9"/>
                    </a:lnTo>
                    <a:lnTo>
                      <a:pt x="203" y="0"/>
                    </a:lnTo>
                    <a:lnTo>
                      <a:pt x="238" y="0"/>
                    </a:lnTo>
                    <a:lnTo>
                      <a:pt x="247" y="0"/>
                    </a:lnTo>
                    <a:lnTo>
                      <a:pt x="255" y="9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27"/>
                    </a:lnTo>
                    <a:lnTo>
                      <a:pt x="255" y="35"/>
                    </a:lnTo>
                    <a:lnTo>
                      <a:pt x="255" y="44"/>
                    </a:lnTo>
                    <a:lnTo>
                      <a:pt x="264" y="44"/>
                    </a:lnTo>
                    <a:lnTo>
                      <a:pt x="264" y="62"/>
                    </a:lnTo>
                    <a:lnTo>
                      <a:pt x="264" y="62"/>
                    </a:lnTo>
                    <a:lnTo>
                      <a:pt x="264" y="71"/>
                    </a:lnTo>
                    <a:lnTo>
                      <a:pt x="273" y="71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82" y="88"/>
                    </a:lnTo>
                    <a:lnTo>
                      <a:pt x="299" y="97"/>
                    </a:lnTo>
                    <a:lnTo>
                      <a:pt x="299" y="97"/>
                    </a:lnTo>
                    <a:lnTo>
                      <a:pt x="308" y="106"/>
                    </a:lnTo>
                    <a:lnTo>
                      <a:pt x="308" y="124"/>
                    </a:lnTo>
                    <a:lnTo>
                      <a:pt x="317" y="133"/>
                    </a:lnTo>
                    <a:lnTo>
                      <a:pt x="317" y="133"/>
                    </a:lnTo>
                    <a:lnTo>
                      <a:pt x="326" y="124"/>
                    </a:lnTo>
                    <a:lnTo>
                      <a:pt x="326" y="124"/>
                    </a:lnTo>
                    <a:lnTo>
                      <a:pt x="335" y="124"/>
                    </a:lnTo>
                    <a:lnTo>
                      <a:pt x="335" y="124"/>
                    </a:lnTo>
                    <a:lnTo>
                      <a:pt x="343" y="133"/>
                    </a:lnTo>
                    <a:lnTo>
                      <a:pt x="343" y="133"/>
                    </a:lnTo>
                    <a:lnTo>
                      <a:pt x="343" y="142"/>
                    </a:lnTo>
                    <a:lnTo>
                      <a:pt x="343" y="150"/>
                    </a:lnTo>
                    <a:lnTo>
                      <a:pt x="343" y="159"/>
                    </a:lnTo>
                    <a:lnTo>
                      <a:pt x="335" y="168"/>
                    </a:lnTo>
                    <a:lnTo>
                      <a:pt x="335" y="168"/>
                    </a:lnTo>
                    <a:lnTo>
                      <a:pt x="335" y="177"/>
                    </a:lnTo>
                    <a:lnTo>
                      <a:pt x="335" y="186"/>
                    </a:lnTo>
                    <a:lnTo>
                      <a:pt x="343" y="195"/>
                    </a:lnTo>
                    <a:lnTo>
                      <a:pt x="361" y="203"/>
                    </a:lnTo>
                    <a:lnTo>
                      <a:pt x="361" y="203"/>
                    </a:lnTo>
                    <a:lnTo>
                      <a:pt x="361" y="212"/>
                    </a:lnTo>
                    <a:lnTo>
                      <a:pt x="370" y="203"/>
                    </a:lnTo>
                    <a:lnTo>
                      <a:pt x="379" y="212"/>
                    </a:lnTo>
                    <a:lnTo>
                      <a:pt x="379" y="221"/>
                    </a:lnTo>
                    <a:lnTo>
                      <a:pt x="387" y="221"/>
                    </a:lnTo>
                    <a:lnTo>
                      <a:pt x="387" y="221"/>
                    </a:lnTo>
                    <a:lnTo>
                      <a:pt x="387" y="230"/>
                    </a:lnTo>
                    <a:lnTo>
                      <a:pt x="396" y="248"/>
                    </a:lnTo>
                    <a:lnTo>
                      <a:pt x="396" y="248"/>
                    </a:lnTo>
                    <a:lnTo>
                      <a:pt x="396" y="256"/>
                    </a:lnTo>
                    <a:lnTo>
                      <a:pt x="396" y="265"/>
                    </a:lnTo>
                    <a:lnTo>
                      <a:pt x="405" y="274"/>
                    </a:lnTo>
                    <a:lnTo>
                      <a:pt x="414" y="274"/>
                    </a:lnTo>
                    <a:lnTo>
                      <a:pt x="423" y="274"/>
                    </a:lnTo>
                    <a:lnTo>
                      <a:pt x="423" y="283"/>
                    </a:lnTo>
                    <a:lnTo>
                      <a:pt x="423" y="283"/>
                    </a:lnTo>
                    <a:lnTo>
                      <a:pt x="423" y="292"/>
                    </a:lnTo>
                    <a:lnTo>
                      <a:pt x="414" y="301"/>
                    </a:lnTo>
                    <a:lnTo>
                      <a:pt x="414" y="301"/>
                    </a:lnTo>
                    <a:lnTo>
                      <a:pt x="414" y="310"/>
                    </a:lnTo>
                    <a:lnTo>
                      <a:pt x="414" y="310"/>
                    </a:lnTo>
                    <a:lnTo>
                      <a:pt x="405" y="310"/>
                    </a:lnTo>
                    <a:lnTo>
                      <a:pt x="405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27"/>
                    </a:lnTo>
                    <a:lnTo>
                      <a:pt x="396" y="327"/>
                    </a:lnTo>
                    <a:lnTo>
                      <a:pt x="396" y="336"/>
                    </a:lnTo>
                    <a:lnTo>
                      <a:pt x="387" y="336"/>
                    </a:lnTo>
                    <a:lnTo>
                      <a:pt x="396" y="345"/>
                    </a:lnTo>
                    <a:lnTo>
                      <a:pt x="387" y="345"/>
                    </a:lnTo>
                    <a:lnTo>
                      <a:pt x="387" y="354"/>
                    </a:lnTo>
                    <a:lnTo>
                      <a:pt x="352" y="363"/>
                    </a:lnTo>
                    <a:lnTo>
                      <a:pt x="352" y="354"/>
                    </a:lnTo>
                    <a:lnTo>
                      <a:pt x="352" y="354"/>
                    </a:lnTo>
                    <a:lnTo>
                      <a:pt x="352" y="345"/>
                    </a:lnTo>
                    <a:lnTo>
                      <a:pt x="361" y="345"/>
                    </a:lnTo>
                    <a:lnTo>
                      <a:pt x="361" y="336"/>
                    </a:lnTo>
                    <a:lnTo>
                      <a:pt x="361" y="336"/>
                    </a:lnTo>
                    <a:lnTo>
                      <a:pt x="361" y="327"/>
                    </a:lnTo>
                    <a:lnTo>
                      <a:pt x="361" y="318"/>
                    </a:lnTo>
                    <a:lnTo>
                      <a:pt x="352" y="318"/>
                    </a:lnTo>
                    <a:lnTo>
                      <a:pt x="238" y="327"/>
                    </a:lnTo>
                    <a:lnTo>
                      <a:pt x="141" y="327"/>
                    </a:lnTo>
                    <a:lnTo>
                      <a:pt x="79" y="336"/>
                    </a:lnTo>
                    <a:lnTo>
                      <a:pt x="79" y="292"/>
                    </a:lnTo>
                    <a:lnTo>
                      <a:pt x="71" y="124"/>
                    </a:lnTo>
                    <a:lnTo>
                      <a:pt x="71" y="124"/>
                    </a:lnTo>
                    <a:lnTo>
                      <a:pt x="62" y="115"/>
                    </a:lnTo>
                    <a:lnTo>
                      <a:pt x="53" y="106"/>
                    </a:lnTo>
                    <a:lnTo>
                      <a:pt x="53" y="106"/>
                    </a:lnTo>
                    <a:lnTo>
                      <a:pt x="53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27" y="44"/>
                    </a:lnTo>
                    <a:lnTo>
                      <a:pt x="18" y="44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9" y="27"/>
                    </a:lnTo>
                    <a:lnTo>
                      <a:pt x="9" y="18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4" name="Freeform 94">
                <a:extLst>
                  <a:ext uri="{FF2B5EF4-FFF2-40B4-BE49-F238E27FC236}">
                    <a16:creationId xmlns:a16="http://schemas.microsoft.com/office/drawing/2014/main" id="{98EBC3C1-2580-977B-51ED-0E234DD0D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315" y="2674415"/>
                <a:ext cx="567511" cy="487013"/>
              </a:xfrm>
              <a:custGeom>
                <a:avLst/>
                <a:gdLst/>
                <a:ahLst/>
                <a:cxnLst>
                  <a:cxn ang="0">
                    <a:pos x="71" y="9"/>
                  </a:cxn>
                  <a:cxn ang="0">
                    <a:pos x="203" y="0"/>
                  </a:cxn>
                  <a:cxn ang="0">
                    <a:pos x="247" y="0"/>
                  </a:cxn>
                  <a:cxn ang="0">
                    <a:pos x="255" y="18"/>
                  </a:cxn>
                  <a:cxn ang="0">
                    <a:pos x="255" y="18"/>
                  </a:cxn>
                  <a:cxn ang="0">
                    <a:pos x="255" y="35"/>
                  </a:cxn>
                  <a:cxn ang="0">
                    <a:pos x="264" y="44"/>
                  </a:cxn>
                  <a:cxn ang="0">
                    <a:pos x="264" y="62"/>
                  </a:cxn>
                  <a:cxn ang="0">
                    <a:pos x="273" y="71"/>
                  </a:cxn>
                  <a:cxn ang="0">
                    <a:pos x="282" y="80"/>
                  </a:cxn>
                  <a:cxn ang="0">
                    <a:pos x="299" y="97"/>
                  </a:cxn>
                  <a:cxn ang="0">
                    <a:pos x="308" y="106"/>
                  </a:cxn>
                  <a:cxn ang="0">
                    <a:pos x="317" y="133"/>
                  </a:cxn>
                  <a:cxn ang="0">
                    <a:pos x="326" y="124"/>
                  </a:cxn>
                  <a:cxn ang="0">
                    <a:pos x="335" y="124"/>
                  </a:cxn>
                  <a:cxn ang="0">
                    <a:pos x="343" y="133"/>
                  </a:cxn>
                  <a:cxn ang="0">
                    <a:pos x="343" y="142"/>
                  </a:cxn>
                  <a:cxn ang="0">
                    <a:pos x="343" y="159"/>
                  </a:cxn>
                  <a:cxn ang="0">
                    <a:pos x="335" y="168"/>
                  </a:cxn>
                  <a:cxn ang="0">
                    <a:pos x="335" y="186"/>
                  </a:cxn>
                  <a:cxn ang="0">
                    <a:pos x="361" y="203"/>
                  </a:cxn>
                  <a:cxn ang="0">
                    <a:pos x="361" y="212"/>
                  </a:cxn>
                  <a:cxn ang="0">
                    <a:pos x="379" y="212"/>
                  </a:cxn>
                  <a:cxn ang="0">
                    <a:pos x="387" y="221"/>
                  </a:cxn>
                  <a:cxn ang="0">
                    <a:pos x="387" y="230"/>
                  </a:cxn>
                  <a:cxn ang="0">
                    <a:pos x="396" y="248"/>
                  </a:cxn>
                  <a:cxn ang="0">
                    <a:pos x="396" y="265"/>
                  </a:cxn>
                  <a:cxn ang="0">
                    <a:pos x="414" y="274"/>
                  </a:cxn>
                  <a:cxn ang="0">
                    <a:pos x="423" y="283"/>
                  </a:cxn>
                  <a:cxn ang="0">
                    <a:pos x="423" y="292"/>
                  </a:cxn>
                  <a:cxn ang="0">
                    <a:pos x="414" y="301"/>
                  </a:cxn>
                  <a:cxn ang="0">
                    <a:pos x="414" y="310"/>
                  </a:cxn>
                  <a:cxn ang="0">
                    <a:pos x="405" y="318"/>
                  </a:cxn>
                  <a:cxn ang="0">
                    <a:pos x="396" y="318"/>
                  </a:cxn>
                  <a:cxn ang="0">
                    <a:pos x="396" y="318"/>
                  </a:cxn>
                  <a:cxn ang="0">
                    <a:pos x="396" y="327"/>
                  </a:cxn>
                  <a:cxn ang="0">
                    <a:pos x="387" y="336"/>
                  </a:cxn>
                  <a:cxn ang="0">
                    <a:pos x="387" y="345"/>
                  </a:cxn>
                  <a:cxn ang="0">
                    <a:pos x="352" y="363"/>
                  </a:cxn>
                  <a:cxn ang="0">
                    <a:pos x="352" y="354"/>
                  </a:cxn>
                  <a:cxn ang="0">
                    <a:pos x="361" y="345"/>
                  </a:cxn>
                  <a:cxn ang="0">
                    <a:pos x="361" y="336"/>
                  </a:cxn>
                  <a:cxn ang="0">
                    <a:pos x="361" y="318"/>
                  </a:cxn>
                  <a:cxn ang="0">
                    <a:pos x="238" y="327"/>
                  </a:cxn>
                  <a:cxn ang="0">
                    <a:pos x="79" y="336"/>
                  </a:cxn>
                  <a:cxn ang="0">
                    <a:pos x="71" y="124"/>
                  </a:cxn>
                  <a:cxn ang="0">
                    <a:pos x="62" y="115"/>
                  </a:cxn>
                  <a:cxn ang="0">
                    <a:pos x="53" y="106"/>
                  </a:cxn>
                  <a:cxn ang="0">
                    <a:pos x="44" y="97"/>
                  </a:cxn>
                  <a:cxn ang="0">
                    <a:pos x="53" y="80"/>
                  </a:cxn>
                  <a:cxn ang="0">
                    <a:pos x="53" y="80"/>
                  </a:cxn>
                  <a:cxn ang="0">
                    <a:pos x="53" y="71"/>
                  </a:cxn>
                  <a:cxn ang="0">
                    <a:pos x="44" y="62"/>
                  </a:cxn>
                  <a:cxn ang="0">
                    <a:pos x="27" y="53"/>
                  </a:cxn>
                  <a:cxn ang="0">
                    <a:pos x="27" y="44"/>
                  </a:cxn>
                  <a:cxn ang="0">
                    <a:pos x="18" y="35"/>
                  </a:cxn>
                  <a:cxn ang="0">
                    <a:pos x="9" y="27"/>
                  </a:cxn>
                  <a:cxn ang="0">
                    <a:pos x="0" y="9"/>
                  </a:cxn>
                </a:cxnLst>
                <a:rect l="0" t="0" r="r" b="b"/>
                <a:pathLst>
                  <a:path w="423" h="363">
                    <a:moveTo>
                      <a:pt x="0" y="9"/>
                    </a:moveTo>
                    <a:lnTo>
                      <a:pt x="71" y="9"/>
                    </a:lnTo>
                    <a:lnTo>
                      <a:pt x="106" y="9"/>
                    </a:lnTo>
                    <a:lnTo>
                      <a:pt x="203" y="0"/>
                    </a:lnTo>
                    <a:lnTo>
                      <a:pt x="238" y="0"/>
                    </a:lnTo>
                    <a:lnTo>
                      <a:pt x="247" y="0"/>
                    </a:lnTo>
                    <a:lnTo>
                      <a:pt x="255" y="9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55" y="27"/>
                    </a:lnTo>
                    <a:lnTo>
                      <a:pt x="255" y="35"/>
                    </a:lnTo>
                    <a:lnTo>
                      <a:pt x="255" y="44"/>
                    </a:lnTo>
                    <a:lnTo>
                      <a:pt x="264" y="44"/>
                    </a:lnTo>
                    <a:lnTo>
                      <a:pt x="264" y="62"/>
                    </a:lnTo>
                    <a:lnTo>
                      <a:pt x="264" y="62"/>
                    </a:lnTo>
                    <a:lnTo>
                      <a:pt x="264" y="71"/>
                    </a:lnTo>
                    <a:lnTo>
                      <a:pt x="273" y="71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82" y="88"/>
                    </a:lnTo>
                    <a:lnTo>
                      <a:pt x="299" y="97"/>
                    </a:lnTo>
                    <a:lnTo>
                      <a:pt x="299" y="97"/>
                    </a:lnTo>
                    <a:lnTo>
                      <a:pt x="308" y="106"/>
                    </a:lnTo>
                    <a:lnTo>
                      <a:pt x="308" y="124"/>
                    </a:lnTo>
                    <a:lnTo>
                      <a:pt x="317" y="133"/>
                    </a:lnTo>
                    <a:lnTo>
                      <a:pt x="317" y="133"/>
                    </a:lnTo>
                    <a:lnTo>
                      <a:pt x="326" y="124"/>
                    </a:lnTo>
                    <a:lnTo>
                      <a:pt x="326" y="124"/>
                    </a:lnTo>
                    <a:lnTo>
                      <a:pt x="335" y="124"/>
                    </a:lnTo>
                    <a:lnTo>
                      <a:pt x="335" y="124"/>
                    </a:lnTo>
                    <a:lnTo>
                      <a:pt x="343" y="133"/>
                    </a:lnTo>
                    <a:lnTo>
                      <a:pt x="343" y="133"/>
                    </a:lnTo>
                    <a:lnTo>
                      <a:pt x="343" y="142"/>
                    </a:lnTo>
                    <a:lnTo>
                      <a:pt x="343" y="150"/>
                    </a:lnTo>
                    <a:lnTo>
                      <a:pt x="343" y="159"/>
                    </a:lnTo>
                    <a:lnTo>
                      <a:pt x="335" y="168"/>
                    </a:lnTo>
                    <a:lnTo>
                      <a:pt x="335" y="168"/>
                    </a:lnTo>
                    <a:lnTo>
                      <a:pt x="335" y="177"/>
                    </a:lnTo>
                    <a:lnTo>
                      <a:pt x="335" y="186"/>
                    </a:lnTo>
                    <a:lnTo>
                      <a:pt x="343" y="195"/>
                    </a:lnTo>
                    <a:lnTo>
                      <a:pt x="361" y="203"/>
                    </a:lnTo>
                    <a:lnTo>
                      <a:pt x="361" y="203"/>
                    </a:lnTo>
                    <a:lnTo>
                      <a:pt x="361" y="212"/>
                    </a:lnTo>
                    <a:lnTo>
                      <a:pt x="370" y="203"/>
                    </a:lnTo>
                    <a:lnTo>
                      <a:pt x="379" y="212"/>
                    </a:lnTo>
                    <a:lnTo>
                      <a:pt x="379" y="221"/>
                    </a:lnTo>
                    <a:lnTo>
                      <a:pt x="387" y="221"/>
                    </a:lnTo>
                    <a:lnTo>
                      <a:pt x="387" y="221"/>
                    </a:lnTo>
                    <a:lnTo>
                      <a:pt x="387" y="230"/>
                    </a:lnTo>
                    <a:lnTo>
                      <a:pt x="396" y="248"/>
                    </a:lnTo>
                    <a:lnTo>
                      <a:pt x="396" y="248"/>
                    </a:lnTo>
                    <a:lnTo>
                      <a:pt x="396" y="256"/>
                    </a:lnTo>
                    <a:lnTo>
                      <a:pt x="396" y="265"/>
                    </a:lnTo>
                    <a:lnTo>
                      <a:pt x="405" y="274"/>
                    </a:lnTo>
                    <a:lnTo>
                      <a:pt x="414" y="274"/>
                    </a:lnTo>
                    <a:lnTo>
                      <a:pt x="423" y="274"/>
                    </a:lnTo>
                    <a:lnTo>
                      <a:pt x="423" y="283"/>
                    </a:lnTo>
                    <a:lnTo>
                      <a:pt x="423" y="283"/>
                    </a:lnTo>
                    <a:lnTo>
                      <a:pt x="423" y="292"/>
                    </a:lnTo>
                    <a:lnTo>
                      <a:pt x="414" y="301"/>
                    </a:lnTo>
                    <a:lnTo>
                      <a:pt x="414" y="301"/>
                    </a:lnTo>
                    <a:lnTo>
                      <a:pt x="414" y="310"/>
                    </a:lnTo>
                    <a:lnTo>
                      <a:pt x="414" y="310"/>
                    </a:lnTo>
                    <a:lnTo>
                      <a:pt x="405" y="310"/>
                    </a:lnTo>
                    <a:lnTo>
                      <a:pt x="405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18"/>
                    </a:lnTo>
                    <a:lnTo>
                      <a:pt x="396" y="327"/>
                    </a:lnTo>
                    <a:lnTo>
                      <a:pt x="396" y="327"/>
                    </a:lnTo>
                    <a:lnTo>
                      <a:pt x="396" y="336"/>
                    </a:lnTo>
                    <a:lnTo>
                      <a:pt x="387" y="336"/>
                    </a:lnTo>
                    <a:lnTo>
                      <a:pt x="396" y="345"/>
                    </a:lnTo>
                    <a:lnTo>
                      <a:pt x="387" y="345"/>
                    </a:lnTo>
                    <a:lnTo>
                      <a:pt x="387" y="354"/>
                    </a:lnTo>
                    <a:lnTo>
                      <a:pt x="352" y="363"/>
                    </a:lnTo>
                    <a:lnTo>
                      <a:pt x="352" y="354"/>
                    </a:lnTo>
                    <a:lnTo>
                      <a:pt x="352" y="354"/>
                    </a:lnTo>
                    <a:lnTo>
                      <a:pt x="352" y="345"/>
                    </a:lnTo>
                    <a:lnTo>
                      <a:pt x="361" y="345"/>
                    </a:lnTo>
                    <a:lnTo>
                      <a:pt x="361" y="336"/>
                    </a:lnTo>
                    <a:lnTo>
                      <a:pt x="361" y="336"/>
                    </a:lnTo>
                    <a:lnTo>
                      <a:pt x="361" y="327"/>
                    </a:lnTo>
                    <a:lnTo>
                      <a:pt x="361" y="318"/>
                    </a:lnTo>
                    <a:lnTo>
                      <a:pt x="352" y="318"/>
                    </a:lnTo>
                    <a:lnTo>
                      <a:pt x="238" y="327"/>
                    </a:lnTo>
                    <a:lnTo>
                      <a:pt x="141" y="327"/>
                    </a:lnTo>
                    <a:lnTo>
                      <a:pt x="79" y="336"/>
                    </a:lnTo>
                    <a:lnTo>
                      <a:pt x="79" y="292"/>
                    </a:lnTo>
                    <a:lnTo>
                      <a:pt x="71" y="124"/>
                    </a:lnTo>
                    <a:lnTo>
                      <a:pt x="71" y="124"/>
                    </a:lnTo>
                    <a:lnTo>
                      <a:pt x="62" y="115"/>
                    </a:lnTo>
                    <a:lnTo>
                      <a:pt x="53" y="106"/>
                    </a:lnTo>
                    <a:lnTo>
                      <a:pt x="53" y="106"/>
                    </a:lnTo>
                    <a:lnTo>
                      <a:pt x="53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27" y="44"/>
                    </a:lnTo>
                    <a:lnTo>
                      <a:pt x="18" y="44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9" y="27"/>
                    </a:lnTo>
                    <a:lnTo>
                      <a:pt x="9" y="18"/>
                    </a:lnTo>
                    <a:lnTo>
                      <a:pt x="0" y="9"/>
                    </a:lnTo>
                    <a:lnTo>
                      <a:pt x="0" y="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5" name="Freeform 95">
                <a:extLst>
                  <a:ext uri="{FF2B5EF4-FFF2-40B4-BE49-F238E27FC236}">
                    <a16:creationId xmlns:a16="http://schemas.microsoft.com/office/drawing/2014/main" id="{2AB71798-3A09-01C0-09B9-2DC330533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30" y="3243266"/>
                <a:ext cx="295159" cy="523236"/>
              </a:xfrm>
              <a:custGeom>
                <a:avLst/>
                <a:gdLst/>
                <a:ahLst/>
                <a:cxnLst>
                  <a:cxn ang="0">
                    <a:pos x="17" y="168"/>
                  </a:cxn>
                  <a:cxn ang="0">
                    <a:pos x="26" y="160"/>
                  </a:cxn>
                  <a:cxn ang="0">
                    <a:pos x="17" y="142"/>
                  </a:cxn>
                  <a:cxn ang="0">
                    <a:pos x="17" y="142"/>
                  </a:cxn>
                  <a:cxn ang="0">
                    <a:pos x="17" y="133"/>
                  </a:cxn>
                  <a:cxn ang="0">
                    <a:pos x="17" y="124"/>
                  </a:cxn>
                  <a:cxn ang="0">
                    <a:pos x="26" y="115"/>
                  </a:cxn>
                  <a:cxn ang="0">
                    <a:pos x="26" y="115"/>
                  </a:cxn>
                  <a:cxn ang="0">
                    <a:pos x="26" y="98"/>
                  </a:cxn>
                  <a:cxn ang="0">
                    <a:pos x="35" y="89"/>
                  </a:cxn>
                  <a:cxn ang="0">
                    <a:pos x="26" y="80"/>
                  </a:cxn>
                  <a:cxn ang="0">
                    <a:pos x="44" y="71"/>
                  </a:cxn>
                  <a:cxn ang="0">
                    <a:pos x="44" y="62"/>
                  </a:cxn>
                  <a:cxn ang="0">
                    <a:pos x="52" y="54"/>
                  </a:cxn>
                  <a:cxn ang="0">
                    <a:pos x="52" y="45"/>
                  </a:cxn>
                  <a:cxn ang="0">
                    <a:pos x="52" y="36"/>
                  </a:cxn>
                  <a:cxn ang="0">
                    <a:pos x="52" y="27"/>
                  </a:cxn>
                  <a:cxn ang="0">
                    <a:pos x="70" y="18"/>
                  </a:cxn>
                  <a:cxn ang="0">
                    <a:pos x="149" y="9"/>
                  </a:cxn>
                  <a:cxn ang="0">
                    <a:pos x="202" y="9"/>
                  </a:cxn>
                  <a:cxn ang="0">
                    <a:pos x="220" y="372"/>
                  </a:cxn>
                  <a:cxn ang="0">
                    <a:pos x="202" y="372"/>
                  </a:cxn>
                  <a:cxn ang="0">
                    <a:pos x="193" y="372"/>
                  </a:cxn>
                  <a:cxn ang="0">
                    <a:pos x="193" y="372"/>
                  </a:cxn>
                  <a:cxn ang="0">
                    <a:pos x="167" y="381"/>
                  </a:cxn>
                  <a:cxn ang="0">
                    <a:pos x="158" y="381"/>
                  </a:cxn>
                  <a:cxn ang="0">
                    <a:pos x="149" y="390"/>
                  </a:cxn>
                  <a:cxn ang="0">
                    <a:pos x="140" y="390"/>
                  </a:cxn>
                  <a:cxn ang="0">
                    <a:pos x="140" y="381"/>
                  </a:cxn>
                  <a:cxn ang="0">
                    <a:pos x="123" y="363"/>
                  </a:cxn>
                  <a:cxn ang="0">
                    <a:pos x="123" y="345"/>
                  </a:cxn>
                  <a:cxn ang="0">
                    <a:pos x="123" y="328"/>
                  </a:cxn>
                  <a:cxn ang="0">
                    <a:pos x="0" y="336"/>
                  </a:cxn>
                  <a:cxn ang="0">
                    <a:pos x="0" y="319"/>
                  </a:cxn>
                  <a:cxn ang="0">
                    <a:pos x="0" y="310"/>
                  </a:cxn>
                  <a:cxn ang="0">
                    <a:pos x="8" y="292"/>
                  </a:cxn>
                  <a:cxn ang="0">
                    <a:pos x="8" y="283"/>
                  </a:cxn>
                  <a:cxn ang="0">
                    <a:pos x="8" y="275"/>
                  </a:cxn>
                  <a:cxn ang="0">
                    <a:pos x="35" y="257"/>
                  </a:cxn>
                  <a:cxn ang="0">
                    <a:pos x="26" y="248"/>
                  </a:cxn>
                  <a:cxn ang="0">
                    <a:pos x="26" y="248"/>
                  </a:cxn>
                  <a:cxn ang="0">
                    <a:pos x="35" y="239"/>
                  </a:cxn>
                  <a:cxn ang="0">
                    <a:pos x="44" y="230"/>
                  </a:cxn>
                  <a:cxn ang="0">
                    <a:pos x="35" y="222"/>
                  </a:cxn>
                  <a:cxn ang="0">
                    <a:pos x="26" y="213"/>
                  </a:cxn>
                  <a:cxn ang="0">
                    <a:pos x="35" y="204"/>
                  </a:cxn>
                  <a:cxn ang="0">
                    <a:pos x="26" y="195"/>
                  </a:cxn>
                  <a:cxn ang="0">
                    <a:pos x="26" y="186"/>
                  </a:cxn>
                  <a:cxn ang="0">
                    <a:pos x="17" y="186"/>
                  </a:cxn>
                </a:cxnLst>
                <a:rect l="0" t="0" r="r" b="b"/>
                <a:pathLst>
                  <a:path w="220" h="390">
                    <a:moveTo>
                      <a:pt x="17" y="177"/>
                    </a:moveTo>
                    <a:lnTo>
                      <a:pt x="17" y="168"/>
                    </a:lnTo>
                    <a:lnTo>
                      <a:pt x="17" y="168"/>
                    </a:lnTo>
                    <a:lnTo>
                      <a:pt x="26" y="168"/>
                    </a:lnTo>
                    <a:lnTo>
                      <a:pt x="26" y="168"/>
                    </a:lnTo>
                    <a:lnTo>
                      <a:pt x="26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33"/>
                    </a:lnTo>
                    <a:lnTo>
                      <a:pt x="8" y="142"/>
                    </a:lnTo>
                    <a:lnTo>
                      <a:pt x="17" y="133"/>
                    </a:lnTo>
                    <a:lnTo>
                      <a:pt x="8" y="133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26" y="115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26" y="115"/>
                    </a:lnTo>
                    <a:lnTo>
                      <a:pt x="26" y="115"/>
                    </a:lnTo>
                    <a:lnTo>
                      <a:pt x="26" y="107"/>
                    </a:lnTo>
                    <a:lnTo>
                      <a:pt x="26" y="98"/>
                    </a:lnTo>
                    <a:lnTo>
                      <a:pt x="17" y="98"/>
                    </a:lnTo>
                    <a:lnTo>
                      <a:pt x="35" y="98"/>
                    </a:lnTo>
                    <a:lnTo>
                      <a:pt x="35" y="89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6" y="80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62"/>
                    </a:lnTo>
                    <a:lnTo>
                      <a:pt x="52" y="62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45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27"/>
                    </a:lnTo>
                    <a:lnTo>
                      <a:pt x="61" y="27"/>
                    </a:lnTo>
                    <a:lnTo>
                      <a:pt x="61" y="27"/>
                    </a:lnTo>
                    <a:lnTo>
                      <a:pt x="70" y="18"/>
                    </a:lnTo>
                    <a:lnTo>
                      <a:pt x="70" y="18"/>
                    </a:lnTo>
                    <a:lnTo>
                      <a:pt x="61" y="18"/>
                    </a:lnTo>
                    <a:lnTo>
                      <a:pt x="149" y="9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9"/>
                    </a:lnTo>
                    <a:lnTo>
                      <a:pt x="211" y="9"/>
                    </a:lnTo>
                    <a:lnTo>
                      <a:pt x="202" y="248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193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76" y="372"/>
                    </a:lnTo>
                    <a:lnTo>
                      <a:pt x="167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0" y="390"/>
                    </a:lnTo>
                    <a:lnTo>
                      <a:pt x="140" y="390"/>
                    </a:lnTo>
                    <a:lnTo>
                      <a:pt x="140" y="381"/>
                    </a:lnTo>
                    <a:lnTo>
                      <a:pt x="140" y="381"/>
                    </a:lnTo>
                    <a:lnTo>
                      <a:pt x="132" y="381"/>
                    </a:lnTo>
                    <a:lnTo>
                      <a:pt x="132" y="372"/>
                    </a:lnTo>
                    <a:lnTo>
                      <a:pt x="123" y="363"/>
                    </a:lnTo>
                    <a:lnTo>
                      <a:pt x="123" y="363"/>
                    </a:lnTo>
                    <a:lnTo>
                      <a:pt x="123" y="354"/>
                    </a:lnTo>
                    <a:lnTo>
                      <a:pt x="123" y="345"/>
                    </a:lnTo>
                    <a:lnTo>
                      <a:pt x="123" y="336"/>
                    </a:lnTo>
                    <a:lnTo>
                      <a:pt x="123" y="328"/>
                    </a:lnTo>
                    <a:lnTo>
                      <a:pt x="123" y="328"/>
                    </a:lnTo>
                    <a:lnTo>
                      <a:pt x="61" y="336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8" y="310"/>
                    </a:lnTo>
                    <a:lnTo>
                      <a:pt x="0" y="310"/>
                    </a:lnTo>
                    <a:lnTo>
                      <a:pt x="8" y="310"/>
                    </a:lnTo>
                    <a:lnTo>
                      <a:pt x="0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83"/>
                    </a:lnTo>
                    <a:lnTo>
                      <a:pt x="8" y="283"/>
                    </a:lnTo>
                    <a:lnTo>
                      <a:pt x="17" y="275"/>
                    </a:lnTo>
                    <a:lnTo>
                      <a:pt x="8" y="275"/>
                    </a:lnTo>
                    <a:lnTo>
                      <a:pt x="17" y="266"/>
                    </a:lnTo>
                    <a:lnTo>
                      <a:pt x="17" y="266"/>
                    </a:lnTo>
                    <a:lnTo>
                      <a:pt x="35" y="257"/>
                    </a:lnTo>
                    <a:lnTo>
                      <a:pt x="26" y="257"/>
                    </a:lnTo>
                    <a:lnTo>
                      <a:pt x="26" y="248"/>
                    </a:lnTo>
                    <a:lnTo>
                      <a:pt x="26" y="248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26" y="248"/>
                    </a:lnTo>
                    <a:lnTo>
                      <a:pt x="26" y="239"/>
                    </a:lnTo>
                    <a:lnTo>
                      <a:pt x="26" y="239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35" y="230"/>
                    </a:lnTo>
                    <a:lnTo>
                      <a:pt x="35" y="222"/>
                    </a:lnTo>
                    <a:lnTo>
                      <a:pt x="26" y="222"/>
                    </a:lnTo>
                    <a:lnTo>
                      <a:pt x="26" y="213"/>
                    </a:lnTo>
                    <a:lnTo>
                      <a:pt x="26" y="213"/>
                    </a:lnTo>
                    <a:lnTo>
                      <a:pt x="35" y="222"/>
                    </a:lnTo>
                    <a:lnTo>
                      <a:pt x="26" y="213"/>
                    </a:lnTo>
                    <a:lnTo>
                      <a:pt x="35" y="204"/>
                    </a:lnTo>
                    <a:lnTo>
                      <a:pt x="26" y="213"/>
                    </a:lnTo>
                    <a:lnTo>
                      <a:pt x="26" y="204"/>
                    </a:lnTo>
                    <a:lnTo>
                      <a:pt x="26" y="195"/>
                    </a:lnTo>
                    <a:lnTo>
                      <a:pt x="26" y="195"/>
                    </a:lnTo>
                    <a:lnTo>
                      <a:pt x="17" y="195"/>
                    </a:lnTo>
                    <a:lnTo>
                      <a:pt x="26" y="186"/>
                    </a:lnTo>
                    <a:lnTo>
                      <a:pt x="26" y="177"/>
                    </a:lnTo>
                    <a:lnTo>
                      <a:pt x="17" y="177"/>
                    </a:lnTo>
                    <a:lnTo>
                      <a:pt x="17" y="186"/>
                    </a:lnTo>
                    <a:lnTo>
                      <a:pt x="17" y="177"/>
                    </a:lnTo>
                    <a:lnTo>
                      <a:pt x="17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6" name="Freeform 96">
                <a:extLst>
                  <a:ext uri="{FF2B5EF4-FFF2-40B4-BE49-F238E27FC236}">
                    <a16:creationId xmlns:a16="http://schemas.microsoft.com/office/drawing/2014/main" id="{FC7F173F-90BD-0C56-2BAE-7B62A66A3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30" y="3243266"/>
                <a:ext cx="295159" cy="523236"/>
              </a:xfrm>
              <a:custGeom>
                <a:avLst/>
                <a:gdLst/>
                <a:ahLst/>
                <a:cxnLst>
                  <a:cxn ang="0">
                    <a:pos x="17" y="168"/>
                  </a:cxn>
                  <a:cxn ang="0">
                    <a:pos x="26" y="160"/>
                  </a:cxn>
                  <a:cxn ang="0">
                    <a:pos x="17" y="142"/>
                  </a:cxn>
                  <a:cxn ang="0">
                    <a:pos x="17" y="142"/>
                  </a:cxn>
                  <a:cxn ang="0">
                    <a:pos x="17" y="133"/>
                  </a:cxn>
                  <a:cxn ang="0">
                    <a:pos x="17" y="124"/>
                  </a:cxn>
                  <a:cxn ang="0">
                    <a:pos x="26" y="115"/>
                  </a:cxn>
                  <a:cxn ang="0">
                    <a:pos x="26" y="115"/>
                  </a:cxn>
                  <a:cxn ang="0">
                    <a:pos x="26" y="98"/>
                  </a:cxn>
                  <a:cxn ang="0">
                    <a:pos x="35" y="89"/>
                  </a:cxn>
                  <a:cxn ang="0">
                    <a:pos x="26" y="80"/>
                  </a:cxn>
                  <a:cxn ang="0">
                    <a:pos x="44" y="71"/>
                  </a:cxn>
                  <a:cxn ang="0">
                    <a:pos x="44" y="62"/>
                  </a:cxn>
                  <a:cxn ang="0">
                    <a:pos x="52" y="54"/>
                  </a:cxn>
                  <a:cxn ang="0">
                    <a:pos x="52" y="45"/>
                  </a:cxn>
                  <a:cxn ang="0">
                    <a:pos x="52" y="36"/>
                  </a:cxn>
                  <a:cxn ang="0">
                    <a:pos x="52" y="27"/>
                  </a:cxn>
                  <a:cxn ang="0">
                    <a:pos x="70" y="18"/>
                  </a:cxn>
                  <a:cxn ang="0">
                    <a:pos x="149" y="9"/>
                  </a:cxn>
                  <a:cxn ang="0">
                    <a:pos x="202" y="9"/>
                  </a:cxn>
                  <a:cxn ang="0">
                    <a:pos x="220" y="372"/>
                  </a:cxn>
                  <a:cxn ang="0">
                    <a:pos x="202" y="372"/>
                  </a:cxn>
                  <a:cxn ang="0">
                    <a:pos x="193" y="372"/>
                  </a:cxn>
                  <a:cxn ang="0">
                    <a:pos x="193" y="372"/>
                  </a:cxn>
                  <a:cxn ang="0">
                    <a:pos x="167" y="381"/>
                  </a:cxn>
                  <a:cxn ang="0">
                    <a:pos x="158" y="381"/>
                  </a:cxn>
                  <a:cxn ang="0">
                    <a:pos x="149" y="390"/>
                  </a:cxn>
                  <a:cxn ang="0">
                    <a:pos x="140" y="390"/>
                  </a:cxn>
                  <a:cxn ang="0">
                    <a:pos x="140" y="381"/>
                  </a:cxn>
                  <a:cxn ang="0">
                    <a:pos x="123" y="363"/>
                  </a:cxn>
                  <a:cxn ang="0">
                    <a:pos x="123" y="345"/>
                  </a:cxn>
                  <a:cxn ang="0">
                    <a:pos x="123" y="328"/>
                  </a:cxn>
                  <a:cxn ang="0">
                    <a:pos x="0" y="336"/>
                  </a:cxn>
                  <a:cxn ang="0">
                    <a:pos x="0" y="319"/>
                  </a:cxn>
                  <a:cxn ang="0">
                    <a:pos x="0" y="310"/>
                  </a:cxn>
                  <a:cxn ang="0">
                    <a:pos x="8" y="292"/>
                  </a:cxn>
                  <a:cxn ang="0">
                    <a:pos x="8" y="283"/>
                  </a:cxn>
                  <a:cxn ang="0">
                    <a:pos x="8" y="275"/>
                  </a:cxn>
                  <a:cxn ang="0">
                    <a:pos x="35" y="257"/>
                  </a:cxn>
                  <a:cxn ang="0">
                    <a:pos x="26" y="248"/>
                  </a:cxn>
                  <a:cxn ang="0">
                    <a:pos x="26" y="248"/>
                  </a:cxn>
                  <a:cxn ang="0">
                    <a:pos x="35" y="239"/>
                  </a:cxn>
                  <a:cxn ang="0">
                    <a:pos x="44" y="230"/>
                  </a:cxn>
                  <a:cxn ang="0">
                    <a:pos x="35" y="222"/>
                  </a:cxn>
                  <a:cxn ang="0">
                    <a:pos x="26" y="213"/>
                  </a:cxn>
                  <a:cxn ang="0">
                    <a:pos x="35" y="204"/>
                  </a:cxn>
                  <a:cxn ang="0">
                    <a:pos x="26" y="195"/>
                  </a:cxn>
                  <a:cxn ang="0">
                    <a:pos x="26" y="186"/>
                  </a:cxn>
                  <a:cxn ang="0">
                    <a:pos x="17" y="186"/>
                  </a:cxn>
                </a:cxnLst>
                <a:rect l="0" t="0" r="r" b="b"/>
                <a:pathLst>
                  <a:path w="220" h="390">
                    <a:moveTo>
                      <a:pt x="17" y="177"/>
                    </a:moveTo>
                    <a:lnTo>
                      <a:pt x="17" y="168"/>
                    </a:lnTo>
                    <a:lnTo>
                      <a:pt x="17" y="168"/>
                    </a:lnTo>
                    <a:lnTo>
                      <a:pt x="26" y="168"/>
                    </a:lnTo>
                    <a:lnTo>
                      <a:pt x="26" y="168"/>
                    </a:lnTo>
                    <a:lnTo>
                      <a:pt x="26" y="160"/>
                    </a:lnTo>
                    <a:lnTo>
                      <a:pt x="17" y="160"/>
                    </a:lnTo>
                    <a:lnTo>
                      <a:pt x="17" y="151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33"/>
                    </a:lnTo>
                    <a:lnTo>
                      <a:pt x="8" y="142"/>
                    </a:lnTo>
                    <a:lnTo>
                      <a:pt x="17" y="133"/>
                    </a:lnTo>
                    <a:lnTo>
                      <a:pt x="8" y="133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26" y="115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26" y="115"/>
                    </a:lnTo>
                    <a:lnTo>
                      <a:pt x="26" y="115"/>
                    </a:lnTo>
                    <a:lnTo>
                      <a:pt x="26" y="107"/>
                    </a:lnTo>
                    <a:lnTo>
                      <a:pt x="26" y="98"/>
                    </a:lnTo>
                    <a:lnTo>
                      <a:pt x="17" y="98"/>
                    </a:lnTo>
                    <a:lnTo>
                      <a:pt x="35" y="98"/>
                    </a:lnTo>
                    <a:lnTo>
                      <a:pt x="35" y="89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6" y="80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62"/>
                    </a:lnTo>
                    <a:lnTo>
                      <a:pt x="52" y="62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45"/>
                    </a:lnTo>
                    <a:lnTo>
                      <a:pt x="52" y="45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27"/>
                    </a:lnTo>
                    <a:lnTo>
                      <a:pt x="61" y="27"/>
                    </a:lnTo>
                    <a:lnTo>
                      <a:pt x="61" y="27"/>
                    </a:lnTo>
                    <a:lnTo>
                      <a:pt x="70" y="18"/>
                    </a:lnTo>
                    <a:lnTo>
                      <a:pt x="70" y="18"/>
                    </a:lnTo>
                    <a:lnTo>
                      <a:pt x="61" y="18"/>
                    </a:lnTo>
                    <a:lnTo>
                      <a:pt x="149" y="9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9"/>
                    </a:lnTo>
                    <a:lnTo>
                      <a:pt x="211" y="9"/>
                    </a:lnTo>
                    <a:lnTo>
                      <a:pt x="202" y="248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20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193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93" y="372"/>
                    </a:lnTo>
                    <a:lnTo>
                      <a:pt x="184" y="372"/>
                    </a:lnTo>
                    <a:lnTo>
                      <a:pt x="176" y="372"/>
                    </a:lnTo>
                    <a:lnTo>
                      <a:pt x="167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58" y="381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9" y="390"/>
                    </a:lnTo>
                    <a:lnTo>
                      <a:pt x="140" y="390"/>
                    </a:lnTo>
                    <a:lnTo>
                      <a:pt x="140" y="390"/>
                    </a:lnTo>
                    <a:lnTo>
                      <a:pt x="140" y="381"/>
                    </a:lnTo>
                    <a:lnTo>
                      <a:pt x="140" y="381"/>
                    </a:lnTo>
                    <a:lnTo>
                      <a:pt x="132" y="381"/>
                    </a:lnTo>
                    <a:lnTo>
                      <a:pt x="132" y="372"/>
                    </a:lnTo>
                    <a:lnTo>
                      <a:pt x="123" y="363"/>
                    </a:lnTo>
                    <a:lnTo>
                      <a:pt x="123" y="363"/>
                    </a:lnTo>
                    <a:lnTo>
                      <a:pt x="123" y="354"/>
                    </a:lnTo>
                    <a:lnTo>
                      <a:pt x="123" y="345"/>
                    </a:lnTo>
                    <a:lnTo>
                      <a:pt x="123" y="336"/>
                    </a:lnTo>
                    <a:lnTo>
                      <a:pt x="123" y="328"/>
                    </a:lnTo>
                    <a:lnTo>
                      <a:pt x="123" y="328"/>
                    </a:lnTo>
                    <a:lnTo>
                      <a:pt x="61" y="336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8" y="310"/>
                    </a:lnTo>
                    <a:lnTo>
                      <a:pt x="0" y="310"/>
                    </a:lnTo>
                    <a:lnTo>
                      <a:pt x="8" y="310"/>
                    </a:lnTo>
                    <a:lnTo>
                      <a:pt x="0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92"/>
                    </a:lnTo>
                    <a:lnTo>
                      <a:pt x="8" y="283"/>
                    </a:lnTo>
                    <a:lnTo>
                      <a:pt x="8" y="283"/>
                    </a:lnTo>
                    <a:lnTo>
                      <a:pt x="17" y="275"/>
                    </a:lnTo>
                    <a:lnTo>
                      <a:pt x="8" y="275"/>
                    </a:lnTo>
                    <a:lnTo>
                      <a:pt x="17" y="266"/>
                    </a:lnTo>
                    <a:lnTo>
                      <a:pt x="17" y="266"/>
                    </a:lnTo>
                    <a:lnTo>
                      <a:pt x="35" y="257"/>
                    </a:lnTo>
                    <a:lnTo>
                      <a:pt x="26" y="257"/>
                    </a:lnTo>
                    <a:lnTo>
                      <a:pt x="26" y="248"/>
                    </a:lnTo>
                    <a:lnTo>
                      <a:pt x="26" y="248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26" y="248"/>
                    </a:lnTo>
                    <a:lnTo>
                      <a:pt x="26" y="239"/>
                    </a:lnTo>
                    <a:lnTo>
                      <a:pt x="26" y="239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35" y="230"/>
                    </a:lnTo>
                    <a:lnTo>
                      <a:pt x="35" y="222"/>
                    </a:lnTo>
                    <a:lnTo>
                      <a:pt x="26" y="222"/>
                    </a:lnTo>
                    <a:lnTo>
                      <a:pt x="26" y="213"/>
                    </a:lnTo>
                    <a:lnTo>
                      <a:pt x="26" y="213"/>
                    </a:lnTo>
                    <a:lnTo>
                      <a:pt x="35" y="222"/>
                    </a:lnTo>
                    <a:lnTo>
                      <a:pt x="26" y="213"/>
                    </a:lnTo>
                    <a:lnTo>
                      <a:pt x="35" y="204"/>
                    </a:lnTo>
                    <a:lnTo>
                      <a:pt x="26" y="213"/>
                    </a:lnTo>
                    <a:lnTo>
                      <a:pt x="26" y="204"/>
                    </a:lnTo>
                    <a:lnTo>
                      <a:pt x="26" y="195"/>
                    </a:lnTo>
                    <a:lnTo>
                      <a:pt x="26" y="195"/>
                    </a:lnTo>
                    <a:lnTo>
                      <a:pt x="17" y="195"/>
                    </a:lnTo>
                    <a:lnTo>
                      <a:pt x="26" y="186"/>
                    </a:lnTo>
                    <a:lnTo>
                      <a:pt x="26" y="177"/>
                    </a:lnTo>
                    <a:lnTo>
                      <a:pt x="17" y="177"/>
                    </a:lnTo>
                    <a:lnTo>
                      <a:pt x="17" y="186"/>
                    </a:lnTo>
                    <a:lnTo>
                      <a:pt x="17" y="177"/>
                    </a:lnTo>
                    <a:lnTo>
                      <a:pt x="17" y="177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7" name="Rectangle 97">
                <a:extLst>
                  <a:ext uri="{FF2B5EF4-FFF2-40B4-BE49-F238E27FC236}">
                    <a16:creationId xmlns:a16="http://schemas.microsoft.com/office/drawing/2014/main" id="{8C9F67CC-421A-E8D1-16EF-165C85390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8708" y="3777236"/>
                <a:ext cx="12075" cy="134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8" name="Rectangle 98">
                <a:extLst>
                  <a:ext uri="{FF2B5EF4-FFF2-40B4-BE49-F238E27FC236}">
                    <a16:creationId xmlns:a16="http://schemas.microsoft.com/office/drawing/2014/main" id="{36703971-6CC6-03A1-1530-B2F525910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8708" y="3777236"/>
                <a:ext cx="12075" cy="134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9" name="Freeform 99">
                <a:extLst>
                  <a:ext uri="{FF2B5EF4-FFF2-40B4-BE49-F238E27FC236}">
                    <a16:creationId xmlns:a16="http://schemas.microsoft.com/office/drawing/2014/main" id="{2FDD8D03-D8D1-4973-846D-6F5EEC8C4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740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">
                    <a:moveTo>
                      <a:pt x="0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0" name="Freeform 100">
                <a:extLst>
                  <a:ext uri="{FF2B5EF4-FFF2-40B4-BE49-F238E27FC236}">
                    <a16:creationId xmlns:a16="http://schemas.microsoft.com/office/drawing/2014/main" id="{3469B50A-1E76-E2D6-5153-370C74932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740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">
                    <a:moveTo>
                      <a:pt x="0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1" name="Freeform 101">
                <a:extLst>
                  <a:ext uri="{FF2B5EF4-FFF2-40B4-BE49-F238E27FC236}">
                    <a16:creationId xmlns:a16="http://schemas.microsoft.com/office/drawing/2014/main" id="{BCE6E33B-A279-9C75-C307-A3A80F044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252" y="1748689"/>
                <a:ext cx="555436" cy="629226"/>
              </a:xfrm>
              <a:custGeom>
                <a:avLst/>
                <a:gdLst/>
                <a:ahLst/>
                <a:cxnLst>
                  <a:cxn ang="0">
                    <a:pos x="115" y="36"/>
                  </a:cxn>
                  <a:cxn ang="0">
                    <a:pos x="115" y="0"/>
                  </a:cxn>
                  <a:cxn ang="0">
                    <a:pos x="132" y="27"/>
                  </a:cxn>
                  <a:cxn ang="0">
                    <a:pos x="141" y="53"/>
                  </a:cxn>
                  <a:cxn ang="0">
                    <a:pos x="159" y="53"/>
                  </a:cxn>
                  <a:cxn ang="0">
                    <a:pos x="194" y="71"/>
                  </a:cxn>
                  <a:cxn ang="0">
                    <a:pos x="211" y="62"/>
                  </a:cxn>
                  <a:cxn ang="0">
                    <a:pos x="220" y="53"/>
                  </a:cxn>
                  <a:cxn ang="0">
                    <a:pos x="247" y="71"/>
                  </a:cxn>
                  <a:cxn ang="0">
                    <a:pos x="255" y="80"/>
                  </a:cxn>
                  <a:cxn ang="0">
                    <a:pos x="264" y="80"/>
                  </a:cxn>
                  <a:cxn ang="0">
                    <a:pos x="282" y="80"/>
                  </a:cxn>
                  <a:cxn ang="0">
                    <a:pos x="308" y="98"/>
                  </a:cxn>
                  <a:cxn ang="0">
                    <a:pos x="326" y="89"/>
                  </a:cxn>
                  <a:cxn ang="0">
                    <a:pos x="343" y="89"/>
                  </a:cxn>
                  <a:cxn ang="0">
                    <a:pos x="352" y="89"/>
                  </a:cxn>
                  <a:cxn ang="0">
                    <a:pos x="370" y="89"/>
                  </a:cxn>
                  <a:cxn ang="0">
                    <a:pos x="387" y="98"/>
                  </a:cxn>
                  <a:cxn ang="0">
                    <a:pos x="414" y="98"/>
                  </a:cxn>
                  <a:cxn ang="0">
                    <a:pos x="396" y="106"/>
                  </a:cxn>
                  <a:cxn ang="0">
                    <a:pos x="361" y="124"/>
                  </a:cxn>
                  <a:cxn ang="0">
                    <a:pos x="326" y="160"/>
                  </a:cxn>
                  <a:cxn ang="0">
                    <a:pos x="308" y="177"/>
                  </a:cxn>
                  <a:cxn ang="0">
                    <a:pos x="282" y="204"/>
                  </a:cxn>
                  <a:cxn ang="0">
                    <a:pos x="273" y="213"/>
                  </a:cxn>
                  <a:cxn ang="0">
                    <a:pos x="273" y="257"/>
                  </a:cxn>
                  <a:cxn ang="0">
                    <a:pos x="247" y="274"/>
                  </a:cxn>
                  <a:cxn ang="0">
                    <a:pos x="247" y="283"/>
                  </a:cxn>
                  <a:cxn ang="0">
                    <a:pos x="255" y="301"/>
                  </a:cxn>
                  <a:cxn ang="0">
                    <a:pos x="255" y="328"/>
                  </a:cxn>
                  <a:cxn ang="0">
                    <a:pos x="255" y="354"/>
                  </a:cxn>
                  <a:cxn ang="0">
                    <a:pos x="264" y="372"/>
                  </a:cxn>
                  <a:cxn ang="0">
                    <a:pos x="282" y="381"/>
                  </a:cxn>
                  <a:cxn ang="0">
                    <a:pos x="299" y="389"/>
                  </a:cxn>
                  <a:cxn ang="0">
                    <a:pos x="326" y="416"/>
                  </a:cxn>
                  <a:cxn ang="0">
                    <a:pos x="335" y="425"/>
                  </a:cxn>
                  <a:cxn ang="0">
                    <a:pos x="343" y="451"/>
                  </a:cxn>
                  <a:cxn ang="0">
                    <a:pos x="291" y="460"/>
                  </a:cxn>
                  <a:cxn ang="0">
                    <a:pos x="44" y="469"/>
                  </a:cxn>
                  <a:cxn ang="0">
                    <a:pos x="35" y="319"/>
                  </a:cxn>
                  <a:cxn ang="0">
                    <a:pos x="27" y="301"/>
                  </a:cxn>
                  <a:cxn ang="0">
                    <a:pos x="35" y="292"/>
                  </a:cxn>
                  <a:cxn ang="0">
                    <a:pos x="44" y="266"/>
                  </a:cxn>
                  <a:cxn ang="0">
                    <a:pos x="35" y="248"/>
                  </a:cxn>
                  <a:cxn ang="0">
                    <a:pos x="27" y="230"/>
                  </a:cxn>
                  <a:cxn ang="0">
                    <a:pos x="27" y="204"/>
                  </a:cxn>
                  <a:cxn ang="0">
                    <a:pos x="27" y="186"/>
                  </a:cxn>
                  <a:cxn ang="0">
                    <a:pos x="27" y="160"/>
                  </a:cxn>
                  <a:cxn ang="0">
                    <a:pos x="27" y="133"/>
                  </a:cxn>
                  <a:cxn ang="0">
                    <a:pos x="9" y="98"/>
                  </a:cxn>
                  <a:cxn ang="0">
                    <a:pos x="9" y="80"/>
                  </a:cxn>
                  <a:cxn ang="0">
                    <a:pos x="9" y="62"/>
                  </a:cxn>
                  <a:cxn ang="0">
                    <a:pos x="0" y="36"/>
                  </a:cxn>
                </a:cxnLst>
                <a:rect l="0" t="0" r="r" b="b"/>
                <a:pathLst>
                  <a:path w="414" h="469">
                    <a:moveTo>
                      <a:pt x="9" y="36"/>
                    </a:moveTo>
                    <a:lnTo>
                      <a:pt x="71" y="36"/>
                    </a:lnTo>
                    <a:lnTo>
                      <a:pt x="115" y="36"/>
                    </a:lnTo>
                    <a:lnTo>
                      <a:pt x="115" y="27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23" y="9"/>
                    </a:lnTo>
                    <a:lnTo>
                      <a:pt x="132" y="9"/>
                    </a:lnTo>
                    <a:lnTo>
                      <a:pt x="132" y="27"/>
                    </a:lnTo>
                    <a:lnTo>
                      <a:pt x="141" y="45"/>
                    </a:lnTo>
                    <a:lnTo>
                      <a:pt x="141" y="45"/>
                    </a:lnTo>
                    <a:lnTo>
                      <a:pt x="141" y="53"/>
                    </a:lnTo>
                    <a:lnTo>
                      <a:pt x="150" y="53"/>
                    </a:lnTo>
                    <a:lnTo>
                      <a:pt x="159" y="53"/>
                    </a:lnTo>
                    <a:lnTo>
                      <a:pt x="159" y="53"/>
                    </a:lnTo>
                    <a:lnTo>
                      <a:pt x="185" y="62"/>
                    </a:lnTo>
                    <a:lnTo>
                      <a:pt x="185" y="62"/>
                    </a:lnTo>
                    <a:lnTo>
                      <a:pt x="194" y="71"/>
                    </a:lnTo>
                    <a:lnTo>
                      <a:pt x="203" y="62"/>
                    </a:lnTo>
                    <a:lnTo>
                      <a:pt x="203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47" y="62"/>
                    </a:lnTo>
                    <a:lnTo>
                      <a:pt x="247" y="71"/>
                    </a:lnTo>
                    <a:lnTo>
                      <a:pt x="255" y="71"/>
                    </a:lnTo>
                    <a:lnTo>
                      <a:pt x="255" y="71"/>
                    </a:lnTo>
                    <a:lnTo>
                      <a:pt x="255" y="80"/>
                    </a:lnTo>
                    <a:lnTo>
                      <a:pt x="264" y="80"/>
                    </a:lnTo>
                    <a:lnTo>
                      <a:pt x="264" y="89"/>
                    </a:lnTo>
                    <a:lnTo>
                      <a:pt x="264" y="80"/>
                    </a:lnTo>
                    <a:lnTo>
                      <a:pt x="273" y="80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99" y="89"/>
                    </a:lnTo>
                    <a:lnTo>
                      <a:pt x="299" y="98"/>
                    </a:lnTo>
                    <a:lnTo>
                      <a:pt x="308" y="98"/>
                    </a:lnTo>
                    <a:lnTo>
                      <a:pt x="317" y="98"/>
                    </a:lnTo>
                    <a:lnTo>
                      <a:pt x="326" y="98"/>
                    </a:lnTo>
                    <a:lnTo>
                      <a:pt x="326" y="89"/>
                    </a:lnTo>
                    <a:lnTo>
                      <a:pt x="335" y="80"/>
                    </a:lnTo>
                    <a:lnTo>
                      <a:pt x="343" y="80"/>
                    </a:lnTo>
                    <a:lnTo>
                      <a:pt x="343" y="89"/>
                    </a:lnTo>
                    <a:lnTo>
                      <a:pt x="343" y="89"/>
                    </a:lnTo>
                    <a:lnTo>
                      <a:pt x="352" y="89"/>
                    </a:lnTo>
                    <a:lnTo>
                      <a:pt x="352" y="89"/>
                    </a:lnTo>
                    <a:lnTo>
                      <a:pt x="361" y="89"/>
                    </a:lnTo>
                    <a:lnTo>
                      <a:pt x="370" y="89"/>
                    </a:lnTo>
                    <a:lnTo>
                      <a:pt x="370" y="89"/>
                    </a:lnTo>
                    <a:lnTo>
                      <a:pt x="387" y="89"/>
                    </a:lnTo>
                    <a:lnTo>
                      <a:pt x="387" y="98"/>
                    </a:lnTo>
                    <a:lnTo>
                      <a:pt x="387" y="98"/>
                    </a:lnTo>
                    <a:lnTo>
                      <a:pt x="396" y="98"/>
                    </a:lnTo>
                    <a:lnTo>
                      <a:pt x="396" y="98"/>
                    </a:lnTo>
                    <a:lnTo>
                      <a:pt x="414" y="98"/>
                    </a:lnTo>
                    <a:lnTo>
                      <a:pt x="405" y="98"/>
                    </a:lnTo>
                    <a:lnTo>
                      <a:pt x="405" y="106"/>
                    </a:lnTo>
                    <a:lnTo>
                      <a:pt x="396" y="106"/>
                    </a:lnTo>
                    <a:lnTo>
                      <a:pt x="379" y="115"/>
                    </a:lnTo>
                    <a:lnTo>
                      <a:pt x="379" y="115"/>
                    </a:lnTo>
                    <a:lnTo>
                      <a:pt x="361" y="124"/>
                    </a:lnTo>
                    <a:lnTo>
                      <a:pt x="352" y="133"/>
                    </a:lnTo>
                    <a:lnTo>
                      <a:pt x="335" y="151"/>
                    </a:lnTo>
                    <a:lnTo>
                      <a:pt x="326" y="160"/>
                    </a:lnTo>
                    <a:lnTo>
                      <a:pt x="308" y="168"/>
                    </a:lnTo>
                    <a:lnTo>
                      <a:pt x="308" y="177"/>
                    </a:lnTo>
                    <a:lnTo>
                      <a:pt x="308" y="177"/>
                    </a:lnTo>
                    <a:lnTo>
                      <a:pt x="299" y="186"/>
                    </a:lnTo>
                    <a:lnTo>
                      <a:pt x="282" y="195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73" y="213"/>
                    </a:lnTo>
                    <a:lnTo>
                      <a:pt x="273" y="213"/>
                    </a:lnTo>
                    <a:lnTo>
                      <a:pt x="273" y="248"/>
                    </a:lnTo>
                    <a:lnTo>
                      <a:pt x="273" y="257"/>
                    </a:lnTo>
                    <a:lnTo>
                      <a:pt x="273" y="257"/>
                    </a:lnTo>
                    <a:lnTo>
                      <a:pt x="264" y="266"/>
                    </a:lnTo>
                    <a:lnTo>
                      <a:pt x="247" y="274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55" y="301"/>
                    </a:lnTo>
                    <a:lnTo>
                      <a:pt x="255" y="310"/>
                    </a:lnTo>
                    <a:lnTo>
                      <a:pt x="255" y="319"/>
                    </a:lnTo>
                    <a:lnTo>
                      <a:pt x="255" y="328"/>
                    </a:lnTo>
                    <a:lnTo>
                      <a:pt x="247" y="336"/>
                    </a:lnTo>
                    <a:lnTo>
                      <a:pt x="255" y="345"/>
                    </a:lnTo>
                    <a:lnTo>
                      <a:pt x="255" y="354"/>
                    </a:lnTo>
                    <a:lnTo>
                      <a:pt x="247" y="363"/>
                    </a:lnTo>
                    <a:lnTo>
                      <a:pt x="255" y="372"/>
                    </a:lnTo>
                    <a:lnTo>
                      <a:pt x="264" y="372"/>
                    </a:lnTo>
                    <a:lnTo>
                      <a:pt x="273" y="372"/>
                    </a:lnTo>
                    <a:lnTo>
                      <a:pt x="282" y="381"/>
                    </a:lnTo>
                    <a:lnTo>
                      <a:pt x="282" y="381"/>
                    </a:lnTo>
                    <a:lnTo>
                      <a:pt x="282" y="389"/>
                    </a:lnTo>
                    <a:lnTo>
                      <a:pt x="291" y="389"/>
                    </a:lnTo>
                    <a:lnTo>
                      <a:pt x="299" y="389"/>
                    </a:lnTo>
                    <a:lnTo>
                      <a:pt x="308" y="407"/>
                    </a:lnTo>
                    <a:lnTo>
                      <a:pt x="317" y="416"/>
                    </a:lnTo>
                    <a:lnTo>
                      <a:pt x="326" y="416"/>
                    </a:lnTo>
                    <a:lnTo>
                      <a:pt x="326" y="416"/>
                    </a:lnTo>
                    <a:lnTo>
                      <a:pt x="335" y="416"/>
                    </a:lnTo>
                    <a:lnTo>
                      <a:pt x="335" y="425"/>
                    </a:lnTo>
                    <a:lnTo>
                      <a:pt x="343" y="434"/>
                    </a:lnTo>
                    <a:lnTo>
                      <a:pt x="343" y="442"/>
                    </a:lnTo>
                    <a:lnTo>
                      <a:pt x="343" y="451"/>
                    </a:lnTo>
                    <a:lnTo>
                      <a:pt x="343" y="451"/>
                    </a:lnTo>
                    <a:lnTo>
                      <a:pt x="343" y="460"/>
                    </a:lnTo>
                    <a:lnTo>
                      <a:pt x="291" y="460"/>
                    </a:lnTo>
                    <a:lnTo>
                      <a:pt x="203" y="460"/>
                    </a:lnTo>
                    <a:lnTo>
                      <a:pt x="106" y="469"/>
                    </a:lnTo>
                    <a:lnTo>
                      <a:pt x="44" y="469"/>
                    </a:lnTo>
                    <a:lnTo>
                      <a:pt x="44" y="328"/>
                    </a:lnTo>
                    <a:lnTo>
                      <a:pt x="44" y="319"/>
                    </a:lnTo>
                    <a:lnTo>
                      <a:pt x="35" y="319"/>
                    </a:lnTo>
                    <a:lnTo>
                      <a:pt x="35" y="319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292"/>
                    </a:lnTo>
                    <a:lnTo>
                      <a:pt x="35" y="292"/>
                    </a:lnTo>
                    <a:lnTo>
                      <a:pt x="35" y="283"/>
                    </a:lnTo>
                    <a:lnTo>
                      <a:pt x="44" y="274"/>
                    </a:lnTo>
                    <a:lnTo>
                      <a:pt x="44" y="266"/>
                    </a:lnTo>
                    <a:lnTo>
                      <a:pt x="44" y="266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27" y="230"/>
                    </a:lnTo>
                    <a:lnTo>
                      <a:pt x="27" y="221"/>
                    </a:lnTo>
                    <a:lnTo>
                      <a:pt x="27" y="221"/>
                    </a:lnTo>
                    <a:lnTo>
                      <a:pt x="27" y="204"/>
                    </a:lnTo>
                    <a:lnTo>
                      <a:pt x="27" y="195"/>
                    </a:lnTo>
                    <a:lnTo>
                      <a:pt x="27" y="186"/>
                    </a:lnTo>
                    <a:lnTo>
                      <a:pt x="27" y="186"/>
                    </a:lnTo>
                    <a:lnTo>
                      <a:pt x="27" y="168"/>
                    </a:lnTo>
                    <a:lnTo>
                      <a:pt x="27" y="160"/>
                    </a:lnTo>
                    <a:lnTo>
                      <a:pt x="27" y="160"/>
                    </a:lnTo>
                    <a:lnTo>
                      <a:pt x="27" y="151"/>
                    </a:lnTo>
                    <a:lnTo>
                      <a:pt x="27" y="151"/>
                    </a:lnTo>
                    <a:lnTo>
                      <a:pt x="27" y="133"/>
                    </a:lnTo>
                    <a:lnTo>
                      <a:pt x="18" y="124"/>
                    </a:lnTo>
                    <a:lnTo>
                      <a:pt x="18" y="115"/>
                    </a:lnTo>
                    <a:lnTo>
                      <a:pt x="9" y="98"/>
                    </a:lnTo>
                    <a:lnTo>
                      <a:pt x="9" y="98"/>
                    </a:lnTo>
                    <a:lnTo>
                      <a:pt x="9" y="89"/>
                    </a:lnTo>
                    <a:lnTo>
                      <a:pt x="9" y="80"/>
                    </a:lnTo>
                    <a:lnTo>
                      <a:pt x="9" y="80"/>
                    </a:lnTo>
                    <a:lnTo>
                      <a:pt x="9" y="71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2" name="Freeform 102">
                <a:extLst>
                  <a:ext uri="{FF2B5EF4-FFF2-40B4-BE49-F238E27FC236}">
                    <a16:creationId xmlns:a16="http://schemas.microsoft.com/office/drawing/2014/main" id="{68E6117F-ADF4-4153-7C6B-1A07B52EB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252" y="1748689"/>
                <a:ext cx="555436" cy="629226"/>
              </a:xfrm>
              <a:custGeom>
                <a:avLst/>
                <a:gdLst/>
                <a:ahLst/>
                <a:cxnLst>
                  <a:cxn ang="0">
                    <a:pos x="115" y="36"/>
                  </a:cxn>
                  <a:cxn ang="0">
                    <a:pos x="115" y="0"/>
                  </a:cxn>
                  <a:cxn ang="0">
                    <a:pos x="132" y="27"/>
                  </a:cxn>
                  <a:cxn ang="0">
                    <a:pos x="141" y="53"/>
                  </a:cxn>
                  <a:cxn ang="0">
                    <a:pos x="159" y="53"/>
                  </a:cxn>
                  <a:cxn ang="0">
                    <a:pos x="194" y="71"/>
                  </a:cxn>
                  <a:cxn ang="0">
                    <a:pos x="211" y="62"/>
                  </a:cxn>
                  <a:cxn ang="0">
                    <a:pos x="220" y="53"/>
                  </a:cxn>
                  <a:cxn ang="0">
                    <a:pos x="247" y="71"/>
                  </a:cxn>
                  <a:cxn ang="0">
                    <a:pos x="255" y="80"/>
                  </a:cxn>
                  <a:cxn ang="0">
                    <a:pos x="264" y="80"/>
                  </a:cxn>
                  <a:cxn ang="0">
                    <a:pos x="282" y="80"/>
                  </a:cxn>
                  <a:cxn ang="0">
                    <a:pos x="308" y="98"/>
                  </a:cxn>
                  <a:cxn ang="0">
                    <a:pos x="326" y="89"/>
                  </a:cxn>
                  <a:cxn ang="0">
                    <a:pos x="343" y="89"/>
                  </a:cxn>
                  <a:cxn ang="0">
                    <a:pos x="352" y="89"/>
                  </a:cxn>
                  <a:cxn ang="0">
                    <a:pos x="370" y="89"/>
                  </a:cxn>
                  <a:cxn ang="0">
                    <a:pos x="387" y="98"/>
                  </a:cxn>
                  <a:cxn ang="0">
                    <a:pos x="414" y="98"/>
                  </a:cxn>
                  <a:cxn ang="0">
                    <a:pos x="396" y="106"/>
                  </a:cxn>
                  <a:cxn ang="0">
                    <a:pos x="361" y="124"/>
                  </a:cxn>
                  <a:cxn ang="0">
                    <a:pos x="326" y="160"/>
                  </a:cxn>
                  <a:cxn ang="0">
                    <a:pos x="308" y="177"/>
                  </a:cxn>
                  <a:cxn ang="0">
                    <a:pos x="282" y="204"/>
                  </a:cxn>
                  <a:cxn ang="0">
                    <a:pos x="273" y="213"/>
                  </a:cxn>
                  <a:cxn ang="0">
                    <a:pos x="273" y="257"/>
                  </a:cxn>
                  <a:cxn ang="0">
                    <a:pos x="247" y="274"/>
                  </a:cxn>
                  <a:cxn ang="0">
                    <a:pos x="247" y="283"/>
                  </a:cxn>
                  <a:cxn ang="0">
                    <a:pos x="255" y="301"/>
                  </a:cxn>
                  <a:cxn ang="0">
                    <a:pos x="255" y="328"/>
                  </a:cxn>
                  <a:cxn ang="0">
                    <a:pos x="255" y="354"/>
                  </a:cxn>
                  <a:cxn ang="0">
                    <a:pos x="264" y="372"/>
                  </a:cxn>
                  <a:cxn ang="0">
                    <a:pos x="282" y="381"/>
                  </a:cxn>
                  <a:cxn ang="0">
                    <a:pos x="299" y="389"/>
                  </a:cxn>
                  <a:cxn ang="0">
                    <a:pos x="326" y="416"/>
                  </a:cxn>
                  <a:cxn ang="0">
                    <a:pos x="335" y="425"/>
                  </a:cxn>
                  <a:cxn ang="0">
                    <a:pos x="343" y="451"/>
                  </a:cxn>
                  <a:cxn ang="0">
                    <a:pos x="291" y="460"/>
                  </a:cxn>
                  <a:cxn ang="0">
                    <a:pos x="44" y="469"/>
                  </a:cxn>
                  <a:cxn ang="0">
                    <a:pos x="35" y="319"/>
                  </a:cxn>
                  <a:cxn ang="0">
                    <a:pos x="27" y="301"/>
                  </a:cxn>
                  <a:cxn ang="0">
                    <a:pos x="35" y="292"/>
                  </a:cxn>
                  <a:cxn ang="0">
                    <a:pos x="44" y="266"/>
                  </a:cxn>
                  <a:cxn ang="0">
                    <a:pos x="35" y="248"/>
                  </a:cxn>
                  <a:cxn ang="0">
                    <a:pos x="27" y="230"/>
                  </a:cxn>
                  <a:cxn ang="0">
                    <a:pos x="27" y="204"/>
                  </a:cxn>
                  <a:cxn ang="0">
                    <a:pos x="27" y="186"/>
                  </a:cxn>
                  <a:cxn ang="0">
                    <a:pos x="27" y="160"/>
                  </a:cxn>
                  <a:cxn ang="0">
                    <a:pos x="27" y="133"/>
                  </a:cxn>
                  <a:cxn ang="0">
                    <a:pos x="9" y="98"/>
                  </a:cxn>
                  <a:cxn ang="0">
                    <a:pos x="9" y="80"/>
                  </a:cxn>
                  <a:cxn ang="0">
                    <a:pos x="9" y="62"/>
                  </a:cxn>
                  <a:cxn ang="0">
                    <a:pos x="0" y="36"/>
                  </a:cxn>
                </a:cxnLst>
                <a:rect l="0" t="0" r="r" b="b"/>
                <a:pathLst>
                  <a:path w="414" h="469">
                    <a:moveTo>
                      <a:pt x="9" y="36"/>
                    </a:moveTo>
                    <a:lnTo>
                      <a:pt x="71" y="36"/>
                    </a:lnTo>
                    <a:lnTo>
                      <a:pt x="115" y="36"/>
                    </a:lnTo>
                    <a:lnTo>
                      <a:pt x="115" y="27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23" y="9"/>
                    </a:lnTo>
                    <a:lnTo>
                      <a:pt x="132" y="9"/>
                    </a:lnTo>
                    <a:lnTo>
                      <a:pt x="132" y="27"/>
                    </a:lnTo>
                    <a:lnTo>
                      <a:pt x="141" y="45"/>
                    </a:lnTo>
                    <a:lnTo>
                      <a:pt x="141" y="45"/>
                    </a:lnTo>
                    <a:lnTo>
                      <a:pt x="141" y="53"/>
                    </a:lnTo>
                    <a:lnTo>
                      <a:pt x="150" y="53"/>
                    </a:lnTo>
                    <a:lnTo>
                      <a:pt x="159" y="53"/>
                    </a:lnTo>
                    <a:lnTo>
                      <a:pt x="159" y="53"/>
                    </a:lnTo>
                    <a:lnTo>
                      <a:pt x="185" y="62"/>
                    </a:lnTo>
                    <a:lnTo>
                      <a:pt x="185" y="62"/>
                    </a:lnTo>
                    <a:lnTo>
                      <a:pt x="194" y="71"/>
                    </a:lnTo>
                    <a:lnTo>
                      <a:pt x="203" y="62"/>
                    </a:lnTo>
                    <a:lnTo>
                      <a:pt x="203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11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47" y="62"/>
                    </a:lnTo>
                    <a:lnTo>
                      <a:pt x="247" y="71"/>
                    </a:lnTo>
                    <a:lnTo>
                      <a:pt x="255" y="71"/>
                    </a:lnTo>
                    <a:lnTo>
                      <a:pt x="255" y="71"/>
                    </a:lnTo>
                    <a:lnTo>
                      <a:pt x="255" y="80"/>
                    </a:lnTo>
                    <a:lnTo>
                      <a:pt x="264" y="80"/>
                    </a:lnTo>
                    <a:lnTo>
                      <a:pt x="264" y="89"/>
                    </a:lnTo>
                    <a:lnTo>
                      <a:pt x="264" y="80"/>
                    </a:lnTo>
                    <a:lnTo>
                      <a:pt x="273" y="80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99" y="89"/>
                    </a:lnTo>
                    <a:lnTo>
                      <a:pt x="299" y="98"/>
                    </a:lnTo>
                    <a:lnTo>
                      <a:pt x="308" y="98"/>
                    </a:lnTo>
                    <a:lnTo>
                      <a:pt x="317" y="98"/>
                    </a:lnTo>
                    <a:lnTo>
                      <a:pt x="326" y="98"/>
                    </a:lnTo>
                    <a:lnTo>
                      <a:pt x="326" y="89"/>
                    </a:lnTo>
                    <a:lnTo>
                      <a:pt x="335" y="80"/>
                    </a:lnTo>
                    <a:lnTo>
                      <a:pt x="343" y="80"/>
                    </a:lnTo>
                    <a:lnTo>
                      <a:pt x="343" y="89"/>
                    </a:lnTo>
                    <a:lnTo>
                      <a:pt x="343" y="89"/>
                    </a:lnTo>
                    <a:lnTo>
                      <a:pt x="352" y="89"/>
                    </a:lnTo>
                    <a:lnTo>
                      <a:pt x="352" y="89"/>
                    </a:lnTo>
                    <a:lnTo>
                      <a:pt x="361" y="89"/>
                    </a:lnTo>
                    <a:lnTo>
                      <a:pt x="370" y="89"/>
                    </a:lnTo>
                    <a:lnTo>
                      <a:pt x="370" y="89"/>
                    </a:lnTo>
                    <a:lnTo>
                      <a:pt x="387" y="89"/>
                    </a:lnTo>
                    <a:lnTo>
                      <a:pt x="387" y="98"/>
                    </a:lnTo>
                    <a:lnTo>
                      <a:pt x="387" y="98"/>
                    </a:lnTo>
                    <a:lnTo>
                      <a:pt x="396" y="98"/>
                    </a:lnTo>
                    <a:lnTo>
                      <a:pt x="396" y="98"/>
                    </a:lnTo>
                    <a:lnTo>
                      <a:pt x="414" y="98"/>
                    </a:lnTo>
                    <a:lnTo>
                      <a:pt x="405" y="98"/>
                    </a:lnTo>
                    <a:lnTo>
                      <a:pt x="405" y="106"/>
                    </a:lnTo>
                    <a:lnTo>
                      <a:pt x="396" y="106"/>
                    </a:lnTo>
                    <a:lnTo>
                      <a:pt x="379" y="115"/>
                    </a:lnTo>
                    <a:lnTo>
                      <a:pt x="379" y="115"/>
                    </a:lnTo>
                    <a:lnTo>
                      <a:pt x="361" y="124"/>
                    </a:lnTo>
                    <a:lnTo>
                      <a:pt x="352" y="133"/>
                    </a:lnTo>
                    <a:lnTo>
                      <a:pt x="335" y="151"/>
                    </a:lnTo>
                    <a:lnTo>
                      <a:pt x="326" y="160"/>
                    </a:lnTo>
                    <a:lnTo>
                      <a:pt x="308" y="168"/>
                    </a:lnTo>
                    <a:lnTo>
                      <a:pt x="308" y="177"/>
                    </a:lnTo>
                    <a:lnTo>
                      <a:pt x="308" y="177"/>
                    </a:lnTo>
                    <a:lnTo>
                      <a:pt x="299" y="186"/>
                    </a:lnTo>
                    <a:lnTo>
                      <a:pt x="282" y="195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82" y="204"/>
                    </a:lnTo>
                    <a:lnTo>
                      <a:pt x="273" y="213"/>
                    </a:lnTo>
                    <a:lnTo>
                      <a:pt x="273" y="213"/>
                    </a:lnTo>
                    <a:lnTo>
                      <a:pt x="273" y="248"/>
                    </a:lnTo>
                    <a:lnTo>
                      <a:pt x="273" y="257"/>
                    </a:lnTo>
                    <a:lnTo>
                      <a:pt x="273" y="257"/>
                    </a:lnTo>
                    <a:lnTo>
                      <a:pt x="264" y="266"/>
                    </a:lnTo>
                    <a:lnTo>
                      <a:pt x="247" y="274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55" y="301"/>
                    </a:lnTo>
                    <a:lnTo>
                      <a:pt x="255" y="310"/>
                    </a:lnTo>
                    <a:lnTo>
                      <a:pt x="255" y="319"/>
                    </a:lnTo>
                    <a:lnTo>
                      <a:pt x="255" y="328"/>
                    </a:lnTo>
                    <a:lnTo>
                      <a:pt x="247" y="336"/>
                    </a:lnTo>
                    <a:lnTo>
                      <a:pt x="255" y="345"/>
                    </a:lnTo>
                    <a:lnTo>
                      <a:pt x="255" y="354"/>
                    </a:lnTo>
                    <a:lnTo>
                      <a:pt x="247" y="363"/>
                    </a:lnTo>
                    <a:lnTo>
                      <a:pt x="255" y="372"/>
                    </a:lnTo>
                    <a:lnTo>
                      <a:pt x="264" y="372"/>
                    </a:lnTo>
                    <a:lnTo>
                      <a:pt x="273" y="372"/>
                    </a:lnTo>
                    <a:lnTo>
                      <a:pt x="282" y="381"/>
                    </a:lnTo>
                    <a:lnTo>
                      <a:pt x="282" y="381"/>
                    </a:lnTo>
                    <a:lnTo>
                      <a:pt x="282" y="389"/>
                    </a:lnTo>
                    <a:lnTo>
                      <a:pt x="291" y="389"/>
                    </a:lnTo>
                    <a:lnTo>
                      <a:pt x="299" y="389"/>
                    </a:lnTo>
                    <a:lnTo>
                      <a:pt x="308" y="407"/>
                    </a:lnTo>
                    <a:lnTo>
                      <a:pt x="317" y="416"/>
                    </a:lnTo>
                    <a:lnTo>
                      <a:pt x="326" y="416"/>
                    </a:lnTo>
                    <a:lnTo>
                      <a:pt x="326" y="416"/>
                    </a:lnTo>
                    <a:lnTo>
                      <a:pt x="335" y="416"/>
                    </a:lnTo>
                    <a:lnTo>
                      <a:pt x="335" y="425"/>
                    </a:lnTo>
                    <a:lnTo>
                      <a:pt x="343" y="434"/>
                    </a:lnTo>
                    <a:lnTo>
                      <a:pt x="343" y="442"/>
                    </a:lnTo>
                    <a:lnTo>
                      <a:pt x="343" y="451"/>
                    </a:lnTo>
                    <a:lnTo>
                      <a:pt x="343" y="451"/>
                    </a:lnTo>
                    <a:lnTo>
                      <a:pt x="343" y="460"/>
                    </a:lnTo>
                    <a:lnTo>
                      <a:pt x="291" y="460"/>
                    </a:lnTo>
                    <a:lnTo>
                      <a:pt x="203" y="460"/>
                    </a:lnTo>
                    <a:lnTo>
                      <a:pt x="106" y="469"/>
                    </a:lnTo>
                    <a:lnTo>
                      <a:pt x="44" y="469"/>
                    </a:lnTo>
                    <a:lnTo>
                      <a:pt x="44" y="328"/>
                    </a:lnTo>
                    <a:lnTo>
                      <a:pt x="44" y="319"/>
                    </a:lnTo>
                    <a:lnTo>
                      <a:pt x="35" y="319"/>
                    </a:lnTo>
                    <a:lnTo>
                      <a:pt x="35" y="319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301"/>
                    </a:lnTo>
                    <a:lnTo>
                      <a:pt x="27" y="292"/>
                    </a:lnTo>
                    <a:lnTo>
                      <a:pt x="35" y="292"/>
                    </a:lnTo>
                    <a:lnTo>
                      <a:pt x="35" y="283"/>
                    </a:lnTo>
                    <a:lnTo>
                      <a:pt x="44" y="274"/>
                    </a:lnTo>
                    <a:lnTo>
                      <a:pt x="44" y="266"/>
                    </a:lnTo>
                    <a:lnTo>
                      <a:pt x="44" y="266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35" y="230"/>
                    </a:lnTo>
                    <a:lnTo>
                      <a:pt x="27" y="230"/>
                    </a:lnTo>
                    <a:lnTo>
                      <a:pt x="27" y="221"/>
                    </a:lnTo>
                    <a:lnTo>
                      <a:pt x="27" y="221"/>
                    </a:lnTo>
                    <a:lnTo>
                      <a:pt x="27" y="204"/>
                    </a:lnTo>
                    <a:lnTo>
                      <a:pt x="27" y="195"/>
                    </a:lnTo>
                    <a:lnTo>
                      <a:pt x="27" y="186"/>
                    </a:lnTo>
                    <a:lnTo>
                      <a:pt x="27" y="186"/>
                    </a:lnTo>
                    <a:lnTo>
                      <a:pt x="27" y="168"/>
                    </a:lnTo>
                    <a:lnTo>
                      <a:pt x="27" y="160"/>
                    </a:lnTo>
                    <a:lnTo>
                      <a:pt x="27" y="160"/>
                    </a:lnTo>
                    <a:lnTo>
                      <a:pt x="27" y="151"/>
                    </a:lnTo>
                    <a:lnTo>
                      <a:pt x="27" y="151"/>
                    </a:lnTo>
                    <a:lnTo>
                      <a:pt x="27" y="133"/>
                    </a:lnTo>
                    <a:lnTo>
                      <a:pt x="18" y="124"/>
                    </a:lnTo>
                    <a:lnTo>
                      <a:pt x="18" y="115"/>
                    </a:lnTo>
                    <a:lnTo>
                      <a:pt x="9" y="98"/>
                    </a:lnTo>
                    <a:lnTo>
                      <a:pt x="9" y="98"/>
                    </a:lnTo>
                    <a:lnTo>
                      <a:pt x="9" y="89"/>
                    </a:lnTo>
                    <a:lnTo>
                      <a:pt x="9" y="80"/>
                    </a:lnTo>
                    <a:lnTo>
                      <a:pt x="9" y="80"/>
                    </a:lnTo>
                    <a:lnTo>
                      <a:pt x="9" y="71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9" y="36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3" name="Freeform 103">
                <a:extLst>
                  <a:ext uri="{FF2B5EF4-FFF2-40B4-BE49-F238E27FC236}">
                    <a16:creationId xmlns:a16="http://schemas.microsoft.com/office/drawing/2014/main" id="{C30A3B4A-5A95-7F4D-C74F-29538F79F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857" y="2140445"/>
                <a:ext cx="22808" cy="59032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0" y="18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44"/>
                  </a:cxn>
                  <a:cxn ang="0">
                    <a:pos x="0" y="44"/>
                  </a:cxn>
                  <a:cxn ang="0">
                    <a:pos x="0" y="36"/>
                  </a:cxn>
                  <a:cxn ang="0">
                    <a:pos x="0" y="27"/>
                  </a:cxn>
                </a:cxnLst>
                <a:rect l="0" t="0" r="r" b="b"/>
                <a:pathLst>
                  <a:path w="17" h="44">
                    <a:moveTo>
                      <a:pt x="0" y="27"/>
                    </a:moveTo>
                    <a:lnTo>
                      <a:pt x="0" y="27"/>
                    </a:lnTo>
                    <a:lnTo>
                      <a:pt x="0" y="18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6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4" name="Freeform 104">
                <a:extLst>
                  <a:ext uri="{FF2B5EF4-FFF2-40B4-BE49-F238E27FC236}">
                    <a16:creationId xmlns:a16="http://schemas.microsoft.com/office/drawing/2014/main" id="{830B76EB-4166-4BB8-6D04-42B1C0BD3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857" y="2140445"/>
                <a:ext cx="22808" cy="59032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0" y="18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17" y="9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44"/>
                  </a:cxn>
                  <a:cxn ang="0">
                    <a:pos x="0" y="44"/>
                  </a:cxn>
                  <a:cxn ang="0">
                    <a:pos x="0" y="36"/>
                  </a:cxn>
                  <a:cxn ang="0">
                    <a:pos x="0" y="27"/>
                  </a:cxn>
                </a:cxnLst>
                <a:rect l="0" t="0" r="r" b="b"/>
                <a:pathLst>
                  <a:path w="17" h="44">
                    <a:moveTo>
                      <a:pt x="0" y="27"/>
                    </a:moveTo>
                    <a:lnTo>
                      <a:pt x="0" y="27"/>
                    </a:lnTo>
                    <a:lnTo>
                      <a:pt x="0" y="18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17" y="9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6"/>
                    </a:lnTo>
                    <a:lnTo>
                      <a:pt x="0" y="27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5" name="Freeform 105">
                <a:extLst>
                  <a:ext uri="{FF2B5EF4-FFF2-40B4-BE49-F238E27FC236}">
                    <a16:creationId xmlns:a16="http://schemas.microsoft.com/office/drawing/2014/main" id="{ECC284FE-1551-8684-6298-3A178DEE6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2069339"/>
                <a:ext cx="331383" cy="450788"/>
              </a:xfrm>
              <a:custGeom>
                <a:avLst/>
                <a:gdLst/>
                <a:ahLst/>
                <a:cxnLst>
                  <a:cxn ang="0">
                    <a:pos x="9" y="327"/>
                  </a:cxn>
                  <a:cxn ang="0">
                    <a:pos x="18" y="301"/>
                  </a:cxn>
                  <a:cxn ang="0">
                    <a:pos x="27" y="265"/>
                  </a:cxn>
                  <a:cxn ang="0">
                    <a:pos x="18" y="221"/>
                  </a:cxn>
                  <a:cxn ang="0">
                    <a:pos x="0" y="186"/>
                  </a:cxn>
                  <a:cxn ang="0">
                    <a:pos x="9" y="168"/>
                  </a:cxn>
                  <a:cxn ang="0">
                    <a:pos x="0" y="150"/>
                  </a:cxn>
                  <a:cxn ang="0">
                    <a:pos x="9" y="124"/>
                  </a:cxn>
                  <a:cxn ang="0">
                    <a:pos x="9" y="97"/>
                  </a:cxn>
                  <a:cxn ang="0">
                    <a:pos x="18" y="89"/>
                  </a:cxn>
                  <a:cxn ang="0">
                    <a:pos x="36" y="71"/>
                  </a:cxn>
                  <a:cxn ang="0">
                    <a:pos x="36" y="53"/>
                  </a:cxn>
                  <a:cxn ang="0">
                    <a:pos x="44" y="71"/>
                  </a:cxn>
                  <a:cxn ang="0">
                    <a:pos x="44" y="89"/>
                  </a:cxn>
                  <a:cxn ang="0">
                    <a:pos x="53" y="71"/>
                  </a:cxn>
                  <a:cxn ang="0">
                    <a:pos x="53" y="80"/>
                  </a:cxn>
                  <a:cxn ang="0">
                    <a:pos x="53" y="62"/>
                  </a:cxn>
                  <a:cxn ang="0">
                    <a:pos x="62" y="44"/>
                  </a:cxn>
                  <a:cxn ang="0">
                    <a:pos x="71" y="35"/>
                  </a:cxn>
                  <a:cxn ang="0">
                    <a:pos x="62" y="18"/>
                  </a:cxn>
                  <a:cxn ang="0">
                    <a:pos x="80" y="9"/>
                  </a:cxn>
                  <a:cxn ang="0">
                    <a:pos x="88" y="9"/>
                  </a:cxn>
                  <a:cxn ang="0">
                    <a:pos x="106" y="9"/>
                  </a:cxn>
                  <a:cxn ang="0">
                    <a:pos x="115" y="18"/>
                  </a:cxn>
                  <a:cxn ang="0">
                    <a:pos x="132" y="27"/>
                  </a:cxn>
                  <a:cxn ang="0">
                    <a:pos x="159" y="27"/>
                  </a:cxn>
                  <a:cxn ang="0">
                    <a:pos x="168" y="44"/>
                  </a:cxn>
                  <a:cxn ang="0">
                    <a:pos x="168" y="53"/>
                  </a:cxn>
                  <a:cxn ang="0">
                    <a:pos x="168" y="62"/>
                  </a:cxn>
                  <a:cxn ang="0">
                    <a:pos x="176" y="89"/>
                  </a:cxn>
                  <a:cxn ang="0">
                    <a:pos x="168" y="115"/>
                  </a:cxn>
                  <a:cxn ang="0">
                    <a:pos x="159" y="133"/>
                  </a:cxn>
                  <a:cxn ang="0">
                    <a:pos x="150" y="150"/>
                  </a:cxn>
                  <a:cxn ang="0">
                    <a:pos x="159" y="168"/>
                  </a:cxn>
                  <a:cxn ang="0">
                    <a:pos x="168" y="159"/>
                  </a:cxn>
                  <a:cxn ang="0">
                    <a:pos x="176" y="142"/>
                  </a:cxn>
                  <a:cxn ang="0">
                    <a:pos x="194" y="133"/>
                  </a:cxn>
                  <a:cxn ang="0">
                    <a:pos x="212" y="124"/>
                  </a:cxn>
                  <a:cxn ang="0">
                    <a:pos x="229" y="159"/>
                  </a:cxn>
                  <a:cxn ang="0">
                    <a:pos x="238" y="186"/>
                  </a:cxn>
                  <a:cxn ang="0">
                    <a:pos x="247" y="203"/>
                  </a:cxn>
                  <a:cxn ang="0">
                    <a:pos x="238" y="221"/>
                  </a:cxn>
                  <a:cxn ang="0">
                    <a:pos x="238" y="239"/>
                  </a:cxn>
                  <a:cxn ang="0">
                    <a:pos x="238" y="230"/>
                  </a:cxn>
                  <a:cxn ang="0">
                    <a:pos x="229" y="239"/>
                  </a:cxn>
                  <a:cxn ang="0">
                    <a:pos x="220" y="257"/>
                  </a:cxn>
                  <a:cxn ang="0">
                    <a:pos x="212" y="265"/>
                  </a:cxn>
                  <a:cxn ang="0">
                    <a:pos x="203" y="301"/>
                  </a:cxn>
                  <a:cxn ang="0">
                    <a:pos x="124" y="327"/>
                  </a:cxn>
                  <a:cxn ang="0">
                    <a:pos x="0" y="336"/>
                  </a:cxn>
                </a:cxnLst>
                <a:rect l="0" t="0" r="r" b="b"/>
                <a:pathLst>
                  <a:path w="247" h="336">
                    <a:moveTo>
                      <a:pt x="0" y="336"/>
                    </a:moveTo>
                    <a:lnTo>
                      <a:pt x="0" y="336"/>
                    </a:lnTo>
                    <a:lnTo>
                      <a:pt x="9" y="327"/>
                    </a:lnTo>
                    <a:lnTo>
                      <a:pt x="9" y="318"/>
                    </a:lnTo>
                    <a:lnTo>
                      <a:pt x="18" y="318"/>
                    </a:lnTo>
                    <a:lnTo>
                      <a:pt x="18" y="301"/>
                    </a:lnTo>
                    <a:lnTo>
                      <a:pt x="27" y="292"/>
                    </a:lnTo>
                    <a:lnTo>
                      <a:pt x="27" y="283"/>
                    </a:lnTo>
                    <a:lnTo>
                      <a:pt x="27" y="265"/>
                    </a:lnTo>
                    <a:lnTo>
                      <a:pt x="27" y="257"/>
                    </a:lnTo>
                    <a:lnTo>
                      <a:pt x="27" y="230"/>
                    </a:lnTo>
                    <a:lnTo>
                      <a:pt x="18" y="221"/>
                    </a:lnTo>
                    <a:lnTo>
                      <a:pt x="27" y="212"/>
                    </a:lnTo>
                    <a:lnTo>
                      <a:pt x="18" y="212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7"/>
                    </a:lnTo>
                    <a:lnTo>
                      <a:pt x="9" y="168"/>
                    </a:lnTo>
                    <a:lnTo>
                      <a:pt x="0" y="159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9" y="142"/>
                    </a:lnTo>
                    <a:lnTo>
                      <a:pt x="9" y="124"/>
                    </a:lnTo>
                    <a:lnTo>
                      <a:pt x="9" y="124"/>
                    </a:lnTo>
                    <a:lnTo>
                      <a:pt x="9" y="115"/>
                    </a:lnTo>
                    <a:lnTo>
                      <a:pt x="9" y="106"/>
                    </a:lnTo>
                    <a:lnTo>
                      <a:pt x="9" y="97"/>
                    </a:lnTo>
                    <a:lnTo>
                      <a:pt x="18" y="97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27" y="80"/>
                    </a:lnTo>
                    <a:lnTo>
                      <a:pt x="27" y="80"/>
                    </a:lnTo>
                    <a:lnTo>
                      <a:pt x="36" y="71"/>
                    </a:lnTo>
                    <a:lnTo>
                      <a:pt x="36" y="71"/>
                    </a:lnTo>
                    <a:lnTo>
                      <a:pt x="36" y="62"/>
                    </a:lnTo>
                    <a:lnTo>
                      <a:pt x="36" y="53"/>
                    </a:lnTo>
                    <a:lnTo>
                      <a:pt x="44" y="53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4" y="89"/>
                    </a:lnTo>
                    <a:lnTo>
                      <a:pt x="44" y="80"/>
                    </a:lnTo>
                    <a:lnTo>
                      <a:pt x="44" y="71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44" y="89"/>
                    </a:lnTo>
                    <a:lnTo>
                      <a:pt x="53" y="80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53" y="53"/>
                    </a:lnTo>
                    <a:lnTo>
                      <a:pt x="53" y="44"/>
                    </a:lnTo>
                    <a:lnTo>
                      <a:pt x="62" y="44"/>
                    </a:lnTo>
                    <a:lnTo>
                      <a:pt x="62" y="35"/>
                    </a:lnTo>
                    <a:lnTo>
                      <a:pt x="71" y="35"/>
                    </a:lnTo>
                    <a:lnTo>
                      <a:pt x="71" y="35"/>
                    </a:lnTo>
                    <a:lnTo>
                      <a:pt x="71" y="27"/>
                    </a:lnTo>
                    <a:lnTo>
                      <a:pt x="62" y="27"/>
                    </a:lnTo>
                    <a:lnTo>
                      <a:pt x="62" y="18"/>
                    </a:lnTo>
                    <a:lnTo>
                      <a:pt x="71" y="18"/>
                    </a:lnTo>
                    <a:lnTo>
                      <a:pt x="71" y="9"/>
                    </a:lnTo>
                    <a:lnTo>
                      <a:pt x="80" y="9"/>
                    </a:lnTo>
                    <a:lnTo>
                      <a:pt x="80" y="0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97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15" y="9"/>
                    </a:lnTo>
                    <a:lnTo>
                      <a:pt x="115" y="18"/>
                    </a:lnTo>
                    <a:lnTo>
                      <a:pt x="115" y="18"/>
                    </a:lnTo>
                    <a:lnTo>
                      <a:pt x="124" y="18"/>
                    </a:lnTo>
                    <a:lnTo>
                      <a:pt x="132" y="18"/>
                    </a:lnTo>
                    <a:lnTo>
                      <a:pt x="132" y="27"/>
                    </a:lnTo>
                    <a:lnTo>
                      <a:pt x="141" y="27"/>
                    </a:lnTo>
                    <a:lnTo>
                      <a:pt x="150" y="27"/>
                    </a:lnTo>
                    <a:lnTo>
                      <a:pt x="159" y="27"/>
                    </a:lnTo>
                    <a:lnTo>
                      <a:pt x="159" y="35"/>
                    </a:lnTo>
                    <a:lnTo>
                      <a:pt x="159" y="35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53"/>
                    </a:lnTo>
                    <a:lnTo>
                      <a:pt x="159" y="53"/>
                    </a:lnTo>
                    <a:lnTo>
                      <a:pt x="168" y="62"/>
                    </a:lnTo>
                    <a:lnTo>
                      <a:pt x="168" y="62"/>
                    </a:lnTo>
                    <a:lnTo>
                      <a:pt x="176" y="71"/>
                    </a:lnTo>
                    <a:lnTo>
                      <a:pt x="176" y="80"/>
                    </a:lnTo>
                    <a:lnTo>
                      <a:pt x="176" y="89"/>
                    </a:lnTo>
                    <a:lnTo>
                      <a:pt x="176" y="106"/>
                    </a:lnTo>
                    <a:lnTo>
                      <a:pt x="168" y="106"/>
                    </a:lnTo>
                    <a:lnTo>
                      <a:pt x="168" y="115"/>
                    </a:lnTo>
                    <a:lnTo>
                      <a:pt x="168" y="115"/>
                    </a:lnTo>
                    <a:lnTo>
                      <a:pt x="168" y="124"/>
                    </a:lnTo>
                    <a:lnTo>
                      <a:pt x="159" y="133"/>
                    </a:lnTo>
                    <a:lnTo>
                      <a:pt x="159" y="133"/>
                    </a:lnTo>
                    <a:lnTo>
                      <a:pt x="150" y="142"/>
                    </a:lnTo>
                    <a:lnTo>
                      <a:pt x="150" y="150"/>
                    </a:lnTo>
                    <a:lnTo>
                      <a:pt x="150" y="159"/>
                    </a:lnTo>
                    <a:lnTo>
                      <a:pt x="159" y="168"/>
                    </a:lnTo>
                    <a:lnTo>
                      <a:pt x="159" y="168"/>
                    </a:lnTo>
                    <a:lnTo>
                      <a:pt x="168" y="168"/>
                    </a:lnTo>
                    <a:lnTo>
                      <a:pt x="168" y="159"/>
                    </a:lnTo>
                    <a:lnTo>
                      <a:pt x="168" y="159"/>
                    </a:lnTo>
                    <a:lnTo>
                      <a:pt x="176" y="150"/>
                    </a:lnTo>
                    <a:lnTo>
                      <a:pt x="176" y="142"/>
                    </a:lnTo>
                    <a:lnTo>
                      <a:pt x="176" y="142"/>
                    </a:lnTo>
                    <a:lnTo>
                      <a:pt x="185" y="142"/>
                    </a:lnTo>
                    <a:lnTo>
                      <a:pt x="185" y="133"/>
                    </a:lnTo>
                    <a:lnTo>
                      <a:pt x="194" y="133"/>
                    </a:lnTo>
                    <a:lnTo>
                      <a:pt x="203" y="124"/>
                    </a:lnTo>
                    <a:lnTo>
                      <a:pt x="203" y="124"/>
                    </a:lnTo>
                    <a:lnTo>
                      <a:pt x="212" y="124"/>
                    </a:lnTo>
                    <a:lnTo>
                      <a:pt x="212" y="133"/>
                    </a:lnTo>
                    <a:lnTo>
                      <a:pt x="220" y="142"/>
                    </a:lnTo>
                    <a:lnTo>
                      <a:pt x="229" y="159"/>
                    </a:lnTo>
                    <a:lnTo>
                      <a:pt x="229" y="168"/>
                    </a:lnTo>
                    <a:lnTo>
                      <a:pt x="229" y="177"/>
                    </a:lnTo>
                    <a:lnTo>
                      <a:pt x="238" y="186"/>
                    </a:lnTo>
                    <a:lnTo>
                      <a:pt x="238" y="195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38" y="212"/>
                    </a:lnTo>
                    <a:lnTo>
                      <a:pt x="238" y="221"/>
                    </a:lnTo>
                    <a:lnTo>
                      <a:pt x="247" y="221"/>
                    </a:lnTo>
                    <a:lnTo>
                      <a:pt x="238" y="230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9"/>
                    </a:lnTo>
                    <a:lnTo>
                      <a:pt x="220" y="239"/>
                    </a:lnTo>
                    <a:lnTo>
                      <a:pt x="220" y="257"/>
                    </a:lnTo>
                    <a:lnTo>
                      <a:pt x="220" y="257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74"/>
                    </a:lnTo>
                    <a:lnTo>
                      <a:pt x="212" y="283"/>
                    </a:lnTo>
                    <a:lnTo>
                      <a:pt x="203" y="301"/>
                    </a:lnTo>
                    <a:lnTo>
                      <a:pt x="194" y="310"/>
                    </a:lnTo>
                    <a:lnTo>
                      <a:pt x="176" y="318"/>
                    </a:lnTo>
                    <a:lnTo>
                      <a:pt x="124" y="327"/>
                    </a:lnTo>
                    <a:lnTo>
                      <a:pt x="115" y="318"/>
                    </a:lnTo>
                    <a:lnTo>
                      <a:pt x="36" y="327"/>
                    </a:lnTo>
                    <a:lnTo>
                      <a:pt x="0" y="336"/>
                    </a:lnTo>
                    <a:lnTo>
                      <a:pt x="0" y="336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6" name="Freeform 106">
                <a:extLst>
                  <a:ext uri="{FF2B5EF4-FFF2-40B4-BE49-F238E27FC236}">
                    <a16:creationId xmlns:a16="http://schemas.microsoft.com/office/drawing/2014/main" id="{DD35B38B-3A41-C71D-F06D-DBDE1E1A3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2069339"/>
                <a:ext cx="331383" cy="450788"/>
              </a:xfrm>
              <a:custGeom>
                <a:avLst/>
                <a:gdLst/>
                <a:ahLst/>
                <a:cxnLst>
                  <a:cxn ang="0">
                    <a:pos x="9" y="327"/>
                  </a:cxn>
                  <a:cxn ang="0">
                    <a:pos x="18" y="301"/>
                  </a:cxn>
                  <a:cxn ang="0">
                    <a:pos x="27" y="265"/>
                  </a:cxn>
                  <a:cxn ang="0">
                    <a:pos x="18" y="221"/>
                  </a:cxn>
                  <a:cxn ang="0">
                    <a:pos x="0" y="186"/>
                  </a:cxn>
                  <a:cxn ang="0">
                    <a:pos x="9" y="168"/>
                  </a:cxn>
                  <a:cxn ang="0">
                    <a:pos x="0" y="150"/>
                  </a:cxn>
                  <a:cxn ang="0">
                    <a:pos x="9" y="124"/>
                  </a:cxn>
                  <a:cxn ang="0">
                    <a:pos x="9" y="97"/>
                  </a:cxn>
                  <a:cxn ang="0">
                    <a:pos x="18" y="89"/>
                  </a:cxn>
                  <a:cxn ang="0">
                    <a:pos x="36" y="71"/>
                  </a:cxn>
                  <a:cxn ang="0">
                    <a:pos x="36" y="53"/>
                  </a:cxn>
                  <a:cxn ang="0">
                    <a:pos x="44" y="71"/>
                  </a:cxn>
                  <a:cxn ang="0">
                    <a:pos x="44" y="89"/>
                  </a:cxn>
                  <a:cxn ang="0">
                    <a:pos x="53" y="71"/>
                  </a:cxn>
                  <a:cxn ang="0">
                    <a:pos x="53" y="80"/>
                  </a:cxn>
                  <a:cxn ang="0">
                    <a:pos x="53" y="62"/>
                  </a:cxn>
                  <a:cxn ang="0">
                    <a:pos x="62" y="44"/>
                  </a:cxn>
                  <a:cxn ang="0">
                    <a:pos x="71" y="35"/>
                  </a:cxn>
                  <a:cxn ang="0">
                    <a:pos x="62" y="18"/>
                  </a:cxn>
                  <a:cxn ang="0">
                    <a:pos x="80" y="9"/>
                  </a:cxn>
                  <a:cxn ang="0">
                    <a:pos x="88" y="9"/>
                  </a:cxn>
                  <a:cxn ang="0">
                    <a:pos x="106" y="9"/>
                  </a:cxn>
                  <a:cxn ang="0">
                    <a:pos x="115" y="18"/>
                  </a:cxn>
                  <a:cxn ang="0">
                    <a:pos x="132" y="27"/>
                  </a:cxn>
                  <a:cxn ang="0">
                    <a:pos x="159" y="27"/>
                  </a:cxn>
                  <a:cxn ang="0">
                    <a:pos x="168" y="44"/>
                  </a:cxn>
                  <a:cxn ang="0">
                    <a:pos x="168" y="53"/>
                  </a:cxn>
                  <a:cxn ang="0">
                    <a:pos x="168" y="62"/>
                  </a:cxn>
                  <a:cxn ang="0">
                    <a:pos x="176" y="89"/>
                  </a:cxn>
                  <a:cxn ang="0">
                    <a:pos x="168" y="115"/>
                  </a:cxn>
                  <a:cxn ang="0">
                    <a:pos x="159" y="133"/>
                  </a:cxn>
                  <a:cxn ang="0">
                    <a:pos x="150" y="150"/>
                  </a:cxn>
                  <a:cxn ang="0">
                    <a:pos x="159" y="168"/>
                  </a:cxn>
                  <a:cxn ang="0">
                    <a:pos x="168" y="159"/>
                  </a:cxn>
                  <a:cxn ang="0">
                    <a:pos x="176" y="142"/>
                  </a:cxn>
                  <a:cxn ang="0">
                    <a:pos x="194" y="133"/>
                  </a:cxn>
                  <a:cxn ang="0">
                    <a:pos x="212" y="124"/>
                  </a:cxn>
                  <a:cxn ang="0">
                    <a:pos x="229" y="159"/>
                  </a:cxn>
                  <a:cxn ang="0">
                    <a:pos x="238" y="186"/>
                  </a:cxn>
                  <a:cxn ang="0">
                    <a:pos x="247" y="203"/>
                  </a:cxn>
                  <a:cxn ang="0">
                    <a:pos x="238" y="221"/>
                  </a:cxn>
                  <a:cxn ang="0">
                    <a:pos x="238" y="239"/>
                  </a:cxn>
                  <a:cxn ang="0">
                    <a:pos x="238" y="230"/>
                  </a:cxn>
                  <a:cxn ang="0">
                    <a:pos x="229" y="239"/>
                  </a:cxn>
                  <a:cxn ang="0">
                    <a:pos x="220" y="257"/>
                  </a:cxn>
                  <a:cxn ang="0">
                    <a:pos x="212" y="265"/>
                  </a:cxn>
                  <a:cxn ang="0">
                    <a:pos x="203" y="301"/>
                  </a:cxn>
                  <a:cxn ang="0">
                    <a:pos x="124" y="327"/>
                  </a:cxn>
                  <a:cxn ang="0">
                    <a:pos x="0" y="336"/>
                  </a:cxn>
                </a:cxnLst>
                <a:rect l="0" t="0" r="r" b="b"/>
                <a:pathLst>
                  <a:path w="247" h="336">
                    <a:moveTo>
                      <a:pt x="0" y="336"/>
                    </a:moveTo>
                    <a:lnTo>
                      <a:pt x="0" y="336"/>
                    </a:lnTo>
                    <a:lnTo>
                      <a:pt x="9" y="327"/>
                    </a:lnTo>
                    <a:lnTo>
                      <a:pt x="9" y="318"/>
                    </a:lnTo>
                    <a:lnTo>
                      <a:pt x="18" y="318"/>
                    </a:lnTo>
                    <a:lnTo>
                      <a:pt x="18" y="301"/>
                    </a:lnTo>
                    <a:lnTo>
                      <a:pt x="27" y="292"/>
                    </a:lnTo>
                    <a:lnTo>
                      <a:pt x="27" y="283"/>
                    </a:lnTo>
                    <a:lnTo>
                      <a:pt x="27" y="265"/>
                    </a:lnTo>
                    <a:lnTo>
                      <a:pt x="27" y="257"/>
                    </a:lnTo>
                    <a:lnTo>
                      <a:pt x="27" y="230"/>
                    </a:lnTo>
                    <a:lnTo>
                      <a:pt x="18" y="221"/>
                    </a:lnTo>
                    <a:lnTo>
                      <a:pt x="27" y="212"/>
                    </a:lnTo>
                    <a:lnTo>
                      <a:pt x="18" y="212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7"/>
                    </a:lnTo>
                    <a:lnTo>
                      <a:pt x="9" y="168"/>
                    </a:lnTo>
                    <a:lnTo>
                      <a:pt x="0" y="159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9" y="142"/>
                    </a:lnTo>
                    <a:lnTo>
                      <a:pt x="9" y="124"/>
                    </a:lnTo>
                    <a:lnTo>
                      <a:pt x="9" y="124"/>
                    </a:lnTo>
                    <a:lnTo>
                      <a:pt x="9" y="115"/>
                    </a:lnTo>
                    <a:lnTo>
                      <a:pt x="9" y="106"/>
                    </a:lnTo>
                    <a:lnTo>
                      <a:pt x="9" y="97"/>
                    </a:lnTo>
                    <a:lnTo>
                      <a:pt x="18" y="97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27" y="80"/>
                    </a:lnTo>
                    <a:lnTo>
                      <a:pt x="27" y="80"/>
                    </a:lnTo>
                    <a:lnTo>
                      <a:pt x="36" y="71"/>
                    </a:lnTo>
                    <a:lnTo>
                      <a:pt x="36" y="71"/>
                    </a:lnTo>
                    <a:lnTo>
                      <a:pt x="36" y="62"/>
                    </a:lnTo>
                    <a:lnTo>
                      <a:pt x="36" y="53"/>
                    </a:lnTo>
                    <a:lnTo>
                      <a:pt x="44" y="53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4" y="89"/>
                    </a:lnTo>
                    <a:lnTo>
                      <a:pt x="44" y="80"/>
                    </a:lnTo>
                    <a:lnTo>
                      <a:pt x="44" y="71"/>
                    </a:lnTo>
                    <a:lnTo>
                      <a:pt x="53" y="71"/>
                    </a:lnTo>
                    <a:lnTo>
                      <a:pt x="53" y="80"/>
                    </a:lnTo>
                    <a:lnTo>
                      <a:pt x="44" y="89"/>
                    </a:lnTo>
                    <a:lnTo>
                      <a:pt x="53" y="80"/>
                    </a:lnTo>
                    <a:lnTo>
                      <a:pt x="53" y="80"/>
                    </a:lnTo>
                    <a:lnTo>
                      <a:pt x="53" y="71"/>
                    </a:lnTo>
                    <a:lnTo>
                      <a:pt x="53" y="62"/>
                    </a:lnTo>
                    <a:lnTo>
                      <a:pt x="53" y="53"/>
                    </a:lnTo>
                    <a:lnTo>
                      <a:pt x="53" y="44"/>
                    </a:lnTo>
                    <a:lnTo>
                      <a:pt x="62" y="44"/>
                    </a:lnTo>
                    <a:lnTo>
                      <a:pt x="62" y="35"/>
                    </a:lnTo>
                    <a:lnTo>
                      <a:pt x="71" y="35"/>
                    </a:lnTo>
                    <a:lnTo>
                      <a:pt x="71" y="35"/>
                    </a:lnTo>
                    <a:lnTo>
                      <a:pt x="71" y="27"/>
                    </a:lnTo>
                    <a:lnTo>
                      <a:pt x="62" y="27"/>
                    </a:lnTo>
                    <a:lnTo>
                      <a:pt x="62" y="18"/>
                    </a:lnTo>
                    <a:lnTo>
                      <a:pt x="71" y="18"/>
                    </a:lnTo>
                    <a:lnTo>
                      <a:pt x="71" y="9"/>
                    </a:lnTo>
                    <a:lnTo>
                      <a:pt x="80" y="9"/>
                    </a:lnTo>
                    <a:lnTo>
                      <a:pt x="80" y="0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97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15" y="9"/>
                    </a:lnTo>
                    <a:lnTo>
                      <a:pt x="115" y="18"/>
                    </a:lnTo>
                    <a:lnTo>
                      <a:pt x="115" y="18"/>
                    </a:lnTo>
                    <a:lnTo>
                      <a:pt x="124" y="18"/>
                    </a:lnTo>
                    <a:lnTo>
                      <a:pt x="132" y="18"/>
                    </a:lnTo>
                    <a:lnTo>
                      <a:pt x="132" y="27"/>
                    </a:lnTo>
                    <a:lnTo>
                      <a:pt x="141" y="27"/>
                    </a:lnTo>
                    <a:lnTo>
                      <a:pt x="150" y="27"/>
                    </a:lnTo>
                    <a:lnTo>
                      <a:pt x="159" y="27"/>
                    </a:lnTo>
                    <a:lnTo>
                      <a:pt x="159" y="35"/>
                    </a:lnTo>
                    <a:lnTo>
                      <a:pt x="159" y="35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8" y="53"/>
                    </a:lnTo>
                    <a:lnTo>
                      <a:pt x="159" y="53"/>
                    </a:lnTo>
                    <a:lnTo>
                      <a:pt x="168" y="62"/>
                    </a:lnTo>
                    <a:lnTo>
                      <a:pt x="168" y="62"/>
                    </a:lnTo>
                    <a:lnTo>
                      <a:pt x="176" y="71"/>
                    </a:lnTo>
                    <a:lnTo>
                      <a:pt x="176" y="80"/>
                    </a:lnTo>
                    <a:lnTo>
                      <a:pt x="176" y="89"/>
                    </a:lnTo>
                    <a:lnTo>
                      <a:pt x="176" y="106"/>
                    </a:lnTo>
                    <a:lnTo>
                      <a:pt x="168" y="106"/>
                    </a:lnTo>
                    <a:lnTo>
                      <a:pt x="168" y="115"/>
                    </a:lnTo>
                    <a:lnTo>
                      <a:pt x="168" y="115"/>
                    </a:lnTo>
                    <a:lnTo>
                      <a:pt x="168" y="124"/>
                    </a:lnTo>
                    <a:lnTo>
                      <a:pt x="159" y="133"/>
                    </a:lnTo>
                    <a:lnTo>
                      <a:pt x="159" y="133"/>
                    </a:lnTo>
                    <a:lnTo>
                      <a:pt x="150" y="142"/>
                    </a:lnTo>
                    <a:lnTo>
                      <a:pt x="150" y="150"/>
                    </a:lnTo>
                    <a:lnTo>
                      <a:pt x="150" y="159"/>
                    </a:lnTo>
                    <a:lnTo>
                      <a:pt x="159" y="168"/>
                    </a:lnTo>
                    <a:lnTo>
                      <a:pt x="159" y="168"/>
                    </a:lnTo>
                    <a:lnTo>
                      <a:pt x="168" y="168"/>
                    </a:lnTo>
                    <a:lnTo>
                      <a:pt x="168" y="159"/>
                    </a:lnTo>
                    <a:lnTo>
                      <a:pt x="168" y="159"/>
                    </a:lnTo>
                    <a:lnTo>
                      <a:pt x="176" y="150"/>
                    </a:lnTo>
                    <a:lnTo>
                      <a:pt x="176" y="142"/>
                    </a:lnTo>
                    <a:lnTo>
                      <a:pt x="176" y="142"/>
                    </a:lnTo>
                    <a:lnTo>
                      <a:pt x="185" y="142"/>
                    </a:lnTo>
                    <a:lnTo>
                      <a:pt x="185" y="133"/>
                    </a:lnTo>
                    <a:lnTo>
                      <a:pt x="194" y="133"/>
                    </a:lnTo>
                    <a:lnTo>
                      <a:pt x="203" y="124"/>
                    </a:lnTo>
                    <a:lnTo>
                      <a:pt x="203" y="124"/>
                    </a:lnTo>
                    <a:lnTo>
                      <a:pt x="212" y="124"/>
                    </a:lnTo>
                    <a:lnTo>
                      <a:pt x="212" y="133"/>
                    </a:lnTo>
                    <a:lnTo>
                      <a:pt x="220" y="142"/>
                    </a:lnTo>
                    <a:lnTo>
                      <a:pt x="229" y="159"/>
                    </a:lnTo>
                    <a:lnTo>
                      <a:pt x="229" y="168"/>
                    </a:lnTo>
                    <a:lnTo>
                      <a:pt x="229" y="177"/>
                    </a:lnTo>
                    <a:lnTo>
                      <a:pt x="238" y="186"/>
                    </a:lnTo>
                    <a:lnTo>
                      <a:pt x="238" y="195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47" y="203"/>
                    </a:lnTo>
                    <a:lnTo>
                      <a:pt x="238" y="212"/>
                    </a:lnTo>
                    <a:lnTo>
                      <a:pt x="238" y="221"/>
                    </a:lnTo>
                    <a:lnTo>
                      <a:pt x="247" y="221"/>
                    </a:lnTo>
                    <a:lnTo>
                      <a:pt x="238" y="230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9"/>
                    </a:lnTo>
                    <a:lnTo>
                      <a:pt x="238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9"/>
                    </a:lnTo>
                    <a:lnTo>
                      <a:pt x="220" y="239"/>
                    </a:lnTo>
                    <a:lnTo>
                      <a:pt x="220" y="257"/>
                    </a:lnTo>
                    <a:lnTo>
                      <a:pt x="220" y="257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65"/>
                    </a:lnTo>
                    <a:lnTo>
                      <a:pt x="212" y="274"/>
                    </a:lnTo>
                    <a:lnTo>
                      <a:pt x="212" y="283"/>
                    </a:lnTo>
                    <a:lnTo>
                      <a:pt x="203" y="301"/>
                    </a:lnTo>
                    <a:lnTo>
                      <a:pt x="194" y="310"/>
                    </a:lnTo>
                    <a:lnTo>
                      <a:pt x="176" y="318"/>
                    </a:lnTo>
                    <a:lnTo>
                      <a:pt x="124" y="327"/>
                    </a:lnTo>
                    <a:lnTo>
                      <a:pt x="115" y="318"/>
                    </a:lnTo>
                    <a:lnTo>
                      <a:pt x="36" y="327"/>
                    </a:lnTo>
                    <a:lnTo>
                      <a:pt x="0" y="336"/>
                    </a:lnTo>
                    <a:lnTo>
                      <a:pt x="0" y="336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7" name="Freeform 107">
                <a:extLst>
                  <a:ext uri="{FF2B5EF4-FFF2-40B4-BE49-F238E27FC236}">
                    <a16:creationId xmlns:a16="http://schemas.microsoft.com/office/drawing/2014/main" id="{97B4304C-2B32-45E6-2301-C57C3F513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30" y="1951276"/>
                <a:ext cx="472254" cy="213320"/>
              </a:xfrm>
              <a:custGeom>
                <a:avLst/>
                <a:gdLst/>
                <a:ahLst/>
                <a:cxnLst>
                  <a:cxn ang="0">
                    <a:pos x="17" y="53"/>
                  </a:cxn>
                  <a:cxn ang="0">
                    <a:pos x="35" y="35"/>
                  </a:cxn>
                  <a:cxn ang="0">
                    <a:pos x="52" y="35"/>
                  </a:cxn>
                  <a:cxn ang="0">
                    <a:pos x="70" y="17"/>
                  </a:cxn>
                  <a:cxn ang="0">
                    <a:pos x="88" y="9"/>
                  </a:cxn>
                  <a:cxn ang="0">
                    <a:pos x="96" y="26"/>
                  </a:cxn>
                  <a:cxn ang="0">
                    <a:pos x="105" y="26"/>
                  </a:cxn>
                  <a:cxn ang="0">
                    <a:pos x="105" y="26"/>
                  </a:cxn>
                  <a:cxn ang="0">
                    <a:pos x="123" y="26"/>
                  </a:cxn>
                  <a:cxn ang="0">
                    <a:pos x="140" y="26"/>
                  </a:cxn>
                  <a:cxn ang="0">
                    <a:pos x="158" y="44"/>
                  </a:cxn>
                  <a:cxn ang="0">
                    <a:pos x="167" y="53"/>
                  </a:cxn>
                  <a:cxn ang="0">
                    <a:pos x="193" y="53"/>
                  </a:cxn>
                  <a:cxn ang="0">
                    <a:pos x="211" y="44"/>
                  </a:cxn>
                  <a:cxn ang="0">
                    <a:pos x="237" y="26"/>
                  </a:cxn>
                  <a:cxn ang="0">
                    <a:pos x="264" y="26"/>
                  </a:cxn>
                  <a:cxn ang="0">
                    <a:pos x="290" y="17"/>
                  </a:cxn>
                  <a:cxn ang="0">
                    <a:pos x="299" y="44"/>
                  </a:cxn>
                  <a:cxn ang="0">
                    <a:pos x="316" y="35"/>
                  </a:cxn>
                  <a:cxn ang="0">
                    <a:pos x="325" y="35"/>
                  </a:cxn>
                  <a:cxn ang="0">
                    <a:pos x="334" y="44"/>
                  </a:cxn>
                  <a:cxn ang="0">
                    <a:pos x="343" y="53"/>
                  </a:cxn>
                  <a:cxn ang="0">
                    <a:pos x="352" y="62"/>
                  </a:cxn>
                  <a:cxn ang="0">
                    <a:pos x="325" y="70"/>
                  </a:cxn>
                  <a:cxn ang="0">
                    <a:pos x="308" y="70"/>
                  </a:cxn>
                  <a:cxn ang="0">
                    <a:pos x="308" y="88"/>
                  </a:cxn>
                  <a:cxn ang="0">
                    <a:pos x="281" y="70"/>
                  </a:cxn>
                  <a:cxn ang="0">
                    <a:pos x="264" y="79"/>
                  </a:cxn>
                  <a:cxn ang="0">
                    <a:pos x="237" y="88"/>
                  </a:cxn>
                  <a:cxn ang="0">
                    <a:pos x="228" y="88"/>
                  </a:cxn>
                  <a:cxn ang="0">
                    <a:pos x="220" y="106"/>
                  </a:cxn>
                  <a:cxn ang="0">
                    <a:pos x="202" y="115"/>
                  </a:cxn>
                  <a:cxn ang="0">
                    <a:pos x="211" y="97"/>
                  </a:cxn>
                  <a:cxn ang="0">
                    <a:pos x="193" y="106"/>
                  </a:cxn>
                  <a:cxn ang="0">
                    <a:pos x="193" y="106"/>
                  </a:cxn>
                  <a:cxn ang="0">
                    <a:pos x="184" y="106"/>
                  </a:cxn>
                  <a:cxn ang="0">
                    <a:pos x="176" y="123"/>
                  </a:cxn>
                  <a:cxn ang="0">
                    <a:pos x="158" y="159"/>
                  </a:cxn>
                  <a:cxn ang="0">
                    <a:pos x="158" y="159"/>
                  </a:cxn>
                  <a:cxn ang="0">
                    <a:pos x="158" y="141"/>
                  </a:cxn>
                  <a:cxn ang="0">
                    <a:pos x="140" y="141"/>
                  </a:cxn>
                  <a:cxn ang="0">
                    <a:pos x="140" y="123"/>
                  </a:cxn>
                  <a:cxn ang="0">
                    <a:pos x="132" y="115"/>
                  </a:cxn>
                  <a:cxn ang="0">
                    <a:pos x="123" y="97"/>
                  </a:cxn>
                  <a:cxn ang="0">
                    <a:pos x="96" y="97"/>
                  </a:cxn>
                  <a:cxn ang="0">
                    <a:pos x="70" y="88"/>
                  </a:cxn>
                  <a:cxn ang="0">
                    <a:pos x="0" y="62"/>
                  </a:cxn>
                </a:cxnLst>
                <a:rect l="0" t="0" r="r" b="b"/>
                <a:pathLst>
                  <a:path w="352" h="159">
                    <a:moveTo>
                      <a:pt x="0" y="62"/>
                    </a:moveTo>
                    <a:lnTo>
                      <a:pt x="0" y="53"/>
                    </a:lnTo>
                    <a:lnTo>
                      <a:pt x="17" y="53"/>
                    </a:lnTo>
                    <a:lnTo>
                      <a:pt x="26" y="44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52" y="35"/>
                    </a:lnTo>
                    <a:lnTo>
                      <a:pt x="52" y="26"/>
                    </a:lnTo>
                    <a:lnTo>
                      <a:pt x="61" y="26"/>
                    </a:lnTo>
                    <a:lnTo>
                      <a:pt x="70" y="17"/>
                    </a:lnTo>
                    <a:lnTo>
                      <a:pt x="70" y="17"/>
                    </a:lnTo>
                    <a:lnTo>
                      <a:pt x="88" y="0"/>
                    </a:lnTo>
                    <a:lnTo>
                      <a:pt x="88" y="9"/>
                    </a:lnTo>
                    <a:lnTo>
                      <a:pt x="88" y="9"/>
                    </a:lnTo>
                    <a:lnTo>
                      <a:pt x="96" y="17"/>
                    </a:lnTo>
                    <a:lnTo>
                      <a:pt x="96" y="26"/>
                    </a:lnTo>
                    <a:lnTo>
                      <a:pt x="96" y="35"/>
                    </a:lnTo>
                    <a:lnTo>
                      <a:pt x="105" y="35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14" y="17"/>
                    </a:lnTo>
                    <a:lnTo>
                      <a:pt x="105" y="26"/>
                    </a:lnTo>
                    <a:lnTo>
                      <a:pt x="114" y="26"/>
                    </a:lnTo>
                    <a:lnTo>
                      <a:pt x="114" y="26"/>
                    </a:lnTo>
                    <a:lnTo>
                      <a:pt x="123" y="26"/>
                    </a:lnTo>
                    <a:lnTo>
                      <a:pt x="132" y="26"/>
                    </a:lnTo>
                    <a:lnTo>
                      <a:pt x="132" y="26"/>
                    </a:lnTo>
                    <a:lnTo>
                      <a:pt x="140" y="26"/>
                    </a:lnTo>
                    <a:lnTo>
                      <a:pt x="149" y="26"/>
                    </a:lnTo>
                    <a:lnTo>
                      <a:pt x="149" y="35"/>
                    </a:lnTo>
                    <a:lnTo>
                      <a:pt x="158" y="44"/>
                    </a:lnTo>
                    <a:lnTo>
                      <a:pt x="158" y="53"/>
                    </a:lnTo>
                    <a:lnTo>
                      <a:pt x="167" y="53"/>
                    </a:lnTo>
                    <a:lnTo>
                      <a:pt x="167" y="53"/>
                    </a:lnTo>
                    <a:lnTo>
                      <a:pt x="184" y="44"/>
                    </a:lnTo>
                    <a:lnTo>
                      <a:pt x="184" y="53"/>
                    </a:lnTo>
                    <a:lnTo>
                      <a:pt x="193" y="53"/>
                    </a:lnTo>
                    <a:lnTo>
                      <a:pt x="193" y="53"/>
                    </a:lnTo>
                    <a:lnTo>
                      <a:pt x="202" y="53"/>
                    </a:lnTo>
                    <a:lnTo>
                      <a:pt x="211" y="44"/>
                    </a:lnTo>
                    <a:lnTo>
                      <a:pt x="220" y="35"/>
                    </a:lnTo>
                    <a:lnTo>
                      <a:pt x="228" y="35"/>
                    </a:lnTo>
                    <a:lnTo>
                      <a:pt x="237" y="26"/>
                    </a:lnTo>
                    <a:lnTo>
                      <a:pt x="237" y="26"/>
                    </a:lnTo>
                    <a:lnTo>
                      <a:pt x="255" y="26"/>
                    </a:lnTo>
                    <a:lnTo>
                      <a:pt x="264" y="26"/>
                    </a:lnTo>
                    <a:lnTo>
                      <a:pt x="272" y="17"/>
                    </a:lnTo>
                    <a:lnTo>
                      <a:pt x="281" y="17"/>
                    </a:lnTo>
                    <a:lnTo>
                      <a:pt x="290" y="17"/>
                    </a:lnTo>
                    <a:lnTo>
                      <a:pt x="290" y="35"/>
                    </a:lnTo>
                    <a:lnTo>
                      <a:pt x="290" y="35"/>
                    </a:lnTo>
                    <a:lnTo>
                      <a:pt x="299" y="44"/>
                    </a:lnTo>
                    <a:lnTo>
                      <a:pt x="308" y="35"/>
                    </a:lnTo>
                    <a:lnTo>
                      <a:pt x="316" y="44"/>
                    </a:lnTo>
                    <a:lnTo>
                      <a:pt x="316" y="35"/>
                    </a:lnTo>
                    <a:lnTo>
                      <a:pt x="325" y="35"/>
                    </a:lnTo>
                    <a:lnTo>
                      <a:pt x="325" y="35"/>
                    </a:lnTo>
                    <a:lnTo>
                      <a:pt x="325" y="35"/>
                    </a:lnTo>
                    <a:lnTo>
                      <a:pt x="334" y="35"/>
                    </a:lnTo>
                    <a:lnTo>
                      <a:pt x="334" y="44"/>
                    </a:lnTo>
                    <a:lnTo>
                      <a:pt x="334" y="44"/>
                    </a:lnTo>
                    <a:lnTo>
                      <a:pt x="334" y="53"/>
                    </a:lnTo>
                    <a:lnTo>
                      <a:pt x="343" y="53"/>
                    </a:lnTo>
                    <a:lnTo>
                      <a:pt x="343" y="53"/>
                    </a:lnTo>
                    <a:lnTo>
                      <a:pt x="343" y="62"/>
                    </a:lnTo>
                    <a:lnTo>
                      <a:pt x="343" y="62"/>
                    </a:lnTo>
                    <a:lnTo>
                      <a:pt x="352" y="62"/>
                    </a:lnTo>
                    <a:lnTo>
                      <a:pt x="352" y="70"/>
                    </a:lnTo>
                    <a:lnTo>
                      <a:pt x="352" y="70"/>
                    </a:lnTo>
                    <a:lnTo>
                      <a:pt x="325" y="70"/>
                    </a:lnTo>
                    <a:lnTo>
                      <a:pt x="325" y="70"/>
                    </a:lnTo>
                    <a:lnTo>
                      <a:pt x="316" y="70"/>
                    </a:lnTo>
                    <a:lnTo>
                      <a:pt x="308" y="70"/>
                    </a:lnTo>
                    <a:lnTo>
                      <a:pt x="308" y="79"/>
                    </a:lnTo>
                    <a:lnTo>
                      <a:pt x="308" y="88"/>
                    </a:lnTo>
                    <a:lnTo>
                      <a:pt x="308" y="88"/>
                    </a:lnTo>
                    <a:lnTo>
                      <a:pt x="299" y="79"/>
                    </a:lnTo>
                    <a:lnTo>
                      <a:pt x="281" y="70"/>
                    </a:lnTo>
                    <a:lnTo>
                      <a:pt x="281" y="70"/>
                    </a:lnTo>
                    <a:lnTo>
                      <a:pt x="272" y="70"/>
                    </a:lnTo>
                    <a:lnTo>
                      <a:pt x="264" y="70"/>
                    </a:lnTo>
                    <a:lnTo>
                      <a:pt x="264" y="79"/>
                    </a:lnTo>
                    <a:lnTo>
                      <a:pt x="255" y="79"/>
                    </a:lnTo>
                    <a:lnTo>
                      <a:pt x="246" y="79"/>
                    </a:lnTo>
                    <a:lnTo>
                      <a:pt x="237" y="88"/>
                    </a:lnTo>
                    <a:lnTo>
                      <a:pt x="237" y="88"/>
                    </a:lnTo>
                    <a:lnTo>
                      <a:pt x="228" y="88"/>
                    </a:lnTo>
                    <a:lnTo>
                      <a:pt x="228" y="88"/>
                    </a:lnTo>
                    <a:lnTo>
                      <a:pt x="220" y="97"/>
                    </a:lnTo>
                    <a:lnTo>
                      <a:pt x="220" y="97"/>
                    </a:lnTo>
                    <a:lnTo>
                      <a:pt x="220" y="106"/>
                    </a:lnTo>
                    <a:lnTo>
                      <a:pt x="211" y="106"/>
                    </a:lnTo>
                    <a:lnTo>
                      <a:pt x="211" y="115"/>
                    </a:lnTo>
                    <a:lnTo>
                      <a:pt x="202" y="115"/>
                    </a:lnTo>
                    <a:lnTo>
                      <a:pt x="211" y="106"/>
                    </a:lnTo>
                    <a:lnTo>
                      <a:pt x="211" y="106"/>
                    </a:lnTo>
                    <a:lnTo>
                      <a:pt x="211" y="97"/>
                    </a:lnTo>
                    <a:lnTo>
                      <a:pt x="211" y="97"/>
                    </a:lnTo>
                    <a:lnTo>
                      <a:pt x="202" y="97"/>
                    </a:lnTo>
                    <a:lnTo>
                      <a:pt x="193" y="106"/>
                    </a:lnTo>
                    <a:lnTo>
                      <a:pt x="193" y="106"/>
                    </a:lnTo>
                    <a:lnTo>
                      <a:pt x="193" y="115"/>
                    </a:lnTo>
                    <a:lnTo>
                      <a:pt x="193" y="106"/>
                    </a:lnTo>
                    <a:lnTo>
                      <a:pt x="184" y="106"/>
                    </a:lnTo>
                    <a:lnTo>
                      <a:pt x="193" y="97"/>
                    </a:lnTo>
                    <a:lnTo>
                      <a:pt x="184" y="106"/>
                    </a:lnTo>
                    <a:lnTo>
                      <a:pt x="184" y="115"/>
                    </a:lnTo>
                    <a:lnTo>
                      <a:pt x="176" y="115"/>
                    </a:lnTo>
                    <a:lnTo>
                      <a:pt x="176" y="123"/>
                    </a:lnTo>
                    <a:lnTo>
                      <a:pt x="176" y="132"/>
                    </a:lnTo>
                    <a:lnTo>
                      <a:pt x="167" y="150"/>
                    </a:lnTo>
                    <a:lnTo>
                      <a:pt x="158" y="159"/>
                    </a:lnTo>
                    <a:lnTo>
                      <a:pt x="158" y="159"/>
                    </a:lnTo>
                    <a:lnTo>
                      <a:pt x="158" y="159"/>
                    </a:lnTo>
                    <a:lnTo>
                      <a:pt x="158" y="159"/>
                    </a:lnTo>
                    <a:lnTo>
                      <a:pt x="149" y="159"/>
                    </a:lnTo>
                    <a:lnTo>
                      <a:pt x="149" y="150"/>
                    </a:lnTo>
                    <a:lnTo>
                      <a:pt x="158" y="141"/>
                    </a:lnTo>
                    <a:lnTo>
                      <a:pt x="149" y="141"/>
                    </a:lnTo>
                    <a:lnTo>
                      <a:pt x="140" y="141"/>
                    </a:lnTo>
                    <a:lnTo>
                      <a:pt x="140" y="141"/>
                    </a:lnTo>
                    <a:lnTo>
                      <a:pt x="140" y="132"/>
                    </a:lnTo>
                    <a:lnTo>
                      <a:pt x="149" y="123"/>
                    </a:lnTo>
                    <a:lnTo>
                      <a:pt x="140" y="123"/>
                    </a:lnTo>
                    <a:lnTo>
                      <a:pt x="140" y="115"/>
                    </a:lnTo>
                    <a:lnTo>
                      <a:pt x="140" y="115"/>
                    </a:lnTo>
                    <a:lnTo>
                      <a:pt x="132" y="115"/>
                    </a:lnTo>
                    <a:lnTo>
                      <a:pt x="123" y="115"/>
                    </a:lnTo>
                    <a:lnTo>
                      <a:pt x="123" y="106"/>
                    </a:lnTo>
                    <a:lnTo>
                      <a:pt x="123" y="97"/>
                    </a:lnTo>
                    <a:lnTo>
                      <a:pt x="105" y="97"/>
                    </a:lnTo>
                    <a:lnTo>
                      <a:pt x="105" y="97"/>
                    </a:lnTo>
                    <a:lnTo>
                      <a:pt x="96" y="97"/>
                    </a:lnTo>
                    <a:lnTo>
                      <a:pt x="88" y="97"/>
                    </a:lnTo>
                    <a:lnTo>
                      <a:pt x="88" y="97"/>
                    </a:lnTo>
                    <a:lnTo>
                      <a:pt x="70" y="88"/>
                    </a:lnTo>
                    <a:lnTo>
                      <a:pt x="17" y="79"/>
                    </a:lnTo>
                    <a:lnTo>
                      <a:pt x="8" y="7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8" name="Freeform 109">
                <a:extLst>
                  <a:ext uri="{FF2B5EF4-FFF2-40B4-BE49-F238E27FC236}">
                    <a16:creationId xmlns:a16="http://schemas.microsoft.com/office/drawing/2014/main" id="{9797E816-25E4-1125-1368-2332663D8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4793" y="1915051"/>
                <a:ext cx="59032" cy="59032"/>
              </a:xfrm>
              <a:custGeom>
                <a:avLst/>
                <a:gdLst/>
                <a:ahLst/>
                <a:cxnLst>
                  <a:cxn ang="0">
                    <a:pos x="35" y="18"/>
                  </a:cxn>
                  <a:cxn ang="0">
                    <a:pos x="26" y="18"/>
                  </a:cxn>
                  <a:cxn ang="0">
                    <a:pos x="17" y="36"/>
                  </a:cxn>
                  <a:cxn ang="0">
                    <a:pos x="17" y="44"/>
                  </a:cxn>
                  <a:cxn ang="0">
                    <a:pos x="8" y="44"/>
                  </a:cxn>
                  <a:cxn ang="0">
                    <a:pos x="17" y="36"/>
                  </a:cxn>
                  <a:cxn ang="0">
                    <a:pos x="17" y="27"/>
                  </a:cxn>
                  <a:cxn ang="0">
                    <a:pos x="8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35" y="9"/>
                  </a:cxn>
                  <a:cxn ang="0">
                    <a:pos x="44" y="0"/>
                  </a:cxn>
                  <a:cxn ang="0">
                    <a:pos x="44" y="9"/>
                  </a:cxn>
                  <a:cxn ang="0">
                    <a:pos x="44" y="9"/>
                  </a:cxn>
                  <a:cxn ang="0">
                    <a:pos x="35" y="9"/>
                  </a:cxn>
                  <a:cxn ang="0">
                    <a:pos x="35" y="18"/>
                  </a:cxn>
                </a:cxnLst>
                <a:rect l="0" t="0" r="r" b="b"/>
                <a:pathLst>
                  <a:path w="44" h="44">
                    <a:moveTo>
                      <a:pt x="35" y="18"/>
                    </a:moveTo>
                    <a:lnTo>
                      <a:pt x="26" y="18"/>
                    </a:lnTo>
                    <a:lnTo>
                      <a:pt x="17" y="36"/>
                    </a:lnTo>
                    <a:lnTo>
                      <a:pt x="17" y="44"/>
                    </a:lnTo>
                    <a:lnTo>
                      <a:pt x="8" y="44"/>
                    </a:lnTo>
                    <a:lnTo>
                      <a:pt x="17" y="36"/>
                    </a:lnTo>
                    <a:lnTo>
                      <a:pt x="17" y="27"/>
                    </a:lnTo>
                    <a:lnTo>
                      <a:pt x="8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35" y="9"/>
                    </a:lnTo>
                    <a:lnTo>
                      <a:pt x="44" y="0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35" y="9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9" name="Freeform 110">
                <a:extLst>
                  <a:ext uri="{FF2B5EF4-FFF2-40B4-BE49-F238E27FC236}">
                    <a16:creationId xmlns:a16="http://schemas.microsoft.com/office/drawing/2014/main" id="{1984D872-3654-FD9F-3B81-C7F6E7973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4793" y="1915051"/>
                <a:ext cx="59032" cy="59032"/>
              </a:xfrm>
              <a:custGeom>
                <a:avLst/>
                <a:gdLst/>
                <a:ahLst/>
                <a:cxnLst>
                  <a:cxn ang="0">
                    <a:pos x="35" y="18"/>
                  </a:cxn>
                  <a:cxn ang="0">
                    <a:pos x="26" y="18"/>
                  </a:cxn>
                  <a:cxn ang="0">
                    <a:pos x="17" y="36"/>
                  </a:cxn>
                  <a:cxn ang="0">
                    <a:pos x="17" y="44"/>
                  </a:cxn>
                  <a:cxn ang="0">
                    <a:pos x="8" y="44"/>
                  </a:cxn>
                  <a:cxn ang="0">
                    <a:pos x="17" y="36"/>
                  </a:cxn>
                  <a:cxn ang="0">
                    <a:pos x="17" y="27"/>
                  </a:cxn>
                  <a:cxn ang="0">
                    <a:pos x="8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35" y="9"/>
                  </a:cxn>
                  <a:cxn ang="0">
                    <a:pos x="44" y="0"/>
                  </a:cxn>
                  <a:cxn ang="0">
                    <a:pos x="44" y="9"/>
                  </a:cxn>
                  <a:cxn ang="0">
                    <a:pos x="44" y="9"/>
                  </a:cxn>
                  <a:cxn ang="0">
                    <a:pos x="35" y="9"/>
                  </a:cxn>
                  <a:cxn ang="0">
                    <a:pos x="35" y="18"/>
                  </a:cxn>
                </a:cxnLst>
                <a:rect l="0" t="0" r="r" b="b"/>
                <a:pathLst>
                  <a:path w="44" h="44">
                    <a:moveTo>
                      <a:pt x="35" y="18"/>
                    </a:moveTo>
                    <a:lnTo>
                      <a:pt x="26" y="18"/>
                    </a:lnTo>
                    <a:lnTo>
                      <a:pt x="17" y="36"/>
                    </a:lnTo>
                    <a:lnTo>
                      <a:pt x="17" y="44"/>
                    </a:lnTo>
                    <a:lnTo>
                      <a:pt x="8" y="44"/>
                    </a:lnTo>
                    <a:lnTo>
                      <a:pt x="17" y="36"/>
                    </a:lnTo>
                    <a:lnTo>
                      <a:pt x="17" y="27"/>
                    </a:lnTo>
                    <a:lnTo>
                      <a:pt x="8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35" y="9"/>
                    </a:lnTo>
                    <a:lnTo>
                      <a:pt x="44" y="0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35" y="9"/>
                    </a:lnTo>
                    <a:lnTo>
                      <a:pt x="35" y="18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0" name="Freeform 111">
                <a:extLst>
                  <a:ext uri="{FF2B5EF4-FFF2-40B4-BE49-F238E27FC236}">
                    <a16:creationId xmlns:a16="http://schemas.microsoft.com/office/drawing/2014/main" id="{689C39C6-38E8-AA3E-15F5-84EAA672A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984" y="2034457"/>
                <a:ext cx="34882" cy="1073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26" y="0"/>
                  </a:cxn>
                  <a:cxn ang="0">
                    <a:pos x="26" y="8"/>
                  </a:cxn>
                  <a:cxn ang="0">
                    <a:pos x="17" y="8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8">
                    <a:moveTo>
                      <a:pt x="17" y="0"/>
                    </a:moveTo>
                    <a:lnTo>
                      <a:pt x="26" y="0"/>
                    </a:lnTo>
                    <a:lnTo>
                      <a:pt x="26" y="8"/>
                    </a:lnTo>
                    <a:lnTo>
                      <a:pt x="17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1" name="Freeform 112">
                <a:extLst>
                  <a:ext uri="{FF2B5EF4-FFF2-40B4-BE49-F238E27FC236}">
                    <a16:creationId xmlns:a16="http://schemas.microsoft.com/office/drawing/2014/main" id="{6BC6E84F-BAF5-477D-0ED0-15CB32731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984" y="2034457"/>
                <a:ext cx="34882" cy="1073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26" y="0"/>
                  </a:cxn>
                  <a:cxn ang="0">
                    <a:pos x="26" y="8"/>
                  </a:cxn>
                  <a:cxn ang="0">
                    <a:pos x="17" y="8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8">
                    <a:moveTo>
                      <a:pt x="17" y="0"/>
                    </a:moveTo>
                    <a:lnTo>
                      <a:pt x="26" y="0"/>
                    </a:lnTo>
                    <a:lnTo>
                      <a:pt x="26" y="8"/>
                    </a:lnTo>
                    <a:lnTo>
                      <a:pt x="17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17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2" name="Freeform 113">
                <a:extLst>
                  <a:ext uri="{FF2B5EF4-FFF2-40B4-BE49-F238E27FC236}">
                    <a16:creationId xmlns:a16="http://schemas.microsoft.com/office/drawing/2014/main" id="{B1606E69-5170-D97A-BFC9-3B3A6D15C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2995" y="2163924"/>
                <a:ext cx="271010" cy="154288"/>
              </a:xfrm>
              <a:custGeom>
                <a:avLst/>
                <a:gdLst/>
                <a:ahLst/>
                <a:cxnLst>
                  <a:cxn ang="0">
                    <a:pos x="44" y="35"/>
                  </a:cxn>
                  <a:cxn ang="0">
                    <a:pos x="114" y="18"/>
                  </a:cxn>
                  <a:cxn ang="0">
                    <a:pos x="114" y="9"/>
                  </a:cxn>
                  <a:cxn ang="0">
                    <a:pos x="123" y="0"/>
                  </a:cxn>
                  <a:cxn ang="0">
                    <a:pos x="132" y="0"/>
                  </a:cxn>
                  <a:cxn ang="0">
                    <a:pos x="132" y="9"/>
                  </a:cxn>
                  <a:cxn ang="0">
                    <a:pos x="141" y="18"/>
                  </a:cxn>
                  <a:cxn ang="0">
                    <a:pos x="141" y="18"/>
                  </a:cxn>
                  <a:cxn ang="0">
                    <a:pos x="149" y="18"/>
                  </a:cxn>
                  <a:cxn ang="0">
                    <a:pos x="132" y="35"/>
                  </a:cxn>
                  <a:cxn ang="0">
                    <a:pos x="132" y="35"/>
                  </a:cxn>
                  <a:cxn ang="0">
                    <a:pos x="132" y="44"/>
                  </a:cxn>
                  <a:cxn ang="0">
                    <a:pos x="141" y="53"/>
                  </a:cxn>
                  <a:cxn ang="0">
                    <a:pos x="149" y="53"/>
                  </a:cxn>
                  <a:cxn ang="0">
                    <a:pos x="158" y="62"/>
                  </a:cxn>
                  <a:cxn ang="0">
                    <a:pos x="158" y="71"/>
                  </a:cxn>
                  <a:cxn ang="0">
                    <a:pos x="167" y="71"/>
                  </a:cxn>
                  <a:cxn ang="0">
                    <a:pos x="176" y="79"/>
                  </a:cxn>
                  <a:cxn ang="0">
                    <a:pos x="185" y="79"/>
                  </a:cxn>
                  <a:cxn ang="0">
                    <a:pos x="202" y="71"/>
                  </a:cxn>
                  <a:cxn ang="0">
                    <a:pos x="193" y="62"/>
                  </a:cxn>
                  <a:cxn ang="0">
                    <a:pos x="185" y="53"/>
                  </a:cxn>
                  <a:cxn ang="0">
                    <a:pos x="185" y="53"/>
                  </a:cxn>
                  <a:cxn ang="0">
                    <a:pos x="193" y="53"/>
                  </a:cxn>
                  <a:cxn ang="0">
                    <a:pos x="202" y="79"/>
                  </a:cxn>
                  <a:cxn ang="0">
                    <a:pos x="193" y="79"/>
                  </a:cxn>
                  <a:cxn ang="0">
                    <a:pos x="176" y="88"/>
                  </a:cxn>
                  <a:cxn ang="0">
                    <a:pos x="176" y="97"/>
                  </a:cxn>
                  <a:cxn ang="0">
                    <a:pos x="167" y="88"/>
                  </a:cxn>
                  <a:cxn ang="0">
                    <a:pos x="158" y="88"/>
                  </a:cxn>
                  <a:cxn ang="0">
                    <a:pos x="149" y="97"/>
                  </a:cxn>
                  <a:cxn ang="0">
                    <a:pos x="141" y="106"/>
                  </a:cxn>
                  <a:cxn ang="0">
                    <a:pos x="141" y="106"/>
                  </a:cxn>
                  <a:cxn ang="0">
                    <a:pos x="132" y="97"/>
                  </a:cxn>
                  <a:cxn ang="0">
                    <a:pos x="132" y="88"/>
                  </a:cxn>
                  <a:cxn ang="0">
                    <a:pos x="132" y="97"/>
                  </a:cxn>
                  <a:cxn ang="0">
                    <a:pos x="123" y="97"/>
                  </a:cxn>
                  <a:cxn ang="0">
                    <a:pos x="123" y="88"/>
                  </a:cxn>
                  <a:cxn ang="0">
                    <a:pos x="114" y="79"/>
                  </a:cxn>
                  <a:cxn ang="0">
                    <a:pos x="97" y="79"/>
                  </a:cxn>
                  <a:cxn ang="0">
                    <a:pos x="79" y="88"/>
                  </a:cxn>
                  <a:cxn ang="0">
                    <a:pos x="53" y="97"/>
                  </a:cxn>
                  <a:cxn ang="0">
                    <a:pos x="35" y="97"/>
                  </a:cxn>
                  <a:cxn ang="0">
                    <a:pos x="0" y="106"/>
                  </a:cxn>
                  <a:cxn ang="0">
                    <a:pos x="0" y="53"/>
                  </a:cxn>
                </a:cxnLst>
                <a:rect l="0" t="0" r="r" b="b"/>
                <a:pathLst>
                  <a:path w="202" h="115">
                    <a:moveTo>
                      <a:pt x="0" y="44"/>
                    </a:moveTo>
                    <a:lnTo>
                      <a:pt x="44" y="35"/>
                    </a:lnTo>
                    <a:lnTo>
                      <a:pt x="105" y="26"/>
                    </a:lnTo>
                    <a:lnTo>
                      <a:pt x="114" y="18"/>
                    </a:lnTo>
                    <a:lnTo>
                      <a:pt x="114" y="9"/>
                    </a:lnTo>
                    <a:lnTo>
                      <a:pt x="114" y="9"/>
                    </a:lnTo>
                    <a:lnTo>
                      <a:pt x="123" y="9"/>
                    </a:lnTo>
                    <a:lnTo>
                      <a:pt x="123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2" y="9"/>
                    </a:lnTo>
                    <a:lnTo>
                      <a:pt x="132" y="9"/>
                    </a:lnTo>
                    <a:lnTo>
                      <a:pt x="132" y="18"/>
                    </a:lnTo>
                    <a:lnTo>
                      <a:pt x="141" y="18"/>
                    </a:lnTo>
                    <a:lnTo>
                      <a:pt x="141" y="18"/>
                    </a:lnTo>
                    <a:lnTo>
                      <a:pt x="141" y="18"/>
                    </a:lnTo>
                    <a:lnTo>
                      <a:pt x="149" y="18"/>
                    </a:lnTo>
                    <a:lnTo>
                      <a:pt x="149" y="18"/>
                    </a:lnTo>
                    <a:lnTo>
                      <a:pt x="141" y="26"/>
                    </a:lnTo>
                    <a:lnTo>
                      <a:pt x="132" y="35"/>
                    </a:lnTo>
                    <a:lnTo>
                      <a:pt x="132" y="35"/>
                    </a:lnTo>
                    <a:lnTo>
                      <a:pt x="132" y="35"/>
                    </a:lnTo>
                    <a:lnTo>
                      <a:pt x="132" y="44"/>
                    </a:lnTo>
                    <a:lnTo>
                      <a:pt x="132" y="44"/>
                    </a:lnTo>
                    <a:lnTo>
                      <a:pt x="132" y="53"/>
                    </a:lnTo>
                    <a:lnTo>
                      <a:pt x="141" y="53"/>
                    </a:lnTo>
                    <a:lnTo>
                      <a:pt x="141" y="53"/>
                    </a:lnTo>
                    <a:lnTo>
                      <a:pt x="149" y="53"/>
                    </a:lnTo>
                    <a:lnTo>
                      <a:pt x="158" y="62"/>
                    </a:lnTo>
                    <a:lnTo>
                      <a:pt x="158" y="62"/>
                    </a:lnTo>
                    <a:lnTo>
                      <a:pt x="158" y="62"/>
                    </a:lnTo>
                    <a:lnTo>
                      <a:pt x="158" y="71"/>
                    </a:lnTo>
                    <a:lnTo>
                      <a:pt x="158" y="71"/>
                    </a:lnTo>
                    <a:lnTo>
                      <a:pt x="167" y="71"/>
                    </a:lnTo>
                    <a:lnTo>
                      <a:pt x="167" y="79"/>
                    </a:lnTo>
                    <a:lnTo>
                      <a:pt x="176" y="79"/>
                    </a:lnTo>
                    <a:lnTo>
                      <a:pt x="176" y="79"/>
                    </a:lnTo>
                    <a:lnTo>
                      <a:pt x="185" y="79"/>
                    </a:lnTo>
                    <a:lnTo>
                      <a:pt x="193" y="79"/>
                    </a:lnTo>
                    <a:lnTo>
                      <a:pt x="202" y="71"/>
                    </a:lnTo>
                    <a:lnTo>
                      <a:pt x="193" y="62"/>
                    </a:lnTo>
                    <a:lnTo>
                      <a:pt x="193" y="62"/>
                    </a:lnTo>
                    <a:lnTo>
                      <a:pt x="193" y="53"/>
                    </a:lnTo>
                    <a:lnTo>
                      <a:pt x="185" y="53"/>
                    </a:lnTo>
                    <a:lnTo>
                      <a:pt x="176" y="53"/>
                    </a:lnTo>
                    <a:lnTo>
                      <a:pt x="185" y="53"/>
                    </a:lnTo>
                    <a:lnTo>
                      <a:pt x="193" y="53"/>
                    </a:lnTo>
                    <a:lnTo>
                      <a:pt x="193" y="53"/>
                    </a:lnTo>
                    <a:lnTo>
                      <a:pt x="202" y="71"/>
                    </a:lnTo>
                    <a:lnTo>
                      <a:pt x="202" y="79"/>
                    </a:lnTo>
                    <a:lnTo>
                      <a:pt x="202" y="79"/>
                    </a:lnTo>
                    <a:lnTo>
                      <a:pt x="193" y="79"/>
                    </a:lnTo>
                    <a:lnTo>
                      <a:pt x="185" y="88"/>
                    </a:lnTo>
                    <a:lnTo>
                      <a:pt x="176" y="88"/>
                    </a:lnTo>
                    <a:lnTo>
                      <a:pt x="176" y="97"/>
                    </a:lnTo>
                    <a:lnTo>
                      <a:pt x="176" y="97"/>
                    </a:lnTo>
                    <a:lnTo>
                      <a:pt x="167" y="97"/>
                    </a:lnTo>
                    <a:lnTo>
                      <a:pt x="167" y="88"/>
                    </a:lnTo>
                    <a:lnTo>
                      <a:pt x="167" y="88"/>
                    </a:lnTo>
                    <a:lnTo>
                      <a:pt x="158" y="88"/>
                    </a:lnTo>
                    <a:lnTo>
                      <a:pt x="158" y="97"/>
                    </a:lnTo>
                    <a:lnTo>
                      <a:pt x="149" y="97"/>
                    </a:lnTo>
                    <a:lnTo>
                      <a:pt x="149" y="106"/>
                    </a:lnTo>
                    <a:lnTo>
                      <a:pt x="141" y="106"/>
                    </a:lnTo>
                    <a:lnTo>
                      <a:pt x="141" y="115"/>
                    </a:lnTo>
                    <a:lnTo>
                      <a:pt x="141" y="106"/>
                    </a:lnTo>
                    <a:lnTo>
                      <a:pt x="141" y="97"/>
                    </a:lnTo>
                    <a:lnTo>
                      <a:pt x="132" y="97"/>
                    </a:lnTo>
                    <a:lnTo>
                      <a:pt x="132" y="97"/>
                    </a:lnTo>
                    <a:lnTo>
                      <a:pt x="132" y="88"/>
                    </a:lnTo>
                    <a:lnTo>
                      <a:pt x="132" y="97"/>
                    </a:lnTo>
                    <a:lnTo>
                      <a:pt x="132" y="97"/>
                    </a:lnTo>
                    <a:lnTo>
                      <a:pt x="123" y="97"/>
                    </a:lnTo>
                    <a:lnTo>
                      <a:pt x="123" y="97"/>
                    </a:lnTo>
                    <a:lnTo>
                      <a:pt x="123" y="88"/>
                    </a:lnTo>
                    <a:lnTo>
                      <a:pt x="123" y="88"/>
                    </a:lnTo>
                    <a:lnTo>
                      <a:pt x="123" y="88"/>
                    </a:lnTo>
                    <a:lnTo>
                      <a:pt x="114" y="79"/>
                    </a:lnTo>
                    <a:lnTo>
                      <a:pt x="114" y="79"/>
                    </a:lnTo>
                    <a:lnTo>
                      <a:pt x="97" y="79"/>
                    </a:lnTo>
                    <a:lnTo>
                      <a:pt x="88" y="79"/>
                    </a:lnTo>
                    <a:lnTo>
                      <a:pt x="79" y="88"/>
                    </a:lnTo>
                    <a:lnTo>
                      <a:pt x="53" y="88"/>
                    </a:lnTo>
                    <a:lnTo>
                      <a:pt x="53" y="97"/>
                    </a:lnTo>
                    <a:lnTo>
                      <a:pt x="44" y="97"/>
                    </a:lnTo>
                    <a:lnTo>
                      <a:pt x="35" y="97"/>
                    </a:lnTo>
                    <a:lnTo>
                      <a:pt x="35" y="97"/>
                    </a:lnTo>
                    <a:lnTo>
                      <a:pt x="0" y="106"/>
                    </a:lnTo>
                    <a:lnTo>
                      <a:pt x="0" y="97"/>
                    </a:lnTo>
                    <a:lnTo>
                      <a:pt x="0" y="53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3" name="Freeform 119">
                <a:extLst>
                  <a:ext uri="{FF2B5EF4-FFF2-40B4-BE49-F238E27FC236}">
                    <a16:creationId xmlns:a16="http://schemas.microsoft.com/office/drawing/2014/main" id="{1BA394FA-0D89-14C9-D711-B37FDFF07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2757596"/>
                <a:ext cx="10733" cy="2414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4" name="Freeform 120">
                <a:extLst>
                  <a:ext uri="{FF2B5EF4-FFF2-40B4-BE49-F238E27FC236}">
                    <a16:creationId xmlns:a16="http://schemas.microsoft.com/office/drawing/2014/main" id="{5CD8A136-116E-DC7C-3DF3-2F652F4CD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355" y="2757596"/>
                <a:ext cx="10733" cy="2414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5" name="Freeform 121">
                <a:extLst>
                  <a:ext uri="{FF2B5EF4-FFF2-40B4-BE49-F238E27FC236}">
                    <a16:creationId xmlns:a16="http://schemas.microsoft.com/office/drawing/2014/main" id="{32815FF4-FD4D-2529-2770-58582A968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088" y="2721372"/>
                <a:ext cx="1342" cy="36224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h="27">
                    <a:moveTo>
                      <a:pt x="0" y="27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6" name="Freeform 122">
                <a:extLst>
                  <a:ext uri="{FF2B5EF4-FFF2-40B4-BE49-F238E27FC236}">
                    <a16:creationId xmlns:a16="http://schemas.microsoft.com/office/drawing/2014/main" id="{5074C908-AA59-9B13-E9BF-00B304356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088" y="2721372"/>
                <a:ext cx="1342" cy="36224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h="27">
                    <a:moveTo>
                      <a:pt x="0" y="27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7" name="Freeform 127">
                <a:extLst>
                  <a:ext uri="{FF2B5EF4-FFF2-40B4-BE49-F238E27FC236}">
                    <a16:creationId xmlns:a16="http://schemas.microsoft.com/office/drawing/2014/main" id="{3D644762-E16E-E041-AAFC-2773BB599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336" y="3480736"/>
                <a:ext cx="472254" cy="427981"/>
              </a:xfrm>
              <a:custGeom>
                <a:avLst/>
                <a:gdLst/>
                <a:ahLst/>
                <a:cxnLst>
                  <a:cxn ang="0">
                    <a:pos x="185" y="9"/>
                  </a:cxn>
                  <a:cxn ang="0">
                    <a:pos x="194" y="18"/>
                  </a:cxn>
                  <a:cxn ang="0">
                    <a:pos x="194" y="36"/>
                  </a:cxn>
                  <a:cxn ang="0">
                    <a:pos x="203" y="45"/>
                  </a:cxn>
                  <a:cxn ang="0">
                    <a:pos x="203" y="53"/>
                  </a:cxn>
                  <a:cxn ang="0">
                    <a:pos x="203" y="62"/>
                  </a:cxn>
                  <a:cxn ang="0">
                    <a:pos x="203" y="80"/>
                  </a:cxn>
                  <a:cxn ang="0">
                    <a:pos x="176" y="106"/>
                  </a:cxn>
                  <a:cxn ang="0">
                    <a:pos x="168" y="115"/>
                  </a:cxn>
                  <a:cxn ang="0">
                    <a:pos x="168" y="142"/>
                  </a:cxn>
                  <a:cxn ang="0">
                    <a:pos x="229" y="159"/>
                  </a:cxn>
                  <a:cxn ang="0">
                    <a:pos x="291" y="177"/>
                  </a:cxn>
                  <a:cxn ang="0">
                    <a:pos x="308" y="204"/>
                  </a:cxn>
                  <a:cxn ang="0">
                    <a:pos x="308" y="221"/>
                  </a:cxn>
                  <a:cxn ang="0">
                    <a:pos x="291" y="213"/>
                  </a:cxn>
                  <a:cxn ang="0">
                    <a:pos x="264" y="204"/>
                  </a:cxn>
                  <a:cxn ang="0">
                    <a:pos x="256" y="230"/>
                  </a:cxn>
                  <a:cxn ang="0">
                    <a:pos x="291" y="221"/>
                  </a:cxn>
                  <a:cxn ang="0">
                    <a:pos x="300" y="221"/>
                  </a:cxn>
                  <a:cxn ang="0">
                    <a:pos x="300" y="239"/>
                  </a:cxn>
                  <a:cxn ang="0">
                    <a:pos x="317" y="230"/>
                  </a:cxn>
                  <a:cxn ang="0">
                    <a:pos x="326" y="248"/>
                  </a:cxn>
                  <a:cxn ang="0">
                    <a:pos x="317" y="257"/>
                  </a:cxn>
                  <a:cxn ang="0">
                    <a:pos x="308" y="274"/>
                  </a:cxn>
                  <a:cxn ang="0">
                    <a:pos x="344" y="283"/>
                  </a:cxn>
                  <a:cxn ang="0">
                    <a:pos x="352" y="292"/>
                  </a:cxn>
                  <a:cxn ang="0">
                    <a:pos x="335" y="301"/>
                  </a:cxn>
                  <a:cxn ang="0">
                    <a:pos x="335" y="292"/>
                  </a:cxn>
                  <a:cxn ang="0">
                    <a:pos x="317" y="292"/>
                  </a:cxn>
                  <a:cxn ang="0">
                    <a:pos x="300" y="283"/>
                  </a:cxn>
                  <a:cxn ang="0">
                    <a:pos x="273" y="266"/>
                  </a:cxn>
                  <a:cxn ang="0">
                    <a:pos x="282" y="292"/>
                  </a:cxn>
                  <a:cxn ang="0">
                    <a:pos x="273" y="292"/>
                  </a:cxn>
                  <a:cxn ang="0">
                    <a:pos x="247" y="292"/>
                  </a:cxn>
                  <a:cxn ang="0">
                    <a:pos x="229" y="301"/>
                  </a:cxn>
                  <a:cxn ang="0">
                    <a:pos x="212" y="301"/>
                  </a:cxn>
                  <a:cxn ang="0">
                    <a:pos x="203" y="274"/>
                  </a:cxn>
                  <a:cxn ang="0">
                    <a:pos x="194" y="274"/>
                  </a:cxn>
                  <a:cxn ang="0">
                    <a:pos x="168" y="257"/>
                  </a:cxn>
                  <a:cxn ang="0">
                    <a:pos x="150" y="257"/>
                  </a:cxn>
                  <a:cxn ang="0">
                    <a:pos x="141" y="274"/>
                  </a:cxn>
                  <a:cxn ang="0">
                    <a:pos x="88" y="274"/>
                  </a:cxn>
                  <a:cxn ang="0">
                    <a:pos x="53" y="257"/>
                  </a:cxn>
                  <a:cxn ang="0">
                    <a:pos x="53" y="239"/>
                  </a:cxn>
                  <a:cxn ang="0">
                    <a:pos x="27" y="266"/>
                  </a:cxn>
                  <a:cxn ang="0">
                    <a:pos x="27" y="257"/>
                  </a:cxn>
                  <a:cxn ang="0">
                    <a:pos x="27" y="239"/>
                  </a:cxn>
                  <a:cxn ang="0">
                    <a:pos x="27" y="195"/>
                  </a:cxn>
                  <a:cxn ang="0">
                    <a:pos x="36" y="168"/>
                  </a:cxn>
                  <a:cxn ang="0">
                    <a:pos x="36" y="151"/>
                  </a:cxn>
                  <a:cxn ang="0">
                    <a:pos x="18" y="124"/>
                  </a:cxn>
                  <a:cxn ang="0">
                    <a:pos x="0" y="89"/>
                  </a:cxn>
                </a:cxnLst>
                <a:rect l="0" t="0" r="r" b="b"/>
                <a:pathLst>
                  <a:path w="352" h="319">
                    <a:moveTo>
                      <a:pt x="0" y="9"/>
                    </a:moveTo>
                    <a:lnTo>
                      <a:pt x="80" y="9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9"/>
                    </a:lnTo>
                    <a:lnTo>
                      <a:pt x="185" y="0"/>
                    </a:lnTo>
                    <a:lnTo>
                      <a:pt x="194" y="0"/>
                    </a:lnTo>
                    <a:lnTo>
                      <a:pt x="194" y="9"/>
                    </a:lnTo>
                    <a:lnTo>
                      <a:pt x="185" y="18"/>
                    </a:lnTo>
                    <a:lnTo>
                      <a:pt x="194" y="18"/>
                    </a:lnTo>
                    <a:lnTo>
                      <a:pt x="194" y="18"/>
                    </a:lnTo>
                    <a:lnTo>
                      <a:pt x="194" y="27"/>
                    </a:lnTo>
                    <a:lnTo>
                      <a:pt x="194" y="36"/>
                    </a:lnTo>
                    <a:lnTo>
                      <a:pt x="203" y="27"/>
                    </a:lnTo>
                    <a:lnTo>
                      <a:pt x="194" y="36"/>
                    </a:lnTo>
                    <a:lnTo>
                      <a:pt x="203" y="45"/>
                    </a:lnTo>
                    <a:lnTo>
                      <a:pt x="194" y="36"/>
                    </a:lnTo>
                    <a:lnTo>
                      <a:pt x="194" y="36"/>
                    </a:lnTo>
                    <a:lnTo>
                      <a:pt x="194" y="45"/>
                    </a:lnTo>
                    <a:lnTo>
                      <a:pt x="203" y="45"/>
                    </a:lnTo>
                    <a:lnTo>
                      <a:pt x="203" y="53"/>
                    </a:lnTo>
                    <a:lnTo>
                      <a:pt x="212" y="53"/>
                    </a:lnTo>
                    <a:lnTo>
                      <a:pt x="212" y="53"/>
                    </a:lnTo>
                    <a:lnTo>
                      <a:pt x="212" y="53"/>
                    </a:lnTo>
                    <a:lnTo>
                      <a:pt x="203" y="53"/>
                    </a:lnTo>
                    <a:lnTo>
                      <a:pt x="203" y="62"/>
                    </a:lnTo>
                    <a:lnTo>
                      <a:pt x="194" y="62"/>
                    </a:lnTo>
                    <a:lnTo>
                      <a:pt x="194" y="62"/>
                    </a:lnTo>
                    <a:lnTo>
                      <a:pt x="194" y="71"/>
                    </a:lnTo>
                    <a:lnTo>
                      <a:pt x="203" y="62"/>
                    </a:lnTo>
                    <a:lnTo>
                      <a:pt x="203" y="71"/>
                    </a:lnTo>
                    <a:lnTo>
                      <a:pt x="194" y="71"/>
                    </a:lnTo>
                    <a:lnTo>
                      <a:pt x="194" y="71"/>
                    </a:lnTo>
                    <a:lnTo>
                      <a:pt x="194" y="80"/>
                    </a:lnTo>
                    <a:lnTo>
                      <a:pt x="203" y="80"/>
                    </a:lnTo>
                    <a:lnTo>
                      <a:pt x="185" y="89"/>
                    </a:lnTo>
                    <a:lnTo>
                      <a:pt x="185" y="89"/>
                    </a:lnTo>
                    <a:lnTo>
                      <a:pt x="176" y="98"/>
                    </a:lnTo>
                    <a:lnTo>
                      <a:pt x="185" y="98"/>
                    </a:lnTo>
                    <a:lnTo>
                      <a:pt x="176" y="106"/>
                    </a:lnTo>
                    <a:lnTo>
                      <a:pt x="176" y="106"/>
                    </a:lnTo>
                    <a:lnTo>
                      <a:pt x="176" y="115"/>
                    </a:lnTo>
                    <a:lnTo>
                      <a:pt x="176" y="115"/>
                    </a:lnTo>
                    <a:lnTo>
                      <a:pt x="176" y="115"/>
                    </a:lnTo>
                    <a:lnTo>
                      <a:pt x="168" y="115"/>
                    </a:lnTo>
                    <a:lnTo>
                      <a:pt x="176" y="133"/>
                    </a:lnTo>
                    <a:lnTo>
                      <a:pt x="168" y="133"/>
                    </a:lnTo>
                    <a:lnTo>
                      <a:pt x="176" y="133"/>
                    </a:lnTo>
                    <a:lnTo>
                      <a:pt x="168" y="142"/>
                    </a:lnTo>
                    <a:lnTo>
                      <a:pt x="168" y="142"/>
                    </a:lnTo>
                    <a:lnTo>
                      <a:pt x="168" y="142"/>
                    </a:lnTo>
                    <a:lnTo>
                      <a:pt x="168" y="151"/>
                    </a:lnTo>
                    <a:lnTo>
                      <a:pt x="168" y="159"/>
                    </a:lnTo>
                    <a:lnTo>
                      <a:pt x="168" y="159"/>
                    </a:lnTo>
                    <a:lnTo>
                      <a:pt x="229" y="159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291" y="159"/>
                    </a:lnTo>
                    <a:lnTo>
                      <a:pt x="291" y="168"/>
                    </a:lnTo>
                    <a:lnTo>
                      <a:pt x="291" y="177"/>
                    </a:lnTo>
                    <a:lnTo>
                      <a:pt x="291" y="186"/>
                    </a:lnTo>
                    <a:lnTo>
                      <a:pt x="291" y="186"/>
                    </a:lnTo>
                    <a:lnTo>
                      <a:pt x="300" y="195"/>
                    </a:lnTo>
                    <a:lnTo>
                      <a:pt x="300" y="204"/>
                    </a:lnTo>
                    <a:lnTo>
                      <a:pt x="308" y="204"/>
                    </a:lnTo>
                    <a:lnTo>
                      <a:pt x="308" y="204"/>
                    </a:lnTo>
                    <a:lnTo>
                      <a:pt x="308" y="213"/>
                    </a:lnTo>
                    <a:lnTo>
                      <a:pt x="308" y="213"/>
                    </a:lnTo>
                    <a:lnTo>
                      <a:pt x="317" y="213"/>
                    </a:lnTo>
                    <a:lnTo>
                      <a:pt x="308" y="221"/>
                    </a:lnTo>
                    <a:lnTo>
                      <a:pt x="308" y="213"/>
                    </a:lnTo>
                    <a:lnTo>
                      <a:pt x="308" y="221"/>
                    </a:lnTo>
                    <a:lnTo>
                      <a:pt x="300" y="221"/>
                    </a:lnTo>
                    <a:lnTo>
                      <a:pt x="291" y="213"/>
                    </a:lnTo>
                    <a:lnTo>
                      <a:pt x="291" y="213"/>
                    </a:lnTo>
                    <a:lnTo>
                      <a:pt x="291" y="213"/>
                    </a:lnTo>
                    <a:lnTo>
                      <a:pt x="282" y="213"/>
                    </a:lnTo>
                    <a:lnTo>
                      <a:pt x="282" y="204"/>
                    </a:lnTo>
                    <a:lnTo>
                      <a:pt x="273" y="204"/>
                    </a:lnTo>
                    <a:lnTo>
                      <a:pt x="264" y="204"/>
                    </a:lnTo>
                    <a:lnTo>
                      <a:pt x="264" y="204"/>
                    </a:lnTo>
                    <a:lnTo>
                      <a:pt x="256" y="213"/>
                    </a:lnTo>
                    <a:lnTo>
                      <a:pt x="256" y="221"/>
                    </a:lnTo>
                    <a:lnTo>
                      <a:pt x="256" y="221"/>
                    </a:lnTo>
                    <a:lnTo>
                      <a:pt x="256" y="230"/>
                    </a:lnTo>
                    <a:lnTo>
                      <a:pt x="264" y="230"/>
                    </a:lnTo>
                    <a:lnTo>
                      <a:pt x="282" y="230"/>
                    </a:lnTo>
                    <a:lnTo>
                      <a:pt x="282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300" y="221"/>
                    </a:lnTo>
                    <a:lnTo>
                      <a:pt x="300" y="221"/>
                    </a:lnTo>
                    <a:lnTo>
                      <a:pt x="308" y="221"/>
                    </a:lnTo>
                    <a:lnTo>
                      <a:pt x="308" y="221"/>
                    </a:lnTo>
                    <a:lnTo>
                      <a:pt x="300" y="221"/>
                    </a:lnTo>
                    <a:lnTo>
                      <a:pt x="291" y="230"/>
                    </a:lnTo>
                    <a:lnTo>
                      <a:pt x="291" y="230"/>
                    </a:lnTo>
                    <a:lnTo>
                      <a:pt x="300" y="239"/>
                    </a:lnTo>
                    <a:lnTo>
                      <a:pt x="300" y="239"/>
                    </a:lnTo>
                    <a:lnTo>
                      <a:pt x="300" y="239"/>
                    </a:lnTo>
                    <a:lnTo>
                      <a:pt x="308" y="239"/>
                    </a:lnTo>
                    <a:lnTo>
                      <a:pt x="308" y="239"/>
                    </a:lnTo>
                    <a:lnTo>
                      <a:pt x="308" y="230"/>
                    </a:lnTo>
                    <a:lnTo>
                      <a:pt x="317" y="221"/>
                    </a:lnTo>
                    <a:lnTo>
                      <a:pt x="317" y="230"/>
                    </a:lnTo>
                    <a:lnTo>
                      <a:pt x="317" y="239"/>
                    </a:lnTo>
                    <a:lnTo>
                      <a:pt x="326" y="239"/>
                    </a:lnTo>
                    <a:lnTo>
                      <a:pt x="326" y="239"/>
                    </a:lnTo>
                    <a:lnTo>
                      <a:pt x="326" y="248"/>
                    </a:lnTo>
                    <a:lnTo>
                      <a:pt x="326" y="248"/>
                    </a:lnTo>
                    <a:lnTo>
                      <a:pt x="317" y="248"/>
                    </a:lnTo>
                    <a:lnTo>
                      <a:pt x="308" y="248"/>
                    </a:lnTo>
                    <a:lnTo>
                      <a:pt x="317" y="257"/>
                    </a:lnTo>
                    <a:lnTo>
                      <a:pt x="317" y="257"/>
                    </a:lnTo>
                    <a:lnTo>
                      <a:pt x="317" y="257"/>
                    </a:lnTo>
                    <a:lnTo>
                      <a:pt x="308" y="257"/>
                    </a:lnTo>
                    <a:lnTo>
                      <a:pt x="308" y="266"/>
                    </a:lnTo>
                    <a:lnTo>
                      <a:pt x="308" y="266"/>
                    </a:lnTo>
                    <a:lnTo>
                      <a:pt x="308" y="266"/>
                    </a:lnTo>
                    <a:lnTo>
                      <a:pt x="308" y="274"/>
                    </a:lnTo>
                    <a:lnTo>
                      <a:pt x="317" y="274"/>
                    </a:lnTo>
                    <a:lnTo>
                      <a:pt x="317" y="274"/>
                    </a:lnTo>
                    <a:lnTo>
                      <a:pt x="326" y="274"/>
                    </a:lnTo>
                    <a:lnTo>
                      <a:pt x="335" y="283"/>
                    </a:lnTo>
                    <a:lnTo>
                      <a:pt x="344" y="283"/>
                    </a:lnTo>
                    <a:lnTo>
                      <a:pt x="344" y="283"/>
                    </a:lnTo>
                    <a:lnTo>
                      <a:pt x="352" y="292"/>
                    </a:lnTo>
                    <a:lnTo>
                      <a:pt x="352" y="292"/>
                    </a:lnTo>
                    <a:lnTo>
                      <a:pt x="352" y="292"/>
                    </a:lnTo>
                    <a:lnTo>
                      <a:pt x="352" y="292"/>
                    </a:lnTo>
                    <a:lnTo>
                      <a:pt x="352" y="301"/>
                    </a:lnTo>
                    <a:lnTo>
                      <a:pt x="344" y="301"/>
                    </a:lnTo>
                    <a:lnTo>
                      <a:pt x="344" y="310"/>
                    </a:lnTo>
                    <a:lnTo>
                      <a:pt x="335" y="301"/>
                    </a:lnTo>
                    <a:lnTo>
                      <a:pt x="335" y="301"/>
                    </a:lnTo>
                    <a:lnTo>
                      <a:pt x="335" y="310"/>
                    </a:lnTo>
                    <a:lnTo>
                      <a:pt x="326" y="319"/>
                    </a:lnTo>
                    <a:lnTo>
                      <a:pt x="335" y="301"/>
                    </a:lnTo>
                    <a:lnTo>
                      <a:pt x="335" y="301"/>
                    </a:lnTo>
                    <a:lnTo>
                      <a:pt x="335" y="292"/>
                    </a:lnTo>
                    <a:lnTo>
                      <a:pt x="335" y="301"/>
                    </a:lnTo>
                    <a:lnTo>
                      <a:pt x="326" y="301"/>
                    </a:lnTo>
                    <a:lnTo>
                      <a:pt x="326" y="292"/>
                    </a:lnTo>
                    <a:lnTo>
                      <a:pt x="326" y="292"/>
                    </a:lnTo>
                    <a:lnTo>
                      <a:pt x="317" y="292"/>
                    </a:lnTo>
                    <a:lnTo>
                      <a:pt x="308" y="292"/>
                    </a:lnTo>
                    <a:lnTo>
                      <a:pt x="308" y="283"/>
                    </a:lnTo>
                    <a:lnTo>
                      <a:pt x="300" y="283"/>
                    </a:lnTo>
                    <a:lnTo>
                      <a:pt x="300" y="283"/>
                    </a:lnTo>
                    <a:lnTo>
                      <a:pt x="300" y="283"/>
                    </a:lnTo>
                    <a:lnTo>
                      <a:pt x="300" y="274"/>
                    </a:lnTo>
                    <a:lnTo>
                      <a:pt x="291" y="274"/>
                    </a:lnTo>
                    <a:lnTo>
                      <a:pt x="291" y="274"/>
                    </a:lnTo>
                    <a:lnTo>
                      <a:pt x="273" y="266"/>
                    </a:lnTo>
                    <a:lnTo>
                      <a:pt x="273" y="266"/>
                    </a:lnTo>
                    <a:lnTo>
                      <a:pt x="273" y="274"/>
                    </a:lnTo>
                    <a:lnTo>
                      <a:pt x="282" y="274"/>
                    </a:lnTo>
                    <a:lnTo>
                      <a:pt x="282" y="292"/>
                    </a:lnTo>
                    <a:lnTo>
                      <a:pt x="282" y="292"/>
                    </a:lnTo>
                    <a:lnTo>
                      <a:pt x="282" y="292"/>
                    </a:lnTo>
                    <a:lnTo>
                      <a:pt x="282" y="301"/>
                    </a:lnTo>
                    <a:lnTo>
                      <a:pt x="273" y="301"/>
                    </a:lnTo>
                    <a:lnTo>
                      <a:pt x="273" y="310"/>
                    </a:lnTo>
                    <a:lnTo>
                      <a:pt x="264" y="301"/>
                    </a:lnTo>
                    <a:lnTo>
                      <a:pt x="273" y="292"/>
                    </a:lnTo>
                    <a:lnTo>
                      <a:pt x="264" y="292"/>
                    </a:lnTo>
                    <a:lnTo>
                      <a:pt x="256" y="292"/>
                    </a:lnTo>
                    <a:lnTo>
                      <a:pt x="256" y="292"/>
                    </a:lnTo>
                    <a:lnTo>
                      <a:pt x="256" y="292"/>
                    </a:lnTo>
                    <a:lnTo>
                      <a:pt x="247" y="292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47" y="301"/>
                    </a:lnTo>
                    <a:lnTo>
                      <a:pt x="238" y="310"/>
                    </a:lnTo>
                    <a:lnTo>
                      <a:pt x="229" y="301"/>
                    </a:lnTo>
                    <a:lnTo>
                      <a:pt x="229" y="301"/>
                    </a:lnTo>
                    <a:lnTo>
                      <a:pt x="229" y="310"/>
                    </a:lnTo>
                    <a:lnTo>
                      <a:pt x="220" y="301"/>
                    </a:lnTo>
                    <a:lnTo>
                      <a:pt x="212" y="301"/>
                    </a:lnTo>
                    <a:lnTo>
                      <a:pt x="212" y="301"/>
                    </a:lnTo>
                    <a:lnTo>
                      <a:pt x="212" y="292"/>
                    </a:lnTo>
                    <a:lnTo>
                      <a:pt x="203" y="292"/>
                    </a:lnTo>
                    <a:lnTo>
                      <a:pt x="203" y="283"/>
                    </a:lnTo>
                    <a:lnTo>
                      <a:pt x="194" y="283"/>
                    </a:lnTo>
                    <a:lnTo>
                      <a:pt x="203" y="274"/>
                    </a:lnTo>
                    <a:lnTo>
                      <a:pt x="203" y="274"/>
                    </a:lnTo>
                    <a:lnTo>
                      <a:pt x="203" y="266"/>
                    </a:lnTo>
                    <a:lnTo>
                      <a:pt x="203" y="274"/>
                    </a:lnTo>
                    <a:lnTo>
                      <a:pt x="194" y="274"/>
                    </a:lnTo>
                    <a:lnTo>
                      <a:pt x="194" y="274"/>
                    </a:lnTo>
                    <a:lnTo>
                      <a:pt x="185" y="274"/>
                    </a:lnTo>
                    <a:lnTo>
                      <a:pt x="176" y="274"/>
                    </a:lnTo>
                    <a:lnTo>
                      <a:pt x="176" y="266"/>
                    </a:lnTo>
                    <a:lnTo>
                      <a:pt x="176" y="266"/>
                    </a:lnTo>
                    <a:lnTo>
                      <a:pt x="168" y="257"/>
                    </a:lnTo>
                    <a:lnTo>
                      <a:pt x="159" y="266"/>
                    </a:lnTo>
                    <a:lnTo>
                      <a:pt x="159" y="266"/>
                    </a:lnTo>
                    <a:lnTo>
                      <a:pt x="159" y="257"/>
                    </a:lnTo>
                    <a:lnTo>
                      <a:pt x="159" y="257"/>
                    </a:lnTo>
                    <a:lnTo>
                      <a:pt x="150" y="257"/>
                    </a:lnTo>
                    <a:lnTo>
                      <a:pt x="141" y="257"/>
                    </a:lnTo>
                    <a:lnTo>
                      <a:pt x="141" y="266"/>
                    </a:lnTo>
                    <a:lnTo>
                      <a:pt x="132" y="266"/>
                    </a:lnTo>
                    <a:lnTo>
                      <a:pt x="141" y="266"/>
                    </a:lnTo>
                    <a:lnTo>
                      <a:pt x="141" y="274"/>
                    </a:lnTo>
                    <a:lnTo>
                      <a:pt x="141" y="274"/>
                    </a:lnTo>
                    <a:lnTo>
                      <a:pt x="132" y="274"/>
                    </a:lnTo>
                    <a:lnTo>
                      <a:pt x="124" y="274"/>
                    </a:lnTo>
                    <a:lnTo>
                      <a:pt x="97" y="274"/>
                    </a:lnTo>
                    <a:lnTo>
                      <a:pt x="88" y="274"/>
                    </a:lnTo>
                    <a:lnTo>
                      <a:pt x="88" y="266"/>
                    </a:lnTo>
                    <a:lnTo>
                      <a:pt x="80" y="266"/>
                    </a:lnTo>
                    <a:lnTo>
                      <a:pt x="62" y="266"/>
                    </a:lnTo>
                    <a:lnTo>
                      <a:pt x="62" y="266"/>
                    </a:lnTo>
                    <a:lnTo>
                      <a:pt x="53" y="257"/>
                    </a:lnTo>
                    <a:lnTo>
                      <a:pt x="53" y="257"/>
                    </a:lnTo>
                    <a:lnTo>
                      <a:pt x="62" y="257"/>
                    </a:lnTo>
                    <a:lnTo>
                      <a:pt x="62" y="248"/>
                    </a:lnTo>
                    <a:lnTo>
                      <a:pt x="62" y="248"/>
                    </a:lnTo>
                    <a:lnTo>
                      <a:pt x="53" y="239"/>
                    </a:lnTo>
                    <a:lnTo>
                      <a:pt x="53" y="257"/>
                    </a:lnTo>
                    <a:lnTo>
                      <a:pt x="53" y="257"/>
                    </a:lnTo>
                    <a:lnTo>
                      <a:pt x="53" y="257"/>
                    </a:lnTo>
                    <a:lnTo>
                      <a:pt x="53" y="266"/>
                    </a:lnTo>
                    <a:lnTo>
                      <a:pt x="27" y="266"/>
                    </a:lnTo>
                    <a:lnTo>
                      <a:pt x="27" y="266"/>
                    </a:lnTo>
                    <a:lnTo>
                      <a:pt x="18" y="266"/>
                    </a:lnTo>
                    <a:lnTo>
                      <a:pt x="18" y="257"/>
                    </a:lnTo>
                    <a:lnTo>
                      <a:pt x="27" y="257"/>
                    </a:lnTo>
                    <a:lnTo>
                      <a:pt x="27" y="257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39"/>
                    </a:lnTo>
                    <a:lnTo>
                      <a:pt x="27" y="239"/>
                    </a:lnTo>
                    <a:lnTo>
                      <a:pt x="27" y="221"/>
                    </a:lnTo>
                    <a:lnTo>
                      <a:pt x="27" y="213"/>
                    </a:lnTo>
                    <a:lnTo>
                      <a:pt x="27" y="213"/>
                    </a:lnTo>
                    <a:lnTo>
                      <a:pt x="27" y="204"/>
                    </a:lnTo>
                    <a:lnTo>
                      <a:pt x="27" y="195"/>
                    </a:lnTo>
                    <a:lnTo>
                      <a:pt x="36" y="195"/>
                    </a:lnTo>
                    <a:lnTo>
                      <a:pt x="36" y="186"/>
                    </a:lnTo>
                    <a:lnTo>
                      <a:pt x="36" y="177"/>
                    </a:lnTo>
                    <a:lnTo>
                      <a:pt x="36" y="177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6" y="159"/>
                    </a:lnTo>
                    <a:lnTo>
                      <a:pt x="36" y="159"/>
                    </a:lnTo>
                    <a:lnTo>
                      <a:pt x="36" y="151"/>
                    </a:lnTo>
                    <a:lnTo>
                      <a:pt x="36" y="151"/>
                    </a:lnTo>
                    <a:lnTo>
                      <a:pt x="27" y="142"/>
                    </a:lnTo>
                    <a:lnTo>
                      <a:pt x="27" y="133"/>
                    </a:lnTo>
                    <a:lnTo>
                      <a:pt x="27" y="133"/>
                    </a:lnTo>
                    <a:lnTo>
                      <a:pt x="27" y="133"/>
                    </a:lnTo>
                    <a:lnTo>
                      <a:pt x="18" y="124"/>
                    </a:lnTo>
                    <a:lnTo>
                      <a:pt x="18" y="124"/>
                    </a:lnTo>
                    <a:lnTo>
                      <a:pt x="18" y="115"/>
                    </a:lnTo>
                    <a:lnTo>
                      <a:pt x="18" y="98"/>
                    </a:lnTo>
                    <a:lnTo>
                      <a:pt x="9" y="98"/>
                    </a:lnTo>
                    <a:lnTo>
                      <a:pt x="0" y="8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8" name="Freeform 129">
                <a:extLst>
                  <a:ext uri="{FF2B5EF4-FFF2-40B4-BE49-F238E27FC236}">
                    <a16:creationId xmlns:a16="http://schemas.microsoft.com/office/drawing/2014/main" id="{D20D0C02-9485-88EE-6301-CEEF8874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612" y="3872492"/>
                <a:ext cx="24149" cy="12075"/>
              </a:xfrm>
              <a:custGeom>
                <a:avLst/>
                <a:gdLst/>
                <a:ahLst/>
                <a:cxnLst>
                  <a:cxn ang="0">
                    <a:pos x="18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8" y="9"/>
                  </a:cxn>
                </a:cxnLst>
                <a:rect l="0" t="0" r="r" b="b"/>
                <a:pathLst>
                  <a:path w="18" h="9">
                    <a:moveTo>
                      <a:pt x="18" y="9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8" y="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9" name="Freeform 130">
                <a:extLst>
                  <a:ext uri="{FF2B5EF4-FFF2-40B4-BE49-F238E27FC236}">
                    <a16:creationId xmlns:a16="http://schemas.microsoft.com/office/drawing/2014/main" id="{91A70911-5888-3A7A-14E7-E8EF2E226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612" y="3872492"/>
                <a:ext cx="24149" cy="12075"/>
              </a:xfrm>
              <a:custGeom>
                <a:avLst/>
                <a:gdLst/>
                <a:ahLst/>
                <a:cxnLst>
                  <a:cxn ang="0">
                    <a:pos x="18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8" y="9"/>
                  </a:cxn>
                </a:cxnLst>
                <a:rect l="0" t="0" r="r" b="b"/>
                <a:pathLst>
                  <a:path w="18" h="9">
                    <a:moveTo>
                      <a:pt x="18" y="9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8" y="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0" name="Freeform 131">
                <a:extLst>
                  <a:ext uri="{FF2B5EF4-FFF2-40B4-BE49-F238E27FC236}">
                    <a16:creationId xmlns:a16="http://schemas.microsoft.com/office/drawing/2014/main" id="{2AA2D70E-9D89-2E33-D26A-6D8434F07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676" y="2781745"/>
                <a:ext cx="602393" cy="319308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9" y="221"/>
                  </a:cxn>
                  <a:cxn ang="0">
                    <a:pos x="18" y="203"/>
                  </a:cxn>
                  <a:cxn ang="0">
                    <a:pos x="9" y="185"/>
                  </a:cxn>
                  <a:cxn ang="0">
                    <a:pos x="26" y="176"/>
                  </a:cxn>
                  <a:cxn ang="0">
                    <a:pos x="44" y="185"/>
                  </a:cxn>
                  <a:cxn ang="0">
                    <a:pos x="53" y="176"/>
                  </a:cxn>
                  <a:cxn ang="0">
                    <a:pos x="53" y="159"/>
                  </a:cxn>
                  <a:cxn ang="0">
                    <a:pos x="70" y="150"/>
                  </a:cxn>
                  <a:cxn ang="0">
                    <a:pos x="70" y="132"/>
                  </a:cxn>
                  <a:cxn ang="0">
                    <a:pos x="79" y="123"/>
                  </a:cxn>
                  <a:cxn ang="0">
                    <a:pos x="79" y="115"/>
                  </a:cxn>
                  <a:cxn ang="0">
                    <a:pos x="97" y="123"/>
                  </a:cxn>
                  <a:cxn ang="0">
                    <a:pos x="106" y="115"/>
                  </a:cxn>
                  <a:cxn ang="0">
                    <a:pos x="132" y="123"/>
                  </a:cxn>
                  <a:cxn ang="0">
                    <a:pos x="141" y="106"/>
                  </a:cxn>
                  <a:cxn ang="0">
                    <a:pos x="150" y="106"/>
                  </a:cxn>
                  <a:cxn ang="0">
                    <a:pos x="167" y="106"/>
                  </a:cxn>
                  <a:cxn ang="0">
                    <a:pos x="167" y="88"/>
                  </a:cxn>
                  <a:cxn ang="0">
                    <a:pos x="176" y="88"/>
                  </a:cxn>
                  <a:cxn ang="0">
                    <a:pos x="194" y="97"/>
                  </a:cxn>
                  <a:cxn ang="0">
                    <a:pos x="202" y="79"/>
                  </a:cxn>
                  <a:cxn ang="0">
                    <a:pos x="220" y="70"/>
                  </a:cxn>
                  <a:cxn ang="0">
                    <a:pos x="229" y="53"/>
                  </a:cxn>
                  <a:cxn ang="0">
                    <a:pos x="229" y="35"/>
                  </a:cxn>
                  <a:cxn ang="0">
                    <a:pos x="238" y="35"/>
                  </a:cxn>
                  <a:cxn ang="0">
                    <a:pos x="264" y="17"/>
                  </a:cxn>
                  <a:cxn ang="0">
                    <a:pos x="255" y="0"/>
                  </a:cxn>
                  <a:cxn ang="0">
                    <a:pos x="273" y="0"/>
                  </a:cxn>
                  <a:cxn ang="0">
                    <a:pos x="290" y="8"/>
                  </a:cxn>
                  <a:cxn ang="0">
                    <a:pos x="317" y="17"/>
                  </a:cxn>
                  <a:cxn ang="0">
                    <a:pos x="334" y="26"/>
                  </a:cxn>
                  <a:cxn ang="0">
                    <a:pos x="352" y="26"/>
                  </a:cxn>
                  <a:cxn ang="0">
                    <a:pos x="361" y="26"/>
                  </a:cxn>
                  <a:cxn ang="0">
                    <a:pos x="378" y="8"/>
                  </a:cxn>
                  <a:cxn ang="0">
                    <a:pos x="396" y="26"/>
                  </a:cxn>
                  <a:cxn ang="0">
                    <a:pos x="405" y="35"/>
                  </a:cxn>
                  <a:cxn ang="0">
                    <a:pos x="405" y="53"/>
                  </a:cxn>
                  <a:cxn ang="0">
                    <a:pos x="422" y="79"/>
                  </a:cxn>
                  <a:cxn ang="0">
                    <a:pos x="449" y="97"/>
                  </a:cxn>
                  <a:cxn ang="0">
                    <a:pos x="414" y="141"/>
                  </a:cxn>
                  <a:cxn ang="0">
                    <a:pos x="405" y="159"/>
                  </a:cxn>
                  <a:cxn ang="0">
                    <a:pos x="387" y="168"/>
                  </a:cxn>
                  <a:cxn ang="0">
                    <a:pos x="370" y="176"/>
                  </a:cxn>
                  <a:cxn ang="0">
                    <a:pos x="352" y="194"/>
                  </a:cxn>
                  <a:cxn ang="0">
                    <a:pos x="290" y="194"/>
                  </a:cxn>
                  <a:cxn ang="0">
                    <a:pos x="211" y="203"/>
                  </a:cxn>
                  <a:cxn ang="0">
                    <a:pos x="123" y="212"/>
                  </a:cxn>
                  <a:cxn ang="0">
                    <a:pos x="79" y="212"/>
                  </a:cxn>
                  <a:cxn ang="0">
                    <a:pos x="0" y="238"/>
                  </a:cxn>
                </a:cxnLst>
                <a:rect l="0" t="0" r="r" b="b"/>
                <a:pathLst>
                  <a:path w="449" h="238">
                    <a:moveTo>
                      <a:pt x="0" y="238"/>
                    </a:moveTo>
                    <a:lnTo>
                      <a:pt x="0" y="230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21"/>
                    </a:lnTo>
                    <a:lnTo>
                      <a:pt x="9" y="221"/>
                    </a:lnTo>
                    <a:lnTo>
                      <a:pt x="18" y="212"/>
                    </a:lnTo>
                    <a:lnTo>
                      <a:pt x="18" y="203"/>
                    </a:lnTo>
                    <a:lnTo>
                      <a:pt x="18" y="203"/>
                    </a:lnTo>
                    <a:lnTo>
                      <a:pt x="18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35" y="176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53" y="176"/>
                    </a:lnTo>
                    <a:lnTo>
                      <a:pt x="53" y="176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53" y="159"/>
                    </a:lnTo>
                    <a:lnTo>
                      <a:pt x="53" y="159"/>
                    </a:lnTo>
                    <a:lnTo>
                      <a:pt x="62" y="159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70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15"/>
                    </a:lnTo>
                    <a:lnTo>
                      <a:pt x="88" y="115"/>
                    </a:lnTo>
                    <a:lnTo>
                      <a:pt x="97" y="115"/>
                    </a:lnTo>
                    <a:lnTo>
                      <a:pt x="97" y="123"/>
                    </a:lnTo>
                    <a:lnTo>
                      <a:pt x="106" y="115"/>
                    </a:lnTo>
                    <a:lnTo>
                      <a:pt x="97" y="115"/>
                    </a:lnTo>
                    <a:lnTo>
                      <a:pt x="106" y="115"/>
                    </a:lnTo>
                    <a:lnTo>
                      <a:pt x="114" y="106"/>
                    </a:lnTo>
                    <a:lnTo>
                      <a:pt x="132" y="115"/>
                    </a:lnTo>
                    <a:lnTo>
                      <a:pt x="132" y="123"/>
                    </a:lnTo>
                    <a:lnTo>
                      <a:pt x="132" y="115"/>
                    </a:lnTo>
                    <a:lnTo>
                      <a:pt x="132" y="115"/>
                    </a:lnTo>
                    <a:lnTo>
                      <a:pt x="141" y="106"/>
                    </a:lnTo>
                    <a:lnTo>
                      <a:pt x="141" y="106"/>
                    </a:lnTo>
                    <a:lnTo>
                      <a:pt x="150" y="106"/>
                    </a:lnTo>
                    <a:lnTo>
                      <a:pt x="150" y="106"/>
                    </a:lnTo>
                    <a:lnTo>
                      <a:pt x="158" y="106"/>
                    </a:lnTo>
                    <a:lnTo>
                      <a:pt x="158" y="115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67" y="97"/>
                    </a:lnTo>
                    <a:lnTo>
                      <a:pt x="167" y="88"/>
                    </a:lnTo>
                    <a:lnTo>
                      <a:pt x="176" y="88"/>
                    </a:lnTo>
                    <a:lnTo>
                      <a:pt x="176" y="79"/>
                    </a:lnTo>
                    <a:lnTo>
                      <a:pt x="176" y="88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94" y="97"/>
                    </a:lnTo>
                    <a:lnTo>
                      <a:pt x="202" y="97"/>
                    </a:lnTo>
                    <a:lnTo>
                      <a:pt x="202" y="88"/>
                    </a:lnTo>
                    <a:lnTo>
                      <a:pt x="202" y="79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0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29" y="44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38" y="35"/>
                    </a:lnTo>
                    <a:lnTo>
                      <a:pt x="238" y="35"/>
                    </a:lnTo>
                    <a:lnTo>
                      <a:pt x="255" y="26"/>
                    </a:lnTo>
                    <a:lnTo>
                      <a:pt x="264" y="26"/>
                    </a:lnTo>
                    <a:lnTo>
                      <a:pt x="264" y="17"/>
                    </a:lnTo>
                    <a:lnTo>
                      <a:pt x="255" y="17"/>
                    </a:lnTo>
                    <a:lnTo>
                      <a:pt x="264" y="8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4" y="0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90" y="0"/>
                    </a:lnTo>
                    <a:lnTo>
                      <a:pt x="290" y="8"/>
                    </a:lnTo>
                    <a:lnTo>
                      <a:pt x="299" y="17"/>
                    </a:lnTo>
                    <a:lnTo>
                      <a:pt x="308" y="17"/>
                    </a:lnTo>
                    <a:lnTo>
                      <a:pt x="317" y="17"/>
                    </a:lnTo>
                    <a:lnTo>
                      <a:pt x="317" y="17"/>
                    </a:lnTo>
                    <a:lnTo>
                      <a:pt x="334" y="26"/>
                    </a:lnTo>
                    <a:lnTo>
                      <a:pt x="334" y="26"/>
                    </a:lnTo>
                    <a:lnTo>
                      <a:pt x="343" y="26"/>
                    </a:lnTo>
                    <a:lnTo>
                      <a:pt x="343" y="26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26"/>
                    </a:lnTo>
                    <a:lnTo>
                      <a:pt x="370" y="17"/>
                    </a:lnTo>
                    <a:lnTo>
                      <a:pt x="370" y="17"/>
                    </a:lnTo>
                    <a:lnTo>
                      <a:pt x="378" y="8"/>
                    </a:lnTo>
                    <a:lnTo>
                      <a:pt x="387" y="17"/>
                    </a:lnTo>
                    <a:lnTo>
                      <a:pt x="387" y="26"/>
                    </a:lnTo>
                    <a:lnTo>
                      <a:pt x="396" y="26"/>
                    </a:lnTo>
                    <a:lnTo>
                      <a:pt x="396" y="35"/>
                    </a:lnTo>
                    <a:lnTo>
                      <a:pt x="405" y="35"/>
                    </a:lnTo>
                    <a:lnTo>
                      <a:pt x="405" y="35"/>
                    </a:lnTo>
                    <a:lnTo>
                      <a:pt x="405" y="44"/>
                    </a:lnTo>
                    <a:lnTo>
                      <a:pt x="405" y="44"/>
                    </a:lnTo>
                    <a:lnTo>
                      <a:pt x="405" y="53"/>
                    </a:lnTo>
                    <a:lnTo>
                      <a:pt x="414" y="70"/>
                    </a:lnTo>
                    <a:lnTo>
                      <a:pt x="414" y="70"/>
                    </a:lnTo>
                    <a:lnTo>
                      <a:pt x="422" y="79"/>
                    </a:lnTo>
                    <a:lnTo>
                      <a:pt x="431" y="88"/>
                    </a:lnTo>
                    <a:lnTo>
                      <a:pt x="440" y="97"/>
                    </a:lnTo>
                    <a:lnTo>
                      <a:pt x="449" y="97"/>
                    </a:lnTo>
                    <a:lnTo>
                      <a:pt x="431" y="123"/>
                    </a:lnTo>
                    <a:lnTo>
                      <a:pt x="414" y="132"/>
                    </a:lnTo>
                    <a:lnTo>
                      <a:pt x="414" y="141"/>
                    </a:lnTo>
                    <a:lnTo>
                      <a:pt x="414" y="150"/>
                    </a:lnTo>
                    <a:lnTo>
                      <a:pt x="405" y="150"/>
                    </a:lnTo>
                    <a:lnTo>
                      <a:pt x="405" y="159"/>
                    </a:lnTo>
                    <a:lnTo>
                      <a:pt x="396" y="159"/>
                    </a:lnTo>
                    <a:lnTo>
                      <a:pt x="396" y="159"/>
                    </a:lnTo>
                    <a:lnTo>
                      <a:pt x="387" y="168"/>
                    </a:lnTo>
                    <a:lnTo>
                      <a:pt x="387" y="168"/>
                    </a:lnTo>
                    <a:lnTo>
                      <a:pt x="378" y="176"/>
                    </a:lnTo>
                    <a:lnTo>
                      <a:pt x="370" y="176"/>
                    </a:lnTo>
                    <a:lnTo>
                      <a:pt x="370" y="185"/>
                    </a:lnTo>
                    <a:lnTo>
                      <a:pt x="352" y="185"/>
                    </a:lnTo>
                    <a:lnTo>
                      <a:pt x="352" y="194"/>
                    </a:lnTo>
                    <a:lnTo>
                      <a:pt x="326" y="194"/>
                    </a:lnTo>
                    <a:lnTo>
                      <a:pt x="308" y="194"/>
                    </a:lnTo>
                    <a:lnTo>
                      <a:pt x="290" y="194"/>
                    </a:lnTo>
                    <a:lnTo>
                      <a:pt x="255" y="194"/>
                    </a:lnTo>
                    <a:lnTo>
                      <a:pt x="246" y="203"/>
                    </a:lnTo>
                    <a:lnTo>
                      <a:pt x="211" y="203"/>
                    </a:lnTo>
                    <a:lnTo>
                      <a:pt x="185" y="203"/>
                    </a:lnTo>
                    <a:lnTo>
                      <a:pt x="150" y="212"/>
                    </a:lnTo>
                    <a:lnTo>
                      <a:pt x="123" y="212"/>
                    </a:lnTo>
                    <a:lnTo>
                      <a:pt x="97" y="212"/>
                    </a:lnTo>
                    <a:lnTo>
                      <a:pt x="88" y="212"/>
                    </a:lnTo>
                    <a:lnTo>
                      <a:pt x="79" y="212"/>
                    </a:lnTo>
                    <a:lnTo>
                      <a:pt x="88" y="221"/>
                    </a:lnTo>
                    <a:lnTo>
                      <a:pt x="88" y="230"/>
                    </a:lnTo>
                    <a:lnTo>
                      <a:pt x="0" y="23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1" name="Freeform 132">
                <a:extLst>
                  <a:ext uri="{FF2B5EF4-FFF2-40B4-BE49-F238E27FC236}">
                    <a16:creationId xmlns:a16="http://schemas.microsoft.com/office/drawing/2014/main" id="{AD6A9923-18CB-8B7A-FBC0-5AE0436B2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676" y="2781745"/>
                <a:ext cx="602393" cy="319308"/>
              </a:xfrm>
              <a:custGeom>
                <a:avLst/>
                <a:gdLst/>
                <a:ahLst/>
                <a:cxnLst>
                  <a:cxn ang="0">
                    <a:pos x="9" y="230"/>
                  </a:cxn>
                  <a:cxn ang="0">
                    <a:pos x="9" y="221"/>
                  </a:cxn>
                  <a:cxn ang="0">
                    <a:pos x="18" y="203"/>
                  </a:cxn>
                  <a:cxn ang="0">
                    <a:pos x="9" y="185"/>
                  </a:cxn>
                  <a:cxn ang="0">
                    <a:pos x="26" y="176"/>
                  </a:cxn>
                  <a:cxn ang="0">
                    <a:pos x="44" y="185"/>
                  </a:cxn>
                  <a:cxn ang="0">
                    <a:pos x="53" y="176"/>
                  </a:cxn>
                  <a:cxn ang="0">
                    <a:pos x="53" y="159"/>
                  </a:cxn>
                  <a:cxn ang="0">
                    <a:pos x="70" y="150"/>
                  </a:cxn>
                  <a:cxn ang="0">
                    <a:pos x="70" y="132"/>
                  </a:cxn>
                  <a:cxn ang="0">
                    <a:pos x="79" y="123"/>
                  </a:cxn>
                  <a:cxn ang="0">
                    <a:pos x="79" y="115"/>
                  </a:cxn>
                  <a:cxn ang="0">
                    <a:pos x="97" y="123"/>
                  </a:cxn>
                  <a:cxn ang="0">
                    <a:pos x="106" y="115"/>
                  </a:cxn>
                  <a:cxn ang="0">
                    <a:pos x="132" y="123"/>
                  </a:cxn>
                  <a:cxn ang="0">
                    <a:pos x="141" y="106"/>
                  </a:cxn>
                  <a:cxn ang="0">
                    <a:pos x="150" y="106"/>
                  </a:cxn>
                  <a:cxn ang="0">
                    <a:pos x="167" y="106"/>
                  </a:cxn>
                  <a:cxn ang="0">
                    <a:pos x="167" y="88"/>
                  </a:cxn>
                  <a:cxn ang="0">
                    <a:pos x="176" y="88"/>
                  </a:cxn>
                  <a:cxn ang="0">
                    <a:pos x="194" y="97"/>
                  </a:cxn>
                  <a:cxn ang="0">
                    <a:pos x="202" y="79"/>
                  </a:cxn>
                  <a:cxn ang="0">
                    <a:pos x="220" y="70"/>
                  </a:cxn>
                  <a:cxn ang="0">
                    <a:pos x="229" y="53"/>
                  </a:cxn>
                  <a:cxn ang="0">
                    <a:pos x="229" y="35"/>
                  </a:cxn>
                  <a:cxn ang="0">
                    <a:pos x="238" y="35"/>
                  </a:cxn>
                  <a:cxn ang="0">
                    <a:pos x="264" y="17"/>
                  </a:cxn>
                  <a:cxn ang="0">
                    <a:pos x="255" y="0"/>
                  </a:cxn>
                  <a:cxn ang="0">
                    <a:pos x="273" y="0"/>
                  </a:cxn>
                  <a:cxn ang="0">
                    <a:pos x="290" y="8"/>
                  </a:cxn>
                  <a:cxn ang="0">
                    <a:pos x="317" y="17"/>
                  </a:cxn>
                  <a:cxn ang="0">
                    <a:pos x="334" y="26"/>
                  </a:cxn>
                  <a:cxn ang="0">
                    <a:pos x="352" y="26"/>
                  </a:cxn>
                  <a:cxn ang="0">
                    <a:pos x="361" y="26"/>
                  </a:cxn>
                  <a:cxn ang="0">
                    <a:pos x="378" y="8"/>
                  </a:cxn>
                  <a:cxn ang="0">
                    <a:pos x="396" y="26"/>
                  </a:cxn>
                  <a:cxn ang="0">
                    <a:pos x="405" y="35"/>
                  </a:cxn>
                  <a:cxn ang="0">
                    <a:pos x="405" y="53"/>
                  </a:cxn>
                  <a:cxn ang="0">
                    <a:pos x="422" y="79"/>
                  </a:cxn>
                  <a:cxn ang="0">
                    <a:pos x="449" y="97"/>
                  </a:cxn>
                  <a:cxn ang="0">
                    <a:pos x="414" y="141"/>
                  </a:cxn>
                  <a:cxn ang="0">
                    <a:pos x="405" y="159"/>
                  </a:cxn>
                  <a:cxn ang="0">
                    <a:pos x="387" y="168"/>
                  </a:cxn>
                  <a:cxn ang="0">
                    <a:pos x="370" y="176"/>
                  </a:cxn>
                  <a:cxn ang="0">
                    <a:pos x="352" y="194"/>
                  </a:cxn>
                  <a:cxn ang="0">
                    <a:pos x="290" y="194"/>
                  </a:cxn>
                  <a:cxn ang="0">
                    <a:pos x="211" y="203"/>
                  </a:cxn>
                  <a:cxn ang="0">
                    <a:pos x="123" y="212"/>
                  </a:cxn>
                  <a:cxn ang="0">
                    <a:pos x="79" y="212"/>
                  </a:cxn>
                  <a:cxn ang="0">
                    <a:pos x="0" y="238"/>
                  </a:cxn>
                </a:cxnLst>
                <a:rect l="0" t="0" r="r" b="b"/>
                <a:pathLst>
                  <a:path w="449" h="238">
                    <a:moveTo>
                      <a:pt x="0" y="238"/>
                    </a:moveTo>
                    <a:lnTo>
                      <a:pt x="0" y="230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21"/>
                    </a:lnTo>
                    <a:lnTo>
                      <a:pt x="9" y="221"/>
                    </a:lnTo>
                    <a:lnTo>
                      <a:pt x="18" y="212"/>
                    </a:lnTo>
                    <a:lnTo>
                      <a:pt x="18" y="203"/>
                    </a:lnTo>
                    <a:lnTo>
                      <a:pt x="18" y="203"/>
                    </a:lnTo>
                    <a:lnTo>
                      <a:pt x="18" y="194"/>
                    </a:lnTo>
                    <a:lnTo>
                      <a:pt x="9" y="194"/>
                    </a:lnTo>
                    <a:lnTo>
                      <a:pt x="9" y="185"/>
                    </a:lnTo>
                    <a:lnTo>
                      <a:pt x="18" y="176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35" y="176"/>
                    </a:lnTo>
                    <a:lnTo>
                      <a:pt x="44" y="185"/>
                    </a:lnTo>
                    <a:lnTo>
                      <a:pt x="44" y="185"/>
                    </a:lnTo>
                    <a:lnTo>
                      <a:pt x="53" y="185"/>
                    </a:lnTo>
                    <a:lnTo>
                      <a:pt x="53" y="176"/>
                    </a:lnTo>
                    <a:lnTo>
                      <a:pt x="53" y="176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53" y="159"/>
                    </a:lnTo>
                    <a:lnTo>
                      <a:pt x="53" y="159"/>
                    </a:lnTo>
                    <a:lnTo>
                      <a:pt x="62" y="159"/>
                    </a:lnTo>
                    <a:lnTo>
                      <a:pt x="70" y="150"/>
                    </a:lnTo>
                    <a:lnTo>
                      <a:pt x="70" y="150"/>
                    </a:lnTo>
                    <a:lnTo>
                      <a:pt x="70" y="141"/>
                    </a:lnTo>
                    <a:lnTo>
                      <a:pt x="70" y="132"/>
                    </a:lnTo>
                    <a:lnTo>
                      <a:pt x="70" y="132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23"/>
                    </a:lnTo>
                    <a:lnTo>
                      <a:pt x="79" y="115"/>
                    </a:lnTo>
                    <a:lnTo>
                      <a:pt x="88" y="115"/>
                    </a:lnTo>
                    <a:lnTo>
                      <a:pt x="97" y="115"/>
                    </a:lnTo>
                    <a:lnTo>
                      <a:pt x="97" y="123"/>
                    </a:lnTo>
                    <a:lnTo>
                      <a:pt x="106" y="115"/>
                    </a:lnTo>
                    <a:lnTo>
                      <a:pt x="97" y="115"/>
                    </a:lnTo>
                    <a:lnTo>
                      <a:pt x="106" y="115"/>
                    </a:lnTo>
                    <a:lnTo>
                      <a:pt x="114" y="106"/>
                    </a:lnTo>
                    <a:lnTo>
                      <a:pt x="132" y="115"/>
                    </a:lnTo>
                    <a:lnTo>
                      <a:pt x="132" y="123"/>
                    </a:lnTo>
                    <a:lnTo>
                      <a:pt x="132" y="115"/>
                    </a:lnTo>
                    <a:lnTo>
                      <a:pt x="132" y="115"/>
                    </a:lnTo>
                    <a:lnTo>
                      <a:pt x="141" y="106"/>
                    </a:lnTo>
                    <a:lnTo>
                      <a:pt x="141" y="106"/>
                    </a:lnTo>
                    <a:lnTo>
                      <a:pt x="150" y="106"/>
                    </a:lnTo>
                    <a:lnTo>
                      <a:pt x="150" y="106"/>
                    </a:lnTo>
                    <a:lnTo>
                      <a:pt x="158" y="106"/>
                    </a:lnTo>
                    <a:lnTo>
                      <a:pt x="158" y="115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67" y="97"/>
                    </a:lnTo>
                    <a:lnTo>
                      <a:pt x="167" y="88"/>
                    </a:lnTo>
                    <a:lnTo>
                      <a:pt x="176" y="88"/>
                    </a:lnTo>
                    <a:lnTo>
                      <a:pt x="176" y="79"/>
                    </a:lnTo>
                    <a:lnTo>
                      <a:pt x="176" y="88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94" y="97"/>
                    </a:lnTo>
                    <a:lnTo>
                      <a:pt x="202" y="97"/>
                    </a:lnTo>
                    <a:lnTo>
                      <a:pt x="202" y="88"/>
                    </a:lnTo>
                    <a:lnTo>
                      <a:pt x="202" y="79"/>
                    </a:lnTo>
                    <a:lnTo>
                      <a:pt x="202" y="70"/>
                    </a:lnTo>
                    <a:lnTo>
                      <a:pt x="211" y="70"/>
                    </a:lnTo>
                    <a:lnTo>
                      <a:pt x="220" y="70"/>
                    </a:lnTo>
                    <a:lnTo>
                      <a:pt x="220" y="62"/>
                    </a:lnTo>
                    <a:lnTo>
                      <a:pt x="220" y="53"/>
                    </a:lnTo>
                    <a:lnTo>
                      <a:pt x="229" y="53"/>
                    </a:lnTo>
                    <a:lnTo>
                      <a:pt x="229" y="44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29" y="35"/>
                    </a:lnTo>
                    <a:lnTo>
                      <a:pt x="238" y="35"/>
                    </a:lnTo>
                    <a:lnTo>
                      <a:pt x="238" y="35"/>
                    </a:lnTo>
                    <a:lnTo>
                      <a:pt x="255" y="26"/>
                    </a:lnTo>
                    <a:lnTo>
                      <a:pt x="264" y="26"/>
                    </a:lnTo>
                    <a:lnTo>
                      <a:pt x="264" y="17"/>
                    </a:lnTo>
                    <a:lnTo>
                      <a:pt x="255" y="17"/>
                    </a:lnTo>
                    <a:lnTo>
                      <a:pt x="264" y="8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4" y="0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90" y="0"/>
                    </a:lnTo>
                    <a:lnTo>
                      <a:pt x="290" y="8"/>
                    </a:lnTo>
                    <a:lnTo>
                      <a:pt x="299" y="17"/>
                    </a:lnTo>
                    <a:lnTo>
                      <a:pt x="308" y="17"/>
                    </a:lnTo>
                    <a:lnTo>
                      <a:pt x="317" y="17"/>
                    </a:lnTo>
                    <a:lnTo>
                      <a:pt x="317" y="17"/>
                    </a:lnTo>
                    <a:lnTo>
                      <a:pt x="334" y="26"/>
                    </a:lnTo>
                    <a:lnTo>
                      <a:pt x="334" y="26"/>
                    </a:lnTo>
                    <a:lnTo>
                      <a:pt x="343" y="26"/>
                    </a:lnTo>
                    <a:lnTo>
                      <a:pt x="343" y="26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61" y="26"/>
                    </a:lnTo>
                    <a:lnTo>
                      <a:pt x="361" y="26"/>
                    </a:lnTo>
                    <a:lnTo>
                      <a:pt x="370" y="17"/>
                    </a:lnTo>
                    <a:lnTo>
                      <a:pt x="370" y="17"/>
                    </a:lnTo>
                    <a:lnTo>
                      <a:pt x="378" y="8"/>
                    </a:lnTo>
                    <a:lnTo>
                      <a:pt x="387" y="17"/>
                    </a:lnTo>
                    <a:lnTo>
                      <a:pt x="387" y="26"/>
                    </a:lnTo>
                    <a:lnTo>
                      <a:pt x="396" y="26"/>
                    </a:lnTo>
                    <a:lnTo>
                      <a:pt x="396" y="35"/>
                    </a:lnTo>
                    <a:lnTo>
                      <a:pt x="405" y="35"/>
                    </a:lnTo>
                    <a:lnTo>
                      <a:pt x="405" y="35"/>
                    </a:lnTo>
                    <a:lnTo>
                      <a:pt x="405" y="44"/>
                    </a:lnTo>
                    <a:lnTo>
                      <a:pt x="405" y="44"/>
                    </a:lnTo>
                    <a:lnTo>
                      <a:pt x="405" y="53"/>
                    </a:lnTo>
                    <a:lnTo>
                      <a:pt x="414" y="70"/>
                    </a:lnTo>
                    <a:lnTo>
                      <a:pt x="414" y="70"/>
                    </a:lnTo>
                    <a:lnTo>
                      <a:pt x="422" y="79"/>
                    </a:lnTo>
                    <a:lnTo>
                      <a:pt x="431" y="88"/>
                    </a:lnTo>
                    <a:lnTo>
                      <a:pt x="440" y="97"/>
                    </a:lnTo>
                    <a:lnTo>
                      <a:pt x="449" y="97"/>
                    </a:lnTo>
                    <a:lnTo>
                      <a:pt x="431" y="123"/>
                    </a:lnTo>
                    <a:lnTo>
                      <a:pt x="414" y="132"/>
                    </a:lnTo>
                    <a:lnTo>
                      <a:pt x="414" y="141"/>
                    </a:lnTo>
                    <a:lnTo>
                      <a:pt x="414" y="150"/>
                    </a:lnTo>
                    <a:lnTo>
                      <a:pt x="405" y="150"/>
                    </a:lnTo>
                    <a:lnTo>
                      <a:pt x="405" y="159"/>
                    </a:lnTo>
                    <a:lnTo>
                      <a:pt x="396" y="159"/>
                    </a:lnTo>
                    <a:lnTo>
                      <a:pt x="396" y="159"/>
                    </a:lnTo>
                    <a:lnTo>
                      <a:pt x="387" y="168"/>
                    </a:lnTo>
                    <a:lnTo>
                      <a:pt x="387" y="168"/>
                    </a:lnTo>
                    <a:lnTo>
                      <a:pt x="378" y="176"/>
                    </a:lnTo>
                    <a:lnTo>
                      <a:pt x="370" y="176"/>
                    </a:lnTo>
                    <a:lnTo>
                      <a:pt x="370" y="185"/>
                    </a:lnTo>
                    <a:lnTo>
                      <a:pt x="352" y="185"/>
                    </a:lnTo>
                    <a:lnTo>
                      <a:pt x="352" y="194"/>
                    </a:lnTo>
                    <a:lnTo>
                      <a:pt x="326" y="194"/>
                    </a:lnTo>
                    <a:lnTo>
                      <a:pt x="308" y="194"/>
                    </a:lnTo>
                    <a:lnTo>
                      <a:pt x="290" y="194"/>
                    </a:lnTo>
                    <a:lnTo>
                      <a:pt x="255" y="194"/>
                    </a:lnTo>
                    <a:lnTo>
                      <a:pt x="246" y="203"/>
                    </a:lnTo>
                    <a:lnTo>
                      <a:pt x="211" y="203"/>
                    </a:lnTo>
                    <a:lnTo>
                      <a:pt x="185" y="203"/>
                    </a:lnTo>
                    <a:lnTo>
                      <a:pt x="150" y="212"/>
                    </a:lnTo>
                    <a:lnTo>
                      <a:pt x="123" y="212"/>
                    </a:lnTo>
                    <a:lnTo>
                      <a:pt x="97" y="212"/>
                    </a:lnTo>
                    <a:lnTo>
                      <a:pt x="88" y="212"/>
                    </a:lnTo>
                    <a:lnTo>
                      <a:pt x="79" y="212"/>
                    </a:lnTo>
                    <a:lnTo>
                      <a:pt x="88" y="221"/>
                    </a:lnTo>
                    <a:lnTo>
                      <a:pt x="88" y="230"/>
                    </a:lnTo>
                    <a:lnTo>
                      <a:pt x="0" y="238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2" name="Freeform 133">
                <a:extLst>
                  <a:ext uri="{FF2B5EF4-FFF2-40B4-BE49-F238E27FC236}">
                    <a16:creationId xmlns:a16="http://schemas.microsoft.com/office/drawing/2014/main" id="{710BE1D2-ECF5-7DF6-581E-A0F9909B3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104" y="2733446"/>
                <a:ext cx="625200" cy="332725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8" y="0"/>
                  </a:cxn>
                  <a:cxn ang="0">
                    <a:pos x="88" y="9"/>
                  </a:cxn>
                  <a:cxn ang="0">
                    <a:pos x="238" y="9"/>
                  </a:cxn>
                  <a:cxn ang="0">
                    <a:pos x="317" y="9"/>
                  </a:cxn>
                  <a:cxn ang="0">
                    <a:pos x="414" y="9"/>
                  </a:cxn>
                  <a:cxn ang="0">
                    <a:pos x="431" y="18"/>
                  </a:cxn>
                  <a:cxn ang="0">
                    <a:pos x="431" y="18"/>
                  </a:cxn>
                  <a:cxn ang="0">
                    <a:pos x="440" y="18"/>
                  </a:cxn>
                  <a:cxn ang="0">
                    <a:pos x="440" y="27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31" y="44"/>
                  </a:cxn>
                  <a:cxn ang="0">
                    <a:pos x="431" y="53"/>
                  </a:cxn>
                  <a:cxn ang="0">
                    <a:pos x="440" y="53"/>
                  </a:cxn>
                  <a:cxn ang="0">
                    <a:pos x="440" y="62"/>
                  </a:cxn>
                  <a:cxn ang="0">
                    <a:pos x="440" y="62"/>
                  </a:cxn>
                  <a:cxn ang="0">
                    <a:pos x="449" y="71"/>
                  </a:cxn>
                  <a:cxn ang="0">
                    <a:pos x="458" y="80"/>
                  </a:cxn>
                  <a:cxn ang="0">
                    <a:pos x="458" y="80"/>
                  </a:cxn>
                  <a:cxn ang="0">
                    <a:pos x="466" y="248"/>
                  </a:cxn>
                  <a:cxn ang="0">
                    <a:pos x="387" y="248"/>
                  </a:cxn>
                  <a:cxn ang="0">
                    <a:pos x="247" y="248"/>
                  </a:cxn>
                  <a:cxn ang="0">
                    <a:pos x="106" y="248"/>
                  </a:cxn>
                  <a:cxn ang="0">
                    <a:pos x="0" y="239"/>
                  </a:cxn>
                </a:cxnLst>
                <a:rect l="0" t="0" r="r" b="b"/>
                <a:pathLst>
                  <a:path w="466" h="248">
                    <a:moveTo>
                      <a:pt x="0" y="239"/>
                    </a:moveTo>
                    <a:lnTo>
                      <a:pt x="18" y="0"/>
                    </a:lnTo>
                    <a:lnTo>
                      <a:pt x="88" y="9"/>
                    </a:lnTo>
                    <a:lnTo>
                      <a:pt x="238" y="9"/>
                    </a:lnTo>
                    <a:lnTo>
                      <a:pt x="317" y="9"/>
                    </a:lnTo>
                    <a:lnTo>
                      <a:pt x="414" y="9"/>
                    </a:lnTo>
                    <a:lnTo>
                      <a:pt x="431" y="18"/>
                    </a:lnTo>
                    <a:lnTo>
                      <a:pt x="431" y="18"/>
                    </a:lnTo>
                    <a:lnTo>
                      <a:pt x="440" y="18"/>
                    </a:lnTo>
                    <a:lnTo>
                      <a:pt x="440" y="27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31" y="44"/>
                    </a:lnTo>
                    <a:lnTo>
                      <a:pt x="431" y="53"/>
                    </a:lnTo>
                    <a:lnTo>
                      <a:pt x="440" y="53"/>
                    </a:lnTo>
                    <a:lnTo>
                      <a:pt x="440" y="62"/>
                    </a:lnTo>
                    <a:lnTo>
                      <a:pt x="440" y="62"/>
                    </a:lnTo>
                    <a:lnTo>
                      <a:pt x="449" y="71"/>
                    </a:lnTo>
                    <a:lnTo>
                      <a:pt x="458" y="80"/>
                    </a:lnTo>
                    <a:lnTo>
                      <a:pt x="458" y="80"/>
                    </a:lnTo>
                    <a:lnTo>
                      <a:pt x="466" y="248"/>
                    </a:lnTo>
                    <a:lnTo>
                      <a:pt x="387" y="248"/>
                    </a:lnTo>
                    <a:lnTo>
                      <a:pt x="247" y="248"/>
                    </a:lnTo>
                    <a:lnTo>
                      <a:pt x="106" y="248"/>
                    </a:lnTo>
                    <a:lnTo>
                      <a:pt x="0" y="23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3" name="Freeform 134">
                <a:extLst>
                  <a:ext uri="{FF2B5EF4-FFF2-40B4-BE49-F238E27FC236}">
                    <a16:creationId xmlns:a16="http://schemas.microsoft.com/office/drawing/2014/main" id="{B7BBA2C3-DB95-6B94-091A-3217C3E83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104" y="2733446"/>
                <a:ext cx="625200" cy="332725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8" y="0"/>
                  </a:cxn>
                  <a:cxn ang="0">
                    <a:pos x="88" y="9"/>
                  </a:cxn>
                  <a:cxn ang="0">
                    <a:pos x="238" y="9"/>
                  </a:cxn>
                  <a:cxn ang="0">
                    <a:pos x="317" y="9"/>
                  </a:cxn>
                  <a:cxn ang="0">
                    <a:pos x="414" y="9"/>
                  </a:cxn>
                  <a:cxn ang="0">
                    <a:pos x="431" y="18"/>
                  </a:cxn>
                  <a:cxn ang="0">
                    <a:pos x="431" y="18"/>
                  </a:cxn>
                  <a:cxn ang="0">
                    <a:pos x="440" y="18"/>
                  </a:cxn>
                  <a:cxn ang="0">
                    <a:pos x="440" y="27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40" y="27"/>
                  </a:cxn>
                  <a:cxn ang="0">
                    <a:pos x="440" y="36"/>
                  </a:cxn>
                  <a:cxn ang="0">
                    <a:pos x="431" y="44"/>
                  </a:cxn>
                  <a:cxn ang="0">
                    <a:pos x="431" y="53"/>
                  </a:cxn>
                  <a:cxn ang="0">
                    <a:pos x="440" y="53"/>
                  </a:cxn>
                  <a:cxn ang="0">
                    <a:pos x="440" y="62"/>
                  </a:cxn>
                  <a:cxn ang="0">
                    <a:pos x="440" y="62"/>
                  </a:cxn>
                  <a:cxn ang="0">
                    <a:pos x="449" y="71"/>
                  </a:cxn>
                  <a:cxn ang="0">
                    <a:pos x="458" y="80"/>
                  </a:cxn>
                  <a:cxn ang="0">
                    <a:pos x="458" y="80"/>
                  </a:cxn>
                  <a:cxn ang="0">
                    <a:pos x="466" y="248"/>
                  </a:cxn>
                  <a:cxn ang="0">
                    <a:pos x="387" y="248"/>
                  </a:cxn>
                  <a:cxn ang="0">
                    <a:pos x="247" y="248"/>
                  </a:cxn>
                  <a:cxn ang="0">
                    <a:pos x="106" y="248"/>
                  </a:cxn>
                  <a:cxn ang="0">
                    <a:pos x="0" y="239"/>
                  </a:cxn>
                </a:cxnLst>
                <a:rect l="0" t="0" r="r" b="b"/>
                <a:pathLst>
                  <a:path w="466" h="248">
                    <a:moveTo>
                      <a:pt x="0" y="239"/>
                    </a:moveTo>
                    <a:lnTo>
                      <a:pt x="18" y="0"/>
                    </a:lnTo>
                    <a:lnTo>
                      <a:pt x="88" y="9"/>
                    </a:lnTo>
                    <a:lnTo>
                      <a:pt x="238" y="9"/>
                    </a:lnTo>
                    <a:lnTo>
                      <a:pt x="317" y="9"/>
                    </a:lnTo>
                    <a:lnTo>
                      <a:pt x="414" y="9"/>
                    </a:lnTo>
                    <a:lnTo>
                      <a:pt x="431" y="18"/>
                    </a:lnTo>
                    <a:lnTo>
                      <a:pt x="431" y="18"/>
                    </a:lnTo>
                    <a:lnTo>
                      <a:pt x="440" y="18"/>
                    </a:lnTo>
                    <a:lnTo>
                      <a:pt x="440" y="27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40" y="27"/>
                    </a:lnTo>
                    <a:lnTo>
                      <a:pt x="440" y="36"/>
                    </a:lnTo>
                    <a:lnTo>
                      <a:pt x="431" y="44"/>
                    </a:lnTo>
                    <a:lnTo>
                      <a:pt x="431" y="53"/>
                    </a:lnTo>
                    <a:lnTo>
                      <a:pt x="440" y="53"/>
                    </a:lnTo>
                    <a:lnTo>
                      <a:pt x="440" y="62"/>
                    </a:lnTo>
                    <a:lnTo>
                      <a:pt x="440" y="62"/>
                    </a:lnTo>
                    <a:lnTo>
                      <a:pt x="449" y="71"/>
                    </a:lnTo>
                    <a:lnTo>
                      <a:pt x="458" y="80"/>
                    </a:lnTo>
                    <a:lnTo>
                      <a:pt x="458" y="80"/>
                    </a:lnTo>
                    <a:lnTo>
                      <a:pt x="466" y="248"/>
                    </a:lnTo>
                    <a:lnTo>
                      <a:pt x="387" y="248"/>
                    </a:lnTo>
                    <a:lnTo>
                      <a:pt x="247" y="248"/>
                    </a:lnTo>
                    <a:lnTo>
                      <a:pt x="106" y="248"/>
                    </a:lnTo>
                    <a:lnTo>
                      <a:pt x="0" y="239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4" name="Freeform 137">
                <a:extLst>
                  <a:ext uri="{FF2B5EF4-FFF2-40B4-BE49-F238E27FC236}">
                    <a16:creationId xmlns:a16="http://schemas.microsoft.com/office/drawing/2014/main" id="{F5DA1D23-5B5F-2540-F48B-79FB72444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3590" y="2495978"/>
                <a:ext cx="260277" cy="450788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0" y="319"/>
                  </a:cxn>
                  <a:cxn ang="0">
                    <a:pos x="9" y="310"/>
                  </a:cxn>
                  <a:cxn ang="0">
                    <a:pos x="9" y="301"/>
                  </a:cxn>
                  <a:cxn ang="0">
                    <a:pos x="18" y="292"/>
                  </a:cxn>
                  <a:cxn ang="0">
                    <a:pos x="18" y="275"/>
                  </a:cxn>
                  <a:cxn ang="0">
                    <a:pos x="27" y="266"/>
                  </a:cxn>
                  <a:cxn ang="0">
                    <a:pos x="27" y="248"/>
                  </a:cxn>
                  <a:cxn ang="0">
                    <a:pos x="27" y="239"/>
                  </a:cxn>
                  <a:cxn ang="0">
                    <a:pos x="18" y="230"/>
                  </a:cxn>
                  <a:cxn ang="0">
                    <a:pos x="18" y="213"/>
                  </a:cxn>
                  <a:cxn ang="0">
                    <a:pos x="9" y="27"/>
                  </a:cxn>
                  <a:cxn ang="0">
                    <a:pos x="9" y="27"/>
                  </a:cxn>
                  <a:cxn ang="0">
                    <a:pos x="27" y="27"/>
                  </a:cxn>
                  <a:cxn ang="0">
                    <a:pos x="44" y="18"/>
                  </a:cxn>
                  <a:cxn ang="0">
                    <a:pos x="80" y="9"/>
                  </a:cxn>
                  <a:cxn ang="0">
                    <a:pos x="168" y="9"/>
                  </a:cxn>
                  <a:cxn ang="0">
                    <a:pos x="185" y="213"/>
                  </a:cxn>
                  <a:cxn ang="0">
                    <a:pos x="194" y="221"/>
                  </a:cxn>
                  <a:cxn ang="0">
                    <a:pos x="194" y="230"/>
                  </a:cxn>
                  <a:cxn ang="0">
                    <a:pos x="185" y="239"/>
                  </a:cxn>
                  <a:cxn ang="0">
                    <a:pos x="168" y="248"/>
                  </a:cxn>
                  <a:cxn ang="0">
                    <a:pos x="159" y="248"/>
                  </a:cxn>
                  <a:cxn ang="0">
                    <a:pos x="159" y="257"/>
                  </a:cxn>
                  <a:cxn ang="0">
                    <a:pos x="150" y="266"/>
                  </a:cxn>
                  <a:cxn ang="0">
                    <a:pos x="150" y="283"/>
                  </a:cxn>
                  <a:cxn ang="0">
                    <a:pos x="132" y="283"/>
                  </a:cxn>
                  <a:cxn ang="0">
                    <a:pos x="132" y="301"/>
                  </a:cxn>
                  <a:cxn ang="0">
                    <a:pos x="124" y="310"/>
                  </a:cxn>
                  <a:cxn ang="0">
                    <a:pos x="115" y="310"/>
                  </a:cxn>
                  <a:cxn ang="0">
                    <a:pos x="106" y="292"/>
                  </a:cxn>
                  <a:cxn ang="0">
                    <a:pos x="97" y="301"/>
                  </a:cxn>
                  <a:cxn ang="0">
                    <a:pos x="97" y="319"/>
                  </a:cxn>
                  <a:cxn ang="0">
                    <a:pos x="88" y="328"/>
                  </a:cxn>
                  <a:cxn ang="0">
                    <a:pos x="80" y="319"/>
                  </a:cxn>
                  <a:cxn ang="0">
                    <a:pos x="71" y="319"/>
                  </a:cxn>
                  <a:cxn ang="0">
                    <a:pos x="62" y="328"/>
                  </a:cxn>
                  <a:cxn ang="0">
                    <a:pos x="62" y="336"/>
                  </a:cxn>
                  <a:cxn ang="0">
                    <a:pos x="44" y="319"/>
                  </a:cxn>
                  <a:cxn ang="0">
                    <a:pos x="27" y="328"/>
                  </a:cxn>
                  <a:cxn ang="0">
                    <a:pos x="27" y="336"/>
                  </a:cxn>
                  <a:cxn ang="0">
                    <a:pos x="18" y="328"/>
                  </a:cxn>
                  <a:cxn ang="0">
                    <a:pos x="9" y="336"/>
                  </a:cxn>
                  <a:cxn ang="0">
                    <a:pos x="9" y="336"/>
                  </a:cxn>
                </a:cxnLst>
                <a:rect l="0" t="0" r="r" b="b"/>
                <a:pathLst>
                  <a:path w="194" h="336">
                    <a:moveTo>
                      <a:pt x="9" y="336"/>
                    </a:move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9" y="319"/>
                    </a:lnTo>
                    <a:lnTo>
                      <a:pt x="9" y="310"/>
                    </a:lnTo>
                    <a:lnTo>
                      <a:pt x="9" y="310"/>
                    </a:lnTo>
                    <a:lnTo>
                      <a:pt x="9" y="301"/>
                    </a:lnTo>
                    <a:lnTo>
                      <a:pt x="9" y="292"/>
                    </a:lnTo>
                    <a:lnTo>
                      <a:pt x="18" y="292"/>
                    </a:lnTo>
                    <a:lnTo>
                      <a:pt x="18" y="283"/>
                    </a:lnTo>
                    <a:lnTo>
                      <a:pt x="18" y="275"/>
                    </a:lnTo>
                    <a:lnTo>
                      <a:pt x="27" y="266"/>
                    </a:lnTo>
                    <a:lnTo>
                      <a:pt x="27" y="266"/>
                    </a:lnTo>
                    <a:lnTo>
                      <a:pt x="27" y="257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39"/>
                    </a:lnTo>
                    <a:lnTo>
                      <a:pt x="18" y="230"/>
                    </a:lnTo>
                    <a:lnTo>
                      <a:pt x="18" y="230"/>
                    </a:lnTo>
                    <a:lnTo>
                      <a:pt x="18" y="221"/>
                    </a:lnTo>
                    <a:lnTo>
                      <a:pt x="18" y="213"/>
                    </a:lnTo>
                    <a:lnTo>
                      <a:pt x="27" y="213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8" y="27"/>
                    </a:lnTo>
                    <a:lnTo>
                      <a:pt x="27" y="27"/>
                    </a:lnTo>
                    <a:lnTo>
                      <a:pt x="36" y="27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80" y="9"/>
                    </a:lnTo>
                    <a:lnTo>
                      <a:pt x="159" y="0"/>
                    </a:lnTo>
                    <a:lnTo>
                      <a:pt x="168" y="9"/>
                    </a:lnTo>
                    <a:lnTo>
                      <a:pt x="176" y="80"/>
                    </a:lnTo>
                    <a:lnTo>
                      <a:pt x="185" y="213"/>
                    </a:lnTo>
                    <a:lnTo>
                      <a:pt x="185" y="213"/>
                    </a:lnTo>
                    <a:lnTo>
                      <a:pt x="194" y="221"/>
                    </a:lnTo>
                    <a:lnTo>
                      <a:pt x="185" y="230"/>
                    </a:lnTo>
                    <a:lnTo>
                      <a:pt x="194" y="230"/>
                    </a:lnTo>
                    <a:lnTo>
                      <a:pt x="194" y="239"/>
                    </a:lnTo>
                    <a:lnTo>
                      <a:pt x="185" y="239"/>
                    </a:lnTo>
                    <a:lnTo>
                      <a:pt x="168" y="248"/>
                    </a:lnTo>
                    <a:lnTo>
                      <a:pt x="168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57"/>
                    </a:lnTo>
                    <a:lnTo>
                      <a:pt x="159" y="266"/>
                    </a:lnTo>
                    <a:lnTo>
                      <a:pt x="150" y="266"/>
                    </a:lnTo>
                    <a:lnTo>
                      <a:pt x="150" y="275"/>
                    </a:lnTo>
                    <a:lnTo>
                      <a:pt x="150" y="283"/>
                    </a:lnTo>
                    <a:lnTo>
                      <a:pt x="141" y="283"/>
                    </a:lnTo>
                    <a:lnTo>
                      <a:pt x="132" y="283"/>
                    </a:lnTo>
                    <a:lnTo>
                      <a:pt x="132" y="292"/>
                    </a:lnTo>
                    <a:lnTo>
                      <a:pt x="132" y="301"/>
                    </a:lnTo>
                    <a:lnTo>
                      <a:pt x="132" y="310"/>
                    </a:lnTo>
                    <a:lnTo>
                      <a:pt x="124" y="310"/>
                    </a:lnTo>
                    <a:lnTo>
                      <a:pt x="115" y="310"/>
                    </a:lnTo>
                    <a:lnTo>
                      <a:pt x="115" y="310"/>
                    </a:lnTo>
                    <a:lnTo>
                      <a:pt x="106" y="301"/>
                    </a:lnTo>
                    <a:lnTo>
                      <a:pt x="106" y="292"/>
                    </a:lnTo>
                    <a:lnTo>
                      <a:pt x="106" y="301"/>
                    </a:lnTo>
                    <a:lnTo>
                      <a:pt x="97" y="301"/>
                    </a:lnTo>
                    <a:lnTo>
                      <a:pt x="97" y="310"/>
                    </a:lnTo>
                    <a:lnTo>
                      <a:pt x="97" y="319"/>
                    </a:lnTo>
                    <a:lnTo>
                      <a:pt x="97" y="319"/>
                    </a:lnTo>
                    <a:lnTo>
                      <a:pt x="88" y="328"/>
                    </a:lnTo>
                    <a:lnTo>
                      <a:pt x="88" y="319"/>
                    </a:lnTo>
                    <a:lnTo>
                      <a:pt x="80" y="319"/>
                    </a:lnTo>
                    <a:lnTo>
                      <a:pt x="80" y="319"/>
                    </a:lnTo>
                    <a:lnTo>
                      <a:pt x="71" y="319"/>
                    </a:lnTo>
                    <a:lnTo>
                      <a:pt x="71" y="319"/>
                    </a:lnTo>
                    <a:lnTo>
                      <a:pt x="62" y="328"/>
                    </a:lnTo>
                    <a:lnTo>
                      <a:pt x="62" y="328"/>
                    </a:lnTo>
                    <a:lnTo>
                      <a:pt x="62" y="336"/>
                    </a:lnTo>
                    <a:lnTo>
                      <a:pt x="62" y="328"/>
                    </a:lnTo>
                    <a:lnTo>
                      <a:pt x="44" y="319"/>
                    </a:lnTo>
                    <a:lnTo>
                      <a:pt x="36" y="328"/>
                    </a:lnTo>
                    <a:lnTo>
                      <a:pt x="27" y="328"/>
                    </a:lnTo>
                    <a:lnTo>
                      <a:pt x="36" y="328"/>
                    </a:lnTo>
                    <a:lnTo>
                      <a:pt x="27" y="336"/>
                    </a:lnTo>
                    <a:lnTo>
                      <a:pt x="27" y="328"/>
                    </a:lnTo>
                    <a:lnTo>
                      <a:pt x="18" y="328"/>
                    </a:lnTo>
                    <a:lnTo>
                      <a:pt x="9" y="328"/>
                    </a:lnTo>
                    <a:lnTo>
                      <a:pt x="9" y="336"/>
                    </a:lnTo>
                    <a:lnTo>
                      <a:pt x="9" y="336"/>
                    </a:lnTo>
                    <a:lnTo>
                      <a:pt x="9" y="336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5" name="Freeform 139">
                <a:extLst>
                  <a:ext uri="{FF2B5EF4-FFF2-40B4-BE49-F238E27FC236}">
                    <a16:creationId xmlns:a16="http://schemas.microsoft.com/office/drawing/2014/main" id="{B26C2E93-4649-321E-2DEC-2EA7A5D0AC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431" y="2449020"/>
                <a:ext cx="331383" cy="593001"/>
              </a:xfrm>
              <a:custGeom>
                <a:avLst/>
                <a:gdLst/>
                <a:ahLst/>
                <a:cxnLst>
                  <a:cxn ang="0">
                    <a:pos x="9" y="177"/>
                  </a:cxn>
                  <a:cxn ang="0">
                    <a:pos x="18" y="159"/>
                  </a:cxn>
                  <a:cxn ang="0">
                    <a:pos x="27" y="142"/>
                  </a:cxn>
                  <a:cxn ang="0">
                    <a:pos x="18" y="115"/>
                  </a:cxn>
                  <a:cxn ang="0">
                    <a:pos x="44" y="97"/>
                  </a:cxn>
                  <a:cxn ang="0">
                    <a:pos x="62" y="80"/>
                  </a:cxn>
                  <a:cxn ang="0">
                    <a:pos x="71" y="44"/>
                  </a:cxn>
                  <a:cxn ang="0">
                    <a:pos x="62" y="35"/>
                  </a:cxn>
                  <a:cxn ang="0">
                    <a:pos x="44" y="18"/>
                  </a:cxn>
                  <a:cxn ang="0">
                    <a:pos x="132" y="9"/>
                  </a:cxn>
                  <a:cxn ang="0">
                    <a:pos x="203" y="0"/>
                  </a:cxn>
                  <a:cxn ang="0">
                    <a:pos x="212" y="27"/>
                  </a:cxn>
                  <a:cxn ang="0">
                    <a:pos x="220" y="44"/>
                  </a:cxn>
                  <a:cxn ang="0">
                    <a:pos x="229" y="62"/>
                  </a:cxn>
                  <a:cxn ang="0">
                    <a:pos x="238" y="256"/>
                  </a:cxn>
                  <a:cxn ang="0">
                    <a:pos x="247" y="274"/>
                  </a:cxn>
                  <a:cxn ang="0">
                    <a:pos x="247" y="292"/>
                  </a:cxn>
                  <a:cxn ang="0">
                    <a:pos x="238" y="310"/>
                  </a:cxn>
                  <a:cxn ang="0">
                    <a:pos x="229" y="327"/>
                  </a:cxn>
                  <a:cxn ang="0">
                    <a:pos x="229" y="345"/>
                  </a:cxn>
                  <a:cxn ang="0">
                    <a:pos x="220" y="363"/>
                  </a:cxn>
                  <a:cxn ang="0">
                    <a:pos x="229" y="371"/>
                  </a:cxn>
                  <a:cxn ang="0">
                    <a:pos x="220" y="389"/>
                  </a:cxn>
                  <a:cxn ang="0">
                    <a:pos x="212" y="407"/>
                  </a:cxn>
                  <a:cxn ang="0">
                    <a:pos x="203" y="416"/>
                  </a:cxn>
                  <a:cxn ang="0">
                    <a:pos x="203" y="424"/>
                  </a:cxn>
                  <a:cxn ang="0">
                    <a:pos x="194" y="433"/>
                  </a:cxn>
                  <a:cxn ang="0">
                    <a:pos x="176" y="424"/>
                  </a:cxn>
                  <a:cxn ang="0">
                    <a:pos x="159" y="442"/>
                  </a:cxn>
                  <a:cxn ang="0">
                    <a:pos x="150" y="442"/>
                  </a:cxn>
                  <a:cxn ang="0">
                    <a:pos x="141" y="416"/>
                  </a:cxn>
                  <a:cxn ang="0">
                    <a:pos x="132" y="389"/>
                  </a:cxn>
                  <a:cxn ang="0">
                    <a:pos x="124" y="380"/>
                  </a:cxn>
                  <a:cxn ang="0">
                    <a:pos x="106" y="371"/>
                  </a:cxn>
                  <a:cxn ang="0">
                    <a:pos x="80" y="354"/>
                  </a:cxn>
                  <a:cxn ang="0">
                    <a:pos x="80" y="336"/>
                  </a:cxn>
                  <a:cxn ang="0">
                    <a:pos x="88" y="310"/>
                  </a:cxn>
                  <a:cxn ang="0">
                    <a:pos x="80" y="292"/>
                  </a:cxn>
                  <a:cxn ang="0">
                    <a:pos x="71" y="292"/>
                  </a:cxn>
                  <a:cxn ang="0">
                    <a:pos x="53" y="292"/>
                  </a:cxn>
                  <a:cxn ang="0">
                    <a:pos x="44" y="265"/>
                  </a:cxn>
                  <a:cxn ang="0">
                    <a:pos x="27" y="248"/>
                  </a:cxn>
                  <a:cxn ang="0">
                    <a:pos x="9" y="230"/>
                  </a:cxn>
                  <a:cxn ang="0">
                    <a:pos x="0" y="212"/>
                  </a:cxn>
                  <a:cxn ang="0">
                    <a:pos x="0" y="186"/>
                  </a:cxn>
                </a:cxnLst>
                <a:rect l="0" t="0" r="r" b="b"/>
                <a:pathLst>
                  <a:path w="247" h="442">
                    <a:moveTo>
                      <a:pt x="0" y="186"/>
                    </a:moveTo>
                    <a:lnTo>
                      <a:pt x="9" y="177"/>
                    </a:lnTo>
                    <a:lnTo>
                      <a:pt x="9" y="177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2"/>
                    </a:lnTo>
                    <a:lnTo>
                      <a:pt x="27" y="133"/>
                    </a:lnTo>
                    <a:lnTo>
                      <a:pt x="27" y="124"/>
                    </a:lnTo>
                    <a:lnTo>
                      <a:pt x="18" y="115"/>
                    </a:lnTo>
                    <a:lnTo>
                      <a:pt x="18" y="106"/>
                    </a:lnTo>
                    <a:lnTo>
                      <a:pt x="27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62" y="88"/>
                    </a:lnTo>
                    <a:lnTo>
                      <a:pt x="62" y="80"/>
                    </a:lnTo>
                    <a:lnTo>
                      <a:pt x="62" y="71"/>
                    </a:lnTo>
                    <a:lnTo>
                      <a:pt x="71" y="62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44" y="1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132" y="9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18"/>
                    </a:lnTo>
                    <a:lnTo>
                      <a:pt x="203" y="18"/>
                    </a:lnTo>
                    <a:lnTo>
                      <a:pt x="212" y="27"/>
                    </a:lnTo>
                    <a:lnTo>
                      <a:pt x="212" y="35"/>
                    </a:lnTo>
                    <a:lnTo>
                      <a:pt x="220" y="44"/>
                    </a:lnTo>
                    <a:lnTo>
                      <a:pt x="220" y="44"/>
                    </a:lnTo>
                    <a:lnTo>
                      <a:pt x="220" y="53"/>
                    </a:lnTo>
                    <a:lnTo>
                      <a:pt x="229" y="62"/>
                    </a:lnTo>
                    <a:lnTo>
                      <a:pt x="229" y="62"/>
                    </a:lnTo>
                    <a:lnTo>
                      <a:pt x="247" y="248"/>
                    </a:lnTo>
                    <a:lnTo>
                      <a:pt x="238" y="248"/>
                    </a:lnTo>
                    <a:lnTo>
                      <a:pt x="238" y="256"/>
                    </a:lnTo>
                    <a:lnTo>
                      <a:pt x="238" y="265"/>
                    </a:lnTo>
                    <a:lnTo>
                      <a:pt x="238" y="265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47" y="301"/>
                    </a:lnTo>
                    <a:lnTo>
                      <a:pt x="238" y="310"/>
                    </a:lnTo>
                    <a:lnTo>
                      <a:pt x="238" y="318"/>
                    </a:lnTo>
                    <a:lnTo>
                      <a:pt x="238" y="327"/>
                    </a:lnTo>
                    <a:lnTo>
                      <a:pt x="229" y="327"/>
                    </a:lnTo>
                    <a:lnTo>
                      <a:pt x="229" y="336"/>
                    </a:lnTo>
                    <a:lnTo>
                      <a:pt x="229" y="345"/>
                    </a:lnTo>
                    <a:lnTo>
                      <a:pt x="229" y="345"/>
                    </a:lnTo>
                    <a:lnTo>
                      <a:pt x="229" y="354"/>
                    </a:lnTo>
                    <a:lnTo>
                      <a:pt x="220" y="354"/>
                    </a:lnTo>
                    <a:lnTo>
                      <a:pt x="220" y="363"/>
                    </a:lnTo>
                    <a:lnTo>
                      <a:pt x="220" y="371"/>
                    </a:lnTo>
                    <a:lnTo>
                      <a:pt x="229" y="371"/>
                    </a:lnTo>
                    <a:lnTo>
                      <a:pt x="229" y="371"/>
                    </a:lnTo>
                    <a:lnTo>
                      <a:pt x="220" y="380"/>
                    </a:lnTo>
                    <a:lnTo>
                      <a:pt x="220" y="380"/>
                    </a:lnTo>
                    <a:lnTo>
                      <a:pt x="220" y="389"/>
                    </a:lnTo>
                    <a:lnTo>
                      <a:pt x="220" y="398"/>
                    </a:lnTo>
                    <a:lnTo>
                      <a:pt x="220" y="398"/>
                    </a:lnTo>
                    <a:lnTo>
                      <a:pt x="212" y="407"/>
                    </a:lnTo>
                    <a:lnTo>
                      <a:pt x="203" y="407"/>
                    </a:lnTo>
                    <a:lnTo>
                      <a:pt x="203" y="407"/>
                    </a:lnTo>
                    <a:lnTo>
                      <a:pt x="203" y="416"/>
                    </a:lnTo>
                    <a:lnTo>
                      <a:pt x="203" y="416"/>
                    </a:lnTo>
                    <a:lnTo>
                      <a:pt x="203" y="424"/>
                    </a:lnTo>
                    <a:lnTo>
                      <a:pt x="203" y="424"/>
                    </a:lnTo>
                    <a:lnTo>
                      <a:pt x="203" y="433"/>
                    </a:lnTo>
                    <a:lnTo>
                      <a:pt x="194" y="433"/>
                    </a:lnTo>
                    <a:lnTo>
                      <a:pt x="194" y="433"/>
                    </a:lnTo>
                    <a:lnTo>
                      <a:pt x="185" y="424"/>
                    </a:lnTo>
                    <a:lnTo>
                      <a:pt x="176" y="424"/>
                    </a:lnTo>
                    <a:lnTo>
                      <a:pt x="176" y="424"/>
                    </a:lnTo>
                    <a:lnTo>
                      <a:pt x="168" y="424"/>
                    </a:lnTo>
                    <a:lnTo>
                      <a:pt x="159" y="433"/>
                    </a:lnTo>
                    <a:lnTo>
                      <a:pt x="159" y="442"/>
                    </a:lnTo>
                    <a:lnTo>
                      <a:pt x="168" y="442"/>
                    </a:lnTo>
                    <a:lnTo>
                      <a:pt x="159" y="442"/>
                    </a:lnTo>
                    <a:lnTo>
                      <a:pt x="150" y="442"/>
                    </a:lnTo>
                    <a:lnTo>
                      <a:pt x="141" y="433"/>
                    </a:lnTo>
                    <a:lnTo>
                      <a:pt x="141" y="424"/>
                    </a:lnTo>
                    <a:lnTo>
                      <a:pt x="141" y="416"/>
                    </a:lnTo>
                    <a:lnTo>
                      <a:pt x="141" y="416"/>
                    </a:lnTo>
                    <a:lnTo>
                      <a:pt x="132" y="398"/>
                    </a:lnTo>
                    <a:lnTo>
                      <a:pt x="132" y="389"/>
                    </a:lnTo>
                    <a:lnTo>
                      <a:pt x="132" y="389"/>
                    </a:lnTo>
                    <a:lnTo>
                      <a:pt x="124" y="389"/>
                    </a:lnTo>
                    <a:lnTo>
                      <a:pt x="124" y="380"/>
                    </a:lnTo>
                    <a:lnTo>
                      <a:pt x="115" y="371"/>
                    </a:lnTo>
                    <a:lnTo>
                      <a:pt x="106" y="380"/>
                    </a:lnTo>
                    <a:lnTo>
                      <a:pt x="106" y="371"/>
                    </a:lnTo>
                    <a:lnTo>
                      <a:pt x="106" y="371"/>
                    </a:lnTo>
                    <a:lnTo>
                      <a:pt x="88" y="363"/>
                    </a:lnTo>
                    <a:lnTo>
                      <a:pt x="80" y="354"/>
                    </a:lnTo>
                    <a:lnTo>
                      <a:pt x="80" y="345"/>
                    </a:lnTo>
                    <a:lnTo>
                      <a:pt x="80" y="336"/>
                    </a:lnTo>
                    <a:lnTo>
                      <a:pt x="80" y="336"/>
                    </a:lnTo>
                    <a:lnTo>
                      <a:pt x="88" y="327"/>
                    </a:lnTo>
                    <a:lnTo>
                      <a:pt x="88" y="318"/>
                    </a:lnTo>
                    <a:lnTo>
                      <a:pt x="88" y="310"/>
                    </a:lnTo>
                    <a:lnTo>
                      <a:pt x="88" y="301"/>
                    </a:lnTo>
                    <a:lnTo>
                      <a:pt x="88" y="301"/>
                    </a:lnTo>
                    <a:lnTo>
                      <a:pt x="80" y="292"/>
                    </a:lnTo>
                    <a:lnTo>
                      <a:pt x="80" y="292"/>
                    </a:lnTo>
                    <a:lnTo>
                      <a:pt x="71" y="292"/>
                    </a:lnTo>
                    <a:lnTo>
                      <a:pt x="71" y="292"/>
                    </a:lnTo>
                    <a:lnTo>
                      <a:pt x="62" y="301"/>
                    </a:lnTo>
                    <a:lnTo>
                      <a:pt x="62" y="301"/>
                    </a:lnTo>
                    <a:lnTo>
                      <a:pt x="53" y="292"/>
                    </a:lnTo>
                    <a:lnTo>
                      <a:pt x="53" y="274"/>
                    </a:lnTo>
                    <a:lnTo>
                      <a:pt x="44" y="265"/>
                    </a:lnTo>
                    <a:lnTo>
                      <a:pt x="44" y="265"/>
                    </a:lnTo>
                    <a:lnTo>
                      <a:pt x="27" y="256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12"/>
                    </a:lnTo>
                    <a:lnTo>
                      <a:pt x="0" y="212"/>
                    </a:lnTo>
                    <a:lnTo>
                      <a:pt x="0" y="203"/>
                    </a:lnTo>
                    <a:lnTo>
                      <a:pt x="0" y="195"/>
                    </a:lnTo>
                    <a:lnTo>
                      <a:pt x="0" y="186"/>
                    </a:lnTo>
                    <a:lnTo>
                      <a:pt x="0" y="186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6" name="Freeform 140">
                <a:extLst>
                  <a:ext uri="{FF2B5EF4-FFF2-40B4-BE49-F238E27FC236}">
                    <a16:creationId xmlns:a16="http://schemas.microsoft.com/office/drawing/2014/main" id="{77A6157D-534C-8BCE-6310-BE2118DE4E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431" y="2449020"/>
                <a:ext cx="331383" cy="593001"/>
              </a:xfrm>
              <a:custGeom>
                <a:avLst/>
                <a:gdLst/>
                <a:ahLst/>
                <a:cxnLst>
                  <a:cxn ang="0">
                    <a:pos x="9" y="177"/>
                  </a:cxn>
                  <a:cxn ang="0">
                    <a:pos x="18" y="159"/>
                  </a:cxn>
                  <a:cxn ang="0">
                    <a:pos x="27" y="142"/>
                  </a:cxn>
                  <a:cxn ang="0">
                    <a:pos x="18" y="115"/>
                  </a:cxn>
                  <a:cxn ang="0">
                    <a:pos x="44" y="97"/>
                  </a:cxn>
                  <a:cxn ang="0">
                    <a:pos x="62" y="80"/>
                  </a:cxn>
                  <a:cxn ang="0">
                    <a:pos x="71" y="44"/>
                  </a:cxn>
                  <a:cxn ang="0">
                    <a:pos x="62" y="35"/>
                  </a:cxn>
                  <a:cxn ang="0">
                    <a:pos x="44" y="18"/>
                  </a:cxn>
                  <a:cxn ang="0">
                    <a:pos x="132" y="9"/>
                  </a:cxn>
                  <a:cxn ang="0">
                    <a:pos x="203" y="0"/>
                  </a:cxn>
                  <a:cxn ang="0">
                    <a:pos x="212" y="27"/>
                  </a:cxn>
                  <a:cxn ang="0">
                    <a:pos x="220" y="44"/>
                  </a:cxn>
                  <a:cxn ang="0">
                    <a:pos x="229" y="62"/>
                  </a:cxn>
                  <a:cxn ang="0">
                    <a:pos x="238" y="256"/>
                  </a:cxn>
                  <a:cxn ang="0">
                    <a:pos x="247" y="274"/>
                  </a:cxn>
                  <a:cxn ang="0">
                    <a:pos x="247" y="292"/>
                  </a:cxn>
                  <a:cxn ang="0">
                    <a:pos x="238" y="310"/>
                  </a:cxn>
                  <a:cxn ang="0">
                    <a:pos x="229" y="327"/>
                  </a:cxn>
                  <a:cxn ang="0">
                    <a:pos x="229" y="345"/>
                  </a:cxn>
                  <a:cxn ang="0">
                    <a:pos x="220" y="363"/>
                  </a:cxn>
                  <a:cxn ang="0">
                    <a:pos x="229" y="371"/>
                  </a:cxn>
                  <a:cxn ang="0">
                    <a:pos x="220" y="389"/>
                  </a:cxn>
                  <a:cxn ang="0">
                    <a:pos x="212" y="407"/>
                  </a:cxn>
                  <a:cxn ang="0">
                    <a:pos x="203" y="416"/>
                  </a:cxn>
                  <a:cxn ang="0">
                    <a:pos x="203" y="424"/>
                  </a:cxn>
                  <a:cxn ang="0">
                    <a:pos x="194" y="433"/>
                  </a:cxn>
                  <a:cxn ang="0">
                    <a:pos x="176" y="424"/>
                  </a:cxn>
                  <a:cxn ang="0">
                    <a:pos x="159" y="442"/>
                  </a:cxn>
                  <a:cxn ang="0">
                    <a:pos x="150" y="442"/>
                  </a:cxn>
                  <a:cxn ang="0">
                    <a:pos x="141" y="416"/>
                  </a:cxn>
                  <a:cxn ang="0">
                    <a:pos x="132" y="389"/>
                  </a:cxn>
                  <a:cxn ang="0">
                    <a:pos x="124" y="380"/>
                  </a:cxn>
                  <a:cxn ang="0">
                    <a:pos x="106" y="371"/>
                  </a:cxn>
                  <a:cxn ang="0">
                    <a:pos x="80" y="354"/>
                  </a:cxn>
                  <a:cxn ang="0">
                    <a:pos x="80" y="336"/>
                  </a:cxn>
                  <a:cxn ang="0">
                    <a:pos x="88" y="310"/>
                  </a:cxn>
                  <a:cxn ang="0">
                    <a:pos x="80" y="292"/>
                  </a:cxn>
                  <a:cxn ang="0">
                    <a:pos x="71" y="292"/>
                  </a:cxn>
                  <a:cxn ang="0">
                    <a:pos x="53" y="292"/>
                  </a:cxn>
                  <a:cxn ang="0">
                    <a:pos x="44" y="265"/>
                  </a:cxn>
                  <a:cxn ang="0">
                    <a:pos x="27" y="248"/>
                  </a:cxn>
                  <a:cxn ang="0">
                    <a:pos x="9" y="230"/>
                  </a:cxn>
                  <a:cxn ang="0">
                    <a:pos x="0" y="212"/>
                  </a:cxn>
                  <a:cxn ang="0">
                    <a:pos x="0" y="186"/>
                  </a:cxn>
                </a:cxnLst>
                <a:rect l="0" t="0" r="r" b="b"/>
                <a:pathLst>
                  <a:path w="247" h="442">
                    <a:moveTo>
                      <a:pt x="0" y="186"/>
                    </a:moveTo>
                    <a:lnTo>
                      <a:pt x="9" y="177"/>
                    </a:lnTo>
                    <a:lnTo>
                      <a:pt x="9" y="177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18" y="159"/>
                    </a:lnTo>
                    <a:lnTo>
                      <a:pt x="18" y="150"/>
                    </a:lnTo>
                    <a:lnTo>
                      <a:pt x="18" y="150"/>
                    </a:lnTo>
                    <a:lnTo>
                      <a:pt x="27" y="142"/>
                    </a:lnTo>
                    <a:lnTo>
                      <a:pt x="27" y="133"/>
                    </a:lnTo>
                    <a:lnTo>
                      <a:pt x="27" y="124"/>
                    </a:lnTo>
                    <a:lnTo>
                      <a:pt x="18" y="115"/>
                    </a:lnTo>
                    <a:lnTo>
                      <a:pt x="18" y="106"/>
                    </a:lnTo>
                    <a:lnTo>
                      <a:pt x="27" y="97"/>
                    </a:lnTo>
                    <a:lnTo>
                      <a:pt x="44" y="97"/>
                    </a:lnTo>
                    <a:lnTo>
                      <a:pt x="44" y="88"/>
                    </a:lnTo>
                    <a:lnTo>
                      <a:pt x="62" y="88"/>
                    </a:lnTo>
                    <a:lnTo>
                      <a:pt x="62" y="80"/>
                    </a:lnTo>
                    <a:lnTo>
                      <a:pt x="62" y="71"/>
                    </a:lnTo>
                    <a:lnTo>
                      <a:pt x="71" y="62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44" y="1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132" y="9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18"/>
                    </a:lnTo>
                    <a:lnTo>
                      <a:pt x="203" y="18"/>
                    </a:lnTo>
                    <a:lnTo>
                      <a:pt x="212" y="27"/>
                    </a:lnTo>
                    <a:lnTo>
                      <a:pt x="212" y="35"/>
                    </a:lnTo>
                    <a:lnTo>
                      <a:pt x="220" y="44"/>
                    </a:lnTo>
                    <a:lnTo>
                      <a:pt x="220" y="44"/>
                    </a:lnTo>
                    <a:lnTo>
                      <a:pt x="220" y="53"/>
                    </a:lnTo>
                    <a:lnTo>
                      <a:pt x="229" y="62"/>
                    </a:lnTo>
                    <a:lnTo>
                      <a:pt x="229" y="62"/>
                    </a:lnTo>
                    <a:lnTo>
                      <a:pt x="247" y="248"/>
                    </a:lnTo>
                    <a:lnTo>
                      <a:pt x="238" y="248"/>
                    </a:lnTo>
                    <a:lnTo>
                      <a:pt x="238" y="256"/>
                    </a:lnTo>
                    <a:lnTo>
                      <a:pt x="238" y="265"/>
                    </a:lnTo>
                    <a:lnTo>
                      <a:pt x="238" y="265"/>
                    </a:lnTo>
                    <a:lnTo>
                      <a:pt x="247" y="274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47" y="292"/>
                    </a:lnTo>
                    <a:lnTo>
                      <a:pt x="247" y="301"/>
                    </a:lnTo>
                    <a:lnTo>
                      <a:pt x="247" y="301"/>
                    </a:lnTo>
                    <a:lnTo>
                      <a:pt x="238" y="310"/>
                    </a:lnTo>
                    <a:lnTo>
                      <a:pt x="238" y="318"/>
                    </a:lnTo>
                    <a:lnTo>
                      <a:pt x="238" y="327"/>
                    </a:lnTo>
                    <a:lnTo>
                      <a:pt x="229" y="327"/>
                    </a:lnTo>
                    <a:lnTo>
                      <a:pt x="229" y="336"/>
                    </a:lnTo>
                    <a:lnTo>
                      <a:pt x="229" y="345"/>
                    </a:lnTo>
                    <a:lnTo>
                      <a:pt x="229" y="345"/>
                    </a:lnTo>
                    <a:lnTo>
                      <a:pt x="229" y="354"/>
                    </a:lnTo>
                    <a:lnTo>
                      <a:pt x="220" y="354"/>
                    </a:lnTo>
                    <a:lnTo>
                      <a:pt x="220" y="363"/>
                    </a:lnTo>
                    <a:lnTo>
                      <a:pt x="220" y="371"/>
                    </a:lnTo>
                    <a:lnTo>
                      <a:pt x="229" y="371"/>
                    </a:lnTo>
                    <a:lnTo>
                      <a:pt x="229" y="371"/>
                    </a:lnTo>
                    <a:lnTo>
                      <a:pt x="220" y="380"/>
                    </a:lnTo>
                    <a:lnTo>
                      <a:pt x="220" y="380"/>
                    </a:lnTo>
                    <a:lnTo>
                      <a:pt x="220" y="389"/>
                    </a:lnTo>
                    <a:lnTo>
                      <a:pt x="220" y="398"/>
                    </a:lnTo>
                    <a:lnTo>
                      <a:pt x="220" y="398"/>
                    </a:lnTo>
                    <a:lnTo>
                      <a:pt x="212" y="407"/>
                    </a:lnTo>
                    <a:lnTo>
                      <a:pt x="203" y="407"/>
                    </a:lnTo>
                    <a:lnTo>
                      <a:pt x="203" y="407"/>
                    </a:lnTo>
                    <a:lnTo>
                      <a:pt x="203" y="416"/>
                    </a:lnTo>
                    <a:lnTo>
                      <a:pt x="203" y="416"/>
                    </a:lnTo>
                    <a:lnTo>
                      <a:pt x="203" y="424"/>
                    </a:lnTo>
                    <a:lnTo>
                      <a:pt x="203" y="424"/>
                    </a:lnTo>
                    <a:lnTo>
                      <a:pt x="203" y="433"/>
                    </a:lnTo>
                    <a:lnTo>
                      <a:pt x="194" y="433"/>
                    </a:lnTo>
                    <a:lnTo>
                      <a:pt x="194" y="433"/>
                    </a:lnTo>
                    <a:lnTo>
                      <a:pt x="185" y="424"/>
                    </a:lnTo>
                    <a:lnTo>
                      <a:pt x="176" y="424"/>
                    </a:lnTo>
                    <a:lnTo>
                      <a:pt x="176" y="424"/>
                    </a:lnTo>
                    <a:lnTo>
                      <a:pt x="168" y="424"/>
                    </a:lnTo>
                    <a:lnTo>
                      <a:pt x="159" y="433"/>
                    </a:lnTo>
                    <a:lnTo>
                      <a:pt x="159" y="442"/>
                    </a:lnTo>
                    <a:lnTo>
                      <a:pt x="168" y="442"/>
                    </a:lnTo>
                    <a:lnTo>
                      <a:pt x="159" y="442"/>
                    </a:lnTo>
                    <a:lnTo>
                      <a:pt x="150" y="442"/>
                    </a:lnTo>
                    <a:lnTo>
                      <a:pt x="141" y="433"/>
                    </a:lnTo>
                    <a:lnTo>
                      <a:pt x="141" y="424"/>
                    </a:lnTo>
                    <a:lnTo>
                      <a:pt x="141" y="416"/>
                    </a:lnTo>
                    <a:lnTo>
                      <a:pt x="141" y="416"/>
                    </a:lnTo>
                    <a:lnTo>
                      <a:pt x="132" y="398"/>
                    </a:lnTo>
                    <a:lnTo>
                      <a:pt x="132" y="389"/>
                    </a:lnTo>
                    <a:lnTo>
                      <a:pt x="132" y="389"/>
                    </a:lnTo>
                    <a:lnTo>
                      <a:pt x="124" y="389"/>
                    </a:lnTo>
                    <a:lnTo>
                      <a:pt x="124" y="380"/>
                    </a:lnTo>
                    <a:lnTo>
                      <a:pt x="115" y="371"/>
                    </a:lnTo>
                    <a:lnTo>
                      <a:pt x="106" y="380"/>
                    </a:lnTo>
                    <a:lnTo>
                      <a:pt x="106" y="371"/>
                    </a:lnTo>
                    <a:lnTo>
                      <a:pt x="106" y="371"/>
                    </a:lnTo>
                    <a:lnTo>
                      <a:pt x="88" y="363"/>
                    </a:lnTo>
                    <a:lnTo>
                      <a:pt x="80" y="354"/>
                    </a:lnTo>
                    <a:lnTo>
                      <a:pt x="80" y="345"/>
                    </a:lnTo>
                    <a:lnTo>
                      <a:pt x="80" y="336"/>
                    </a:lnTo>
                    <a:lnTo>
                      <a:pt x="80" y="336"/>
                    </a:lnTo>
                    <a:lnTo>
                      <a:pt x="88" y="327"/>
                    </a:lnTo>
                    <a:lnTo>
                      <a:pt x="88" y="318"/>
                    </a:lnTo>
                    <a:lnTo>
                      <a:pt x="88" y="310"/>
                    </a:lnTo>
                    <a:lnTo>
                      <a:pt x="88" y="301"/>
                    </a:lnTo>
                    <a:lnTo>
                      <a:pt x="88" y="301"/>
                    </a:lnTo>
                    <a:lnTo>
                      <a:pt x="80" y="292"/>
                    </a:lnTo>
                    <a:lnTo>
                      <a:pt x="80" y="292"/>
                    </a:lnTo>
                    <a:lnTo>
                      <a:pt x="71" y="292"/>
                    </a:lnTo>
                    <a:lnTo>
                      <a:pt x="71" y="292"/>
                    </a:lnTo>
                    <a:lnTo>
                      <a:pt x="62" y="301"/>
                    </a:lnTo>
                    <a:lnTo>
                      <a:pt x="62" y="301"/>
                    </a:lnTo>
                    <a:lnTo>
                      <a:pt x="53" y="292"/>
                    </a:lnTo>
                    <a:lnTo>
                      <a:pt x="53" y="274"/>
                    </a:lnTo>
                    <a:lnTo>
                      <a:pt x="44" y="265"/>
                    </a:lnTo>
                    <a:lnTo>
                      <a:pt x="44" y="265"/>
                    </a:lnTo>
                    <a:lnTo>
                      <a:pt x="27" y="256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9" y="212"/>
                    </a:lnTo>
                    <a:lnTo>
                      <a:pt x="0" y="212"/>
                    </a:lnTo>
                    <a:lnTo>
                      <a:pt x="0" y="203"/>
                    </a:lnTo>
                    <a:lnTo>
                      <a:pt x="0" y="195"/>
                    </a:lnTo>
                    <a:lnTo>
                      <a:pt x="0" y="186"/>
                    </a:lnTo>
                    <a:lnTo>
                      <a:pt x="0" y="186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7" name="Freeform 141">
                <a:extLst>
                  <a:ext uri="{FF2B5EF4-FFF2-40B4-BE49-F238E27FC236}">
                    <a16:creationId xmlns:a16="http://schemas.microsoft.com/office/drawing/2014/main" id="{ED8CAA16-DC59-9D05-172F-F9831CADF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4766" y="1642700"/>
                <a:ext cx="507137" cy="806321"/>
              </a:xfrm>
              <a:custGeom>
                <a:avLst/>
                <a:gdLst/>
                <a:ahLst/>
                <a:cxnLst>
                  <a:cxn ang="0">
                    <a:pos x="35" y="407"/>
                  </a:cxn>
                  <a:cxn ang="0">
                    <a:pos x="35" y="398"/>
                  </a:cxn>
                  <a:cxn ang="0">
                    <a:pos x="44" y="380"/>
                  </a:cxn>
                  <a:cxn ang="0">
                    <a:pos x="44" y="371"/>
                  </a:cxn>
                  <a:cxn ang="0">
                    <a:pos x="35" y="362"/>
                  </a:cxn>
                  <a:cxn ang="0">
                    <a:pos x="35" y="345"/>
                  </a:cxn>
                  <a:cxn ang="0">
                    <a:pos x="44" y="336"/>
                  </a:cxn>
                  <a:cxn ang="0">
                    <a:pos x="61" y="318"/>
                  </a:cxn>
                  <a:cxn ang="0">
                    <a:pos x="61" y="309"/>
                  </a:cxn>
                  <a:cxn ang="0">
                    <a:pos x="79" y="283"/>
                  </a:cxn>
                  <a:cxn ang="0">
                    <a:pos x="96" y="265"/>
                  </a:cxn>
                  <a:cxn ang="0">
                    <a:pos x="79" y="247"/>
                  </a:cxn>
                  <a:cxn ang="0">
                    <a:pos x="79" y="239"/>
                  </a:cxn>
                  <a:cxn ang="0">
                    <a:pos x="70" y="230"/>
                  </a:cxn>
                  <a:cxn ang="0">
                    <a:pos x="70" y="203"/>
                  </a:cxn>
                  <a:cxn ang="0">
                    <a:pos x="79" y="185"/>
                  </a:cxn>
                  <a:cxn ang="0">
                    <a:pos x="114" y="0"/>
                  </a:cxn>
                  <a:cxn ang="0">
                    <a:pos x="167" y="9"/>
                  </a:cxn>
                  <a:cxn ang="0">
                    <a:pos x="149" y="88"/>
                  </a:cxn>
                  <a:cxn ang="0">
                    <a:pos x="158" y="106"/>
                  </a:cxn>
                  <a:cxn ang="0">
                    <a:pos x="167" y="124"/>
                  </a:cxn>
                  <a:cxn ang="0">
                    <a:pos x="167" y="132"/>
                  </a:cxn>
                  <a:cxn ang="0">
                    <a:pos x="167" y="141"/>
                  </a:cxn>
                  <a:cxn ang="0">
                    <a:pos x="175" y="150"/>
                  </a:cxn>
                  <a:cxn ang="0">
                    <a:pos x="184" y="168"/>
                  </a:cxn>
                  <a:cxn ang="0">
                    <a:pos x="193" y="177"/>
                  </a:cxn>
                  <a:cxn ang="0">
                    <a:pos x="193" y="185"/>
                  </a:cxn>
                  <a:cxn ang="0">
                    <a:pos x="202" y="194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9" y="212"/>
                  </a:cxn>
                  <a:cxn ang="0">
                    <a:pos x="211" y="239"/>
                  </a:cxn>
                  <a:cxn ang="0">
                    <a:pos x="211" y="247"/>
                  </a:cxn>
                  <a:cxn ang="0">
                    <a:pos x="202" y="256"/>
                  </a:cxn>
                  <a:cxn ang="0">
                    <a:pos x="211" y="274"/>
                  </a:cxn>
                  <a:cxn ang="0">
                    <a:pos x="202" y="274"/>
                  </a:cxn>
                  <a:cxn ang="0">
                    <a:pos x="193" y="292"/>
                  </a:cxn>
                  <a:cxn ang="0">
                    <a:pos x="202" y="292"/>
                  </a:cxn>
                  <a:cxn ang="0">
                    <a:pos x="211" y="300"/>
                  </a:cxn>
                  <a:cxn ang="0">
                    <a:pos x="228" y="292"/>
                  </a:cxn>
                  <a:cxn ang="0">
                    <a:pos x="237" y="309"/>
                  </a:cxn>
                  <a:cxn ang="0">
                    <a:pos x="246" y="336"/>
                  </a:cxn>
                  <a:cxn ang="0">
                    <a:pos x="246" y="345"/>
                  </a:cxn>
                  <a:cxn ang="0">
                    <a:pos x="246" y="353"/>
                  </a:cxn>
                  <a:cxn ang="0">
                    <a:pos x="255" y="362"/>
                  </a:cxn>
                  <a:cxn ang="0">
                    <a:pos x="263" y="371"/>
                  </a:cxn>
                  <a:cxn ang="0">
                    <a:pos x="263" y="380"/>
                  </a:cxn>
                  <a:cxn ang="0">
                    <a:pos x="263" y="389"/>
                  </a:cxn>
                  <a:cxn ang="0">
                    <a:pos x="272" y="407"/>
                  </a:cxn>
                  <a:cxn ang="0">
                    <a:pos x="272" y="398"/>
                  </a:cxn>
                  <a:cxn ang="0">
                    <a:pos x="290" y="398"/>
                  </a:cxn>
                  <a:cxn ang="0">
                    <a:pos x="299" y="398"/>
                  </a:cxn>
                  <a:cxn ang="0">
                    <a:pos x="307" y="389"/>
                  </a:cxn>
                  <a:cxn ang="0">
                    <a:pos x="334" y="398"/>
                  </a:cxn>
                  <a:cxn ang="0">
                    <a:pos x="343" y="398"/>
                  </a:cxn>
                  <a:cxn ang="0">
                    <a:pos x="351" y="398"/>
                  </a:cxn>
                  <a:cxn ang="0">
                    <a:pos x="360" y="389"/>
                  </a:cxn>
                  <a:cxn ang="0">
                    <a:pos x="369" y="407"/>
                  </a:cxn>
                  <a:cxn ang="0">
                    <a:pos x="343" y="601"/>
                  </a:cxn>
                  <a:cxn ang="0">
                    <a:pos x="193" y="583"/>
                  </a:cxn>
                  <a:cxn ang="0">
                    <a:pos x="96" y="566"/>
                  </a:cxn>
                </a:cxnLst>
                <a:rect l="0" t="0" r="r" b="b"/>
                <a:pathLst>
                  <a:path w="378" h="601">
                    <a:moveTo>
                      <a:pt x="0" y="548"/>
                    </a:moveTo>
                    <a:lnTo>
                      <a:pt x="35" y="407"/>
                    </a:lnTo>
                    <a:lnTo>
                      <a:pt x="35" y="398"/>
                    </a:lnTo>
                    <a:lnTo>
                      <a:pt x="35" y="398"/>
                    </a:lnTo>
                    <a:lnTo>
                      <a:pt x="44" y="389"/>
                    </a:lnTo>
                    <a:lnTo>
                      <a:pt x="44" y="380"/>
                    </a:lnTo>
                    <a:lnTo>
                      <a:pt x="44" y="371"/>
                    </a:lnTo>
                    <a:lnTo>
                      <a:pt x="44" y="371"/>
                    </a:lnTo>
                    <a:lnTo>
                      <a:pt x="35" y="371"/>
                    </a:lnTo>
                    <a:lnTo>
                      <a:pt x="35" y="362"/>
                    </a:lnTo>
                    <a:lnTo>
                      <a:pt x="35" y="362"/>
                    </a:lnTo>
                    <a:lnTo>
                      <a:pt x="35" y="345"/>
                    </a:lnTo>
                    <a:lnTo>
                      <a:pt x="44" y="345"/>
                    </a:lnTo>
                    <a:lnTo>
                      <a:pt x="44" y="336"/>
                    </a:lnTo>
                    <a:lnTo>
                      <a:pt x="52" y="327"/>
                    </a:lnTo>
                    <a:lnTo>
                      <a:pt x="61" y="318"/>
                    </a:lnTo>
                    <a:lnTo>
                      <a:pt x="61" y="318"/>
                    </a:lnTo>
                    <a:lnTo>
                      <a:pt x="61" y="309"/>
                    </a:lnTo>
                    <a:lnTo>
                      <a:pt x="70" y="300"/>
                    </a:lnTo>
                    <a:lnTo>
                      <a:pt x="79" y="283"/>
                    </a:lnTo>
                    <a:lnTo>
                      <a:pt x="87" y="274"/>
                    </a:lnTo>
                    <a:lnTo>
                      <a:pt x="96" y="265"/>
                    </a:lnTo>
                    <a:lnTo>
                      <a:pt x="87" y="256"/>
                    </a:lnTo>
                    <a:lnTo>
                      <a:pt x="79" y="247"/>
                    </a:lnTo>
                    <a:lnTo>
                      <a:pt x="79" y="247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70" y="230"/>
                    </a:lnTo>
                    <a:lnTo>
                      <a:pt x="79" y="212"/>
                    </a:lnTo>
                    <a:lnTo>
                      <a:pt x="70" y="203"/>
                    </a:lnTo>
                    <a:lnTo>
                      <a:pt x="79" y="203"/>
                    </a:lnTo>
                    <a:lnTo>
                      <a:pt x="79" y="185"/>
                    </a:lnTo>
                    <a:lnTo>
                      <a:pt x="114" y="9"/>
                    </a:lnTo>
                    <a:lnTo>
                      <a:pt x="114" y="0"/>
                    </a:lnTo>
                    <a:lnTo>
                      <a:pt x="158" y="9"/>
                    </a:lnTo>
                    <a:lnTo>
                      <a:pt x="167" y="9"/>
                    </a:lnTo>
                    <a:lnTo>
                      <a:pt x="167" y="17"/>
                    </a:lnTo>
                    <a:lnTo>
                      <a:pt x="149" y="88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67" y="115"/>
                    </a:lnTo>
                    <a:lnTo>
                      <a:pt x="167" y="124"/>
                    </a:lnTo>
                    <a:lnTo>
                      <a:pt x="167" y="132"/>
                    </a:lnTo>
                    <a:lnTo>
                      <a:pt x="167" y="132"/>
                    </a:lnTo>
                    <a:lnTo>
                      <a:pt x="158" y="132"/>
                    </a:lnTo>
                    <a:lnTo>
                      <a:pt x="167" y="141"/>
                    </a:lnTo>
                    <a:lnTo>
                      <a:pt x="167" y="150"/>
                    </a:lnTo>
                    <a:lnTo>
                      <a:pt x="175" y="150"/>
                    </a:lnTo>
                    <a:lnTo>
                      <a:pt x="175" y="159"/>
                    </a:lnTo>
                    <a:lnTo>
                      <a:pt x="184" y="168"/>
                    </a:lnTo>
                    <a:lnTo>
                      <a:pt x="184" y="168"/>
                    </a:lnTo>
                    <a:lnTo>
                      <a:pt x="193" y="177"/>
                    </a:lnTo>
                    <a:lnTo>
                      <a:pt x="193" y="185"/>
                    </a:lnTo>
                    <a:lnTo>
                      <a:pt x="193" y="185"/>
                    </a:lnTo>
                    <a:lnTo>
                      <a:pt x="193" y="194"/>
                    </a:lnTo>
                    <a:lnTo>
                      <a:pt x="202" y="194"/>
                    </a:lnTo>
                    <a:lnTo>
                      <a:pt x="202" y="203"/>
                    </a:lnTo>
                    <a:lnTo>
                      <a:pt x="211" y="203"/>
                    </a:lnTo>
                    <a:lnTo>
                      <a:pt x="211" y="203"/>
                    </a:lnTo>
                    <a:lnTo>
                      <a:pt x="211" y="212"/>
                    </a:lnTo>
                    <a:lnTo>
                      <a:pt x="219" y="212"/>
                    </a:lnTo>
                    <a:lnTo>
                      <a:pt x="219" y="212"/>
                    </a:lnTo>
                    <a:lnTo>
                      <a:pt x="219" y="230"/>
                    </a:lnTo>
                    <a:lnTo>
                      <a:pt x="211" y="239"/>
                    </a:lnTo>
                    <a:lnTo>
                      <a:pt x="211" y="239"/>
                    </a:lnTo>
                    <a:lnTo>
                      <a:pt x="211" y="247"/>
                    </a:lnTo>
                    <a:lnTo>
                      <a:pt x="211" y="247"/>
                    </a:lnTo>
                    <a:lnTo>
                      <a:pt x="202" y="256"/>
                    </a:lnTo>
                    <a:lnTo>
                      <a:pt x="211" y="265"/>
                    </a:lnTo>
                    <a:lnTo>
                      <a:pt x="211" y="274"/>
                    </a:lnTo>
                    <a:lnTo>
                      <a:pt x="202" y="274"/>
                    </a:lnTo>
                    <a:lnTo>
                      <a:pt x="202" y="274"/>
                    </a:lnTo>
                    <a:lnTo>
                      <a:pt x="202" y="283"/>
                    </a:lnTo>
                    <a:lnTo>
                      <a:pt x="193" y="292"/>
                    </a:lnTo>
                    <a:lnTo>
                      <a:pt x="193" y="292"/>
                    </a:lnTo>
                    <a:lnTo>
                      <a:pt x="202" y="292"/>
                    </a:lnTo>
                    <a:lnTo>
                      <a:pt x="202" y="300"/>
                    </a:lnTo>
                    <a:lnTo>
                      <a:pt x="211" y="300"/>
                    </a:lnTo>
                    <a:lnTo>
                      <a:pt x="228" y="292"/>
                    </a:lnTo>
                    <a:lnTo>
                      <a:pt x="228" y="292"/>
                    </a:lnTo>
                    <a:lnTo>
                      <a:pt x="237" y="300"/>
                    </a:lnTo>
                    <a:lnTo>
                      <a:pt x="237" y="309"/>
                    </a:lnTo>
                    <a:lnTo>
                      <a:pt x="237" y="327"/>
                    </a:lnTo>
                    <a:lnTo>
                      <a:pt x="246" y="336"/>
                    </a:lnTo>
                    <a:lnTo>
                      <a:pt x="246" y="336"/>
                    </a:lnTo>
                    <a:lnTo>
                      <a:pt x="246" y="345"/>
                    </a:lnTo>
                    <a:lnTo>
                      <a:pt x="246" y="345"/>
                    </a:lnTo>
                    <a:lnTo>
                      <a:pt x="246" y="353"/>
                    </a:lnTo>
                    <a:lnTo>
                      <a:pt x="246" y="362"/>
                    </a:lnTo>
                    <a:lnTo>
                      <a:pt x="255" y="362"/>
                    </a:lnTo>
                    <a:lnTo>
                      <a:pt x="255" y="362"/>
                    </a:lnTo>
                    <a:lnTo>
                      <a:pt x="263" y="371"/>
                    </a:lnTo>
                    <a:lnTo>
                      <a:pt x="263" y="380"/>
                    </a:lnTo>
                    <a:lnTo>
                      <a:pt x="263" y="380"/>
                    </a:lnTo>
                    <a:lnTo>
                      <a:pt x="263" y="389"/>
                    </a:lnTo>
                    <a:lnTo>
                      <a:pt x="263" y="389"/>
                    </a:lnTo>
                    <a:lnTo>
                      <a:pt x="272" y="398"/>
                    </a:lnTo>
                    <a:lnTo>
                      <a:pt x="272" y="407"/>
                    </a:lnTo>
                    <a:lnTo>
                      <a:pt x="272" y="407"/>
                    </a:lnTo>
                    <a:lnTo>
                      <a:pt x="272" y="398"/>
                    </a:lnTo>
                    <a:lnTo>
                      <a:pt x="281" y="398"/>
                    </a:lnTo>
                    <a:lnTo>
                      <a:pt x="290" y="398"/>
                    </a:lnTo>
                    <a:lnTo>
                      <a:pt x="299" y="398"/>
                    </a:lnTo>
                    <a:lnTo>
                      <a:pt x="299" y="398"/>
                    </a:lnTo>
                    <a:lnTo>
                      <a:pt x="307" y="398"/>
                    </a:lnTo>
                    <a:lnTo>
                      <a:pt x="307" y="389"/>
                    </a:lnTo>
                    <a:lnTo>
                      <a:pt x="316" y="398"/>
                    </a:lnTo>
                    <a:lnTo>
                      <a:pt x="334" y="398"/>
                    </a:lnTo>
                    <a:lnTo>
                      <a:pt x="334" y="398"/>
                    </a:lnTo>
                    <a:lnTo>
                      <a:pt x="343" y="398"/>
                    </a:lnTo>
                    <a:lnTo>
                      <a:pt x="351" y="398"/>
                    </a:lnTo>
                    <a:lnTo>
                      <a:pt x="351" y="398"/>
                    </a:lnTo>
                    <a:lnTo>
                      <a:pt x="360" y="389"/>
                    </a:lnTo>
                    <a:lnTo>
                      <a:pt x="360" y="389"/>
                    </a:lnTo>
                    <a:lnTo>
                      <a:pt x="369" y="398"/>
                    </a:lnTo>
                    <a:lnTo>
                      <a:pt x="369" y="407"/>
                    </a:lnTo>
                    <a:lnTo>
                      <a:pt x="378" y="407"/>
                    </a:lnTo>
                    <a:lnTo>
                      <a:pt x="343" y="601"/>
                    </a:lnTo>
                    <a:lnTo>
                      <a:pt x="281" y="592"/>
                    </a:lnTo>
                    <a:lnTo>
                      <a:pt x="193" y="583"/>
                    </a:lnTo>
                    <a:lnTo>
                      <a:pt x="175" y="575"/>
                    </a:lnTo>
                    <a:lnTo>
                      <a:pt x="96" y="566"/>
                    </a:lnTo>
                    <a:lnTo>
                      <a:pt x="0" y="54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8" name="Freeform 142">
                <a:extLst>
                  <a:ext uri="{FF2B5EF4-FFF2-40B4-BE49-F238E27FC236}">
                    <a16:creationId xmlns:a16="http://schemas.microsoft.com/office/drawing/2014/main" id="{5CDF9EFD-861F-631E-D84E-83C70DD42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4766" y="1642700"/>
                <a:ext cx="507137" cy="806321"/>
              </a:xfrm>
              <a:custGeom>
                <a:avLst/>
                <a:gdLst/>
                <a:ahLst/>
                <a:cxnLst>
                  <a:cxn ang="0">
                    <a:pos x="35" y="407"/>
                  </a:cxn>
                  <a:cxn ang="0">
                    <a:pos x="35" y="398"/>
                  </a:cxn>
                  <a:cxn ang="0">
                    <a:pos x="44" y="380"/>
                  </a:cxn>
                  <a:cxn ang="0">
                    <a:pos x="44" y="371"/>
                  </a:cxn>
                  <a:cxn ang="0">
                    <a:pos x="35" y="362"/>
                  </a:cxn>
                  <a:cxn ang="0">
                    <a:pos x="35" y="345"/>
                  </a:cxn>
                  <a:cxn ang="0">
                    <a:pos x="44" y="336"/>
                  </a:cxn>
                  <a:cxn ang="0">
                    <a:pos x="61" y="318"/>
                  </a:cxn>
                  <a:cxn ang="0">
                    <a:pos x="61" y="309"/>
                  </a:cxn>
                  <a:cxn ang="0">
                    <a:pos x="79" y="283"/>
                  </a:cxn>
                  <a:cxn ang="0">
                    <a:pos x="96" y="265"/>
                  </a:cxn>
                  <a:cxn ang="0">
                    <a:pos x="79" y="247"/>
                  </a:cxn>
                  <a:cxn ang="0">
                    <a:pos x="79" y="239"/>
                  </a:cxn>
                  <a:cxn ang="0">
                    <a:pos x="70" y="230"/>
                  </a:cxn>
                  <a:cxn ang="0">
                    <a:pos x="70" y="203"/>
                  </a:cxn>
                  <a:cxn ang="0">
                    <a:pos x="79" y="185"/>
                  </a:cxn>
                  <a:cxn ang="0">
                    <a:pos x="114" y="0"/>
                  </a:cxn>
                  <a:cxn ang="0">
                    <a:pos x="167" y="9"/>
                  </a:cxn>
                  <a:cxn ang="0">
                    <a:pos x="149" y="88"/>
                  </a:cxn>
                  <a:cxn ang="0">
                    <a:pos x="158" y="106"/>
                  </a:cxn>
                  <a:cxn ang="0">
                    <a:pos x="167" y="124"/>
                  </a:cxn>
                  <a:cxn ang="0">
                    <a:pos x="167" y="132"/>
                  </a:cxn>
                  <a:cxn ang="0">
                    <a:pos x="167" y="141"/>
                  </a:cxn>
                  <a:cxn ang="0">
                    <a:pos x="175" y="150"/>
                  </a:cxn>
                  <a:cxn ang="0">
                    <a:pos x="184" y="168"/>
                  </a:cxn>
                  <a:cxn ang="0">
                    <a:pos x="193" y="177"/>
                  </a:cxn>
                  <a:cxn ang="0">
                    <a:pos x="193" y="185"/>
                  </a:cxn>
                  <a:cxn ang="0">
                    <a:pos x="202" y="194"/>
                  </a:cxn>
                  <a:cxn ang="0">
                    <a:pos x="211" y="203"/>
                  </a:cxn>
                  <a:cxn ang="0">
                    <a:pos x="211" y="212"/>
                  </a:cxn>
                  <a:cxn ang="0">
                    <a:pos x="219" y="212"/>
                  </a:cxn>
                  <a:cxn ang="0">
                    <a:pos x="211" y="239"/>
                  </a:cxn>
                  <a:cxn ang="0">
                    <a:pos x="211" y="247"/>
                  </a:cxn>
                  <a:cxn ang="0">
                    <a:pos x="202" y="256"/>
                  </a:cxn>
                  <a:cxn ang="0">
                    <a:pos x="211" y="274"/>
                  </a:cxn>
                  <a:cxn ang="0">
                    <a:pos x="202" y="274"/>
                  </a:cxn>
                  <a:cxn ang="0">
                    <a:pos x="193" y="292"/>
                  </a:cxn>
                  <a:cxn ang="0">
                    <a:pos x="202" y="292"/>
                  </a:cxn>
                  <a:cxn ang="0">
                    <a:pos x="211" y="300"/>
                  </a:cxn>
                  <a:cxn ang="0">
                    <a:pos x="228" y="292"/>
                  </a:cxn>
                  <a:cxn ang="0">
                    <a:pos x="237" y="309"/>
                  </a:cxn>
                  <a:cxn ang="0">
                    <a:pos x="246" y="336"/>
                  </a:cxn>
                  <a:cxn ang="0">
                    <a:pos x="246" y="345"/>
                  </a:cxn>
                  <a:cxn ang="0">
                    <a:pos x="246" y="353"/>
                  </a:cxn>
                  <a:cxn ang="0">
                    <a:pos x="255" y="362"/>
                  </a:cxn>
                  <a:cxn ang="0">
                    <a:pos x="263" y="371"/>
                  </a:cxn>
                  <a:cxn ang="0">
                    <a:pos x="263" y="380"/>
                  </a:cxn>
                  <a:cxn ang="0">
                    <a:pos x="263" y="389"/>
                  </a:cxn>
                  <a:cxn ang="0">
                    <a:pos x="272" y="407"/>
                  </a:cxn>
                  <a:cxn ang="0">
                    <a:pos x="272" y="398"/>
                  </a:cxn>
                  <a:cxn ang="0">
                    <a:pos x="290" y="398"/>
                  </a:cxn>
                  <a:cxn ang="0">
                    <a:pos x="299" y="398"/>
                  </a:cxn>
                  <a:cxn ang="0">
                    <a:pos x="307" y="389"/>
                  </a:cxn>
                  <a:cxn ang="0">
                    <a:pos x="334" y="398"/>
                  </a:cxn>
                  <a:cxn ang="0">
                    <a:pos x="343" y="398"/>
                  </a:cxn>
                  <a:cxn ang="0">
                    <a:pos x="351" y="398"/>
                  </a:cxn>
                  <a:cxn ang="0">
                    <a:pos x="360" y="389"/>
                  </a:cxn>
                  <a:cxn ang="0">
                    <a:pos x="369" y="407"/>
                  </a:cxn>
                  <a:cxn ang="0">
                    <a:pos x="343" y="601"/>
                  </a:cxn>
                  <a:cxn ang="0">
                    <a:pos x="193" y="583"/>
                  </a:cxn>
                  <a:cxn ang="0">
                    <a:pos x="96" y="566"/>
                  </a:cxn>
                </a:cxnLst>
                <a:rect l="0" t="0" r="r" b="b"/>
                <a:pathLst>
                  <a:path w="378" h="601">
                    <a:moveTo>
                      <a:pt x="0" y="548"/>
                    </a:moveTo>
                    <a:lnTo>
                      <a:pt x="35" y="407"/>
                    </a:lnTo>
                    <a:lnTo>
                      <a:pt x="35" y="398"/>
                    </a:lnTo>
                    <a:lnTo>
                      <a:pt x="35" y="398"/>
                    </a:lnTo>
                    <a:lnTo>
                      <a:pt x="44" y="389"/>
                    </a:lnTo>
                    <a:lnTo>
                      <a:pt x="44" y="380"/>
                    </a:lnTo>
                    <a:lnTo>
                      <a:pt x="44" y="371"/>
                    </a:lnTo>
                    <a:lnTo>
                      <a:pt x="44" y="371"/>
                    </a:lnTo>
                    <a:lnTo>
                      <a:pt x="35" y="371"/>
                    </a:lnTo>
                    <a:lnTo>
                      <a:pt x="35" y="362"/>
                    </a:lnTo>
                    <a:lnTo>
                      <a:pt x="35" y="362"/>
                    </a:lnTo>
                    <a:lnTo>
                      <a:pt x="35" y="345"/>
                    </a:lnTo>
                    <a:lnTo>
                      <a:pt x="44" y="345"/>
                    </a:lnTo>
                    <a:lnTo>
                      <a:pt x="44" y="336"/>
                    </a:lnTo>
                    <a:lnTo>
                      <a:pt x="52" y="327"/>
                    </a:lnTo>
                    <a:lnTo>
                      <a:pt x="61" y="318"/>
                    </a:lnTo>
                    <a:lnTo>
                      <a:pt x="61" y="318"/>
                    </a:lnTo>
                    <a:lnTo>
                      <a:pt x="61" y="309"/>
                    </a:lnTo>
                    <a:lnTo>
                      <a:pt x="70" y="300"/>
                    </a:lnTo>
                    <a:lnTo>
                      <a:pt x="79" y="283"/>
                    </a:lnTo>
                    <a:lnTo>
                      <a:pt x="87" y="274"/>
                    </a:lnTo>
                    <a:lnTo>
                      <a:pt x="96" y="265"/>
                    </a:lnTo>
                    <a:lnTo>
                      <a:pt x="87" y="256"/>
                    </a:lnTo>
                    <a:lnTo>
                      <a:pt x="79" y="247"/>
                    </a:lnTo>
                    <a:lnTo>
                      <a:pt x="79" y="247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70" y="230"/>
                    </a:lnTo>
                    <a:lnTo>
                      <a:pt x="79" y="212"/>
                    </a:lnTo>
                    <a:lnTo>
                      <a:pt x="70" y="203"/>
                    </a:lnTo>
                    <a:lnTo>
                      <a:pt x="79" y="203"/>
                    </a:lnTo>
                    <a:lnTo>
                      <a:pt x="79" y="185"/>
                    </a:lnTo>
                    <a:lnTo>
                      <a:pt x="114" y="9"/>
                    </a:lnTo>
                    <a:lnTo>
                      <a:pt x="114" y="0"/>
                    </a:lnTo>
                    <a:lnTo>
                      <a:pt x="158" y="9"/>
                    </a:lnTo>
                    <a:lnTo>
                      <a:pt x="167" y="9"/>
                    </a:lnTo>
                    <a:lnTo>
                      <a:pt x="167" y="17"/>
                    </a:lnTo>
                    <a:lnTo>
                      <a:pt x="149" y="88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67" y="115"/>
                    </a:lnTo>
                    <a:lnTo>
                      <a:pt x="167" y="124"/>
                    </a:lnTo>
                    <a:lnTo>
                      <a:pt x="167" y="132"/>
                    </a:lnTo>
                    <a:lnTo>
                      <a:pt x="167" y="132"/>
                    </a:lnTo>
                    <a:lnTo>
                      <a:pt x="158" y="132"/>
                    </a:lnTo>
                    <a:lnTo>
                      <a:pt x="167" y="141"/>
                    </a:lnTo>
                    <a:lnTo>
                      <a:pt x="167" y="150"/>
                    </a:lnTo>
                    <a:lnTo>
                      <a:pt x="175" y="150"/>
                    </a:lnTo>
                    <a:lnTo>
                      <a:pt x="175" y="159"/>
                    </a:lnTo>
                    <a:lnTo>
                      <a:pt x="184" y="168"/>
                    </a:lnTo>
                    <a:lnTo>
                      <a:pt x="184" y="168"/>
                    </a:lnTo>
                    <a:lnTo>
                      <a:pt x="193" y="177"/>
                    </a:lnTo>
                    <a:lnTo>
                      <a:pt x="193" y="185"/>
                    </a:lnTo>
                    <a:lnTo>
                      <a:pt x="193" y="185"/>
                    </a:lnTo>
                    <a:lnTo>
                      <a:pt x="193" y="194"/>
                    </a:lnTo>
                    <a:lnTo>
                      <a:pt x="202" y="194"/>
                    </a:lnTo>
                    <a:lnTo>
                      <a:pt x="202" y="203"/>
                    </a:lnTo>
                    <a:lnTo>
                      <a:pt x="211" y="203"/>
                    </a:lnTo>
                    <a:lnTo>
                      <a:pt x="211" y="203"/>
                    </a:lnTo>
                    <a:lnTo>
                      <a:pt x="211" y="212"/>
                    </a:lnTo>
                    <a:lnTo>
                      <a:pt x="219" y="212"/>
                    </a:lnTo>
                    <a:lnTo>
                      <a:pt x="219" y="212"/>
                    </a:lnTo>
                    <a:lnTo>
                      <a:pt x="219" y="230"/>
                    </a:lnTo>
                    <a:lnTo>
                      <a:pt x="211" y="239"/>
                    </a:lnTo>
                    <a:lnTo>
                      <a:pt x="211" y="239"/>
                    </a:lnTo>
                    <a:lnTo>
                      <a:pt x="211" y="247"/>
                    </a:lnTo>
                    <a:lnTo>
                      <a:pt x="211" y="247"/>
                    </a:lnTo>
                    <a:lnTo>
                      <a:pt x="202" y="256"/>
                    </a:lnTo>
                    <a:lnTo>
                      <a:pt x="211" y="265"/>
                    </a:lnTo>
                    <a:lnTo>
                      <a:pt x="211" y="274"/>
                    </a:lnTo>
                    <a:lnTo>
                      <a:pt x="202" y="274"/>
                    </a:lnTo>
                    <a:lnTo>
                      <a:pt x="202" y="274"/>
                    </a:lnTo>
                    <a:lnTo>
                      <a:pt x="202" y="283"/>
                    </a:lnTo>
                    <a:lnTo>
                      <a:pt x="193" y="292"/>
                    </a:lnTo>
                    <a:lnTo>
                      <a:pt x="193" y="292"/>
                    </a:lnTo>
                    <a:lnTo>
                      <a:pt x="202" y="292"/>
                    </a:lnTo>
                    <a:lnTo>
                      <a:pt x="202" y="300"/>
                    </a:lnTo>
                    <a:lnTo>
                      <a:pt x="211" y="300"/>
                    </a:lnTo>
                    <a:lnTo>
                      <a:pt x="228" y="292"/>
                    </a:lnTo>
                    <a:lnTo>
                      <a:pt x="228" y="292"/>
                    </a:lnTo>
                    <a:lnTo>
                      <a:pt x="237" y="300"/>
                    </a:lnTo>
                    <a:lnTo>
                      <a:pt x="237" y="309"/>
                    </a:lnTo>
                    <a:lnTo>
                      <a:pt x="237" y="327"/>
                    </a:lnTo>
                    <a:lnTo>
                      <a:pt x="246" y="336"/>
                    </a:lnTo>
                    <a:lnTo>
                      <a:pt x="246" y="336"/>
                    </a:lnTo>
                    <a:lnTo>
                      <a:pt x="246" y="345"/>
                    </a:lnTo>
                    <a:lnTo>
                      <a:pt x="246" y="345"/>
                    </a:lnTo>
                    <a:lnTo>
                      <a:pt x="246" y="353"/>
                    </a:lnTo>
                    <a:lnTo>
                      <a:pt x="246" y="362"/>
                    </a:lnTo>
                    <a:lnTo>
                      <a:pt x="255" y="362"/>
                    </a:lnTo>
                    <a:lnTo>
                      <a:pt x="255" y="362"/>
                    </a:lnTo>
                    <a:lnTo>
                      <a:pt x="263" y="371"/>
                    </a:lnTo>
                    <a:lnTo>
                      <a:pt x="263" y="380"/>
                    </a:lnTo>
                    <a:lnTo>
                      <a:pt x="263" y="380"/>
                    </a:lnTo>
                    <a:lnTo>
                      <a:pt x="263" y="389"/>
                    </a:lnTo>
                    <a:lnTo>
                      <a:pt x="263" y="389"/>
                    </a:lnTo>
                    <a:lnTo>
                      <a:pt x="272" y="398"/>
                    </a:lnTo>
                    <a:lnTo>
                      <a:pt x="272" y="407"/>
                    </a:lnTo>
                    <a:lnTo>
                      <a:pt x="272" y="407"/>
                    </a:lnTo>
                    <a:lnTo>
                      <a:pt x="272" y="398"/>
                    </a:lnTo>
                    <a:lnTo>
                      <a:pt x="281" y="398"/>
                    </a:lnTo>
                    <a:lnTo>
                      <a:pt x="290" y="398"/>
                    </a:lnTo>
                    <a:lnTo>
                      <a:pt x="299" y="398"/>
                    </a:lnTo>
                    <a:lnTo>
                      <a:pt x="299" y="398"/>
                    </a:lnTo>
                    <a:lnTo>
                      <a:pt x="307" y="398"/>
                    </a:lnTo>
                    <a:lnTo>
                      <a:pt x="307" y="389"/>
                    </a:lnTo>
                    <a:lnTo>
                      <a:pt x="316" y="398"/>
                    </a:lnTo>
                    <a:lnTo>
                      <a:pt x="334" y="398"/>
                    </a:lnTo>
                    <a:lnTo>
                      <a:pt x="334" y="398"/>
                    </a:lnTo>
                    <a:lnTo>
                      <a:pt x="343" y="398"/>
                    </a:lnTo>
                    <a:lnTo>
                      <a:pt x="351" y="398"/>
                    </a:lnTo>
                    <a:lnTo>
                      <a:pt x="351" y="398"/>
                    </a:lnTo>
                    <a:lnTo>
                      <a:pt x="360" y="389"/>
                    </a:lnTo>
                    <a:lnTo>
                      <a:pt x="360" y="389"/>
                    </a:lnTo>
                    <a:lnTo>
                      <a:pt x="369" y="398"/>
                    </a:lnTo>
                    <a:lnTo>
                      <a:pt x="369" y="407"/>
                    </a:lnTo>
                    <a:lnTo>
                      <a:pt x="378" y="407"/>
                    </a:lnTo>
                    <a:lnTo>
                      <a:pt x="343" y="601"/>
                    </a:lnTo>
                    <a:lnTo>
                      <a:pt x="281" y="592"/>
                    </a:lnTo>
                    <a:lnTo>
                      <a:pt x="193" y="583"/>
                    </a:lnTo>
                    <a:lnTo>
                      <a:pt x="175" y="575"/>
                    </a:lnTo>
                    <a:lnTo>
                      <a:pt x="96" y="566"/>
                    </a:lnTo>
                    <a:lnTo>
                      <a:pt x="0" y="548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9" name="Freeform 147">
                <a:extLst>
                  <a:ext uri="{FF2B5EF4-FFF2-40B4-BE49-F238E27FC236}">
                    <a16:creationId xmlns:a16="http://schemas.microsoft.com/office/drawing/2014/main" id="{72CF011B-AA56-BE04-218D-B73E02C48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921" y="3622949"/>
                <a:ext cx="766072" cy="582268"/>
              </a:xfrm>
              <a:custGeom>
                <a:avLst/>
                <a:gdLst/>
                <a:ahLst/>
                <a:cxnLst>
                  <a:cxn ang="0">
                    <a:pos x="17" y="53"/>
                  </a:cxn>
                  <a:cxn ang="0">
                    <a:pos x="70" y="27"/>
                  </a:cxn>
                  <a:cxn ang="0">
                    <a:pos x="360" y="27"/>
                  </a:cxn>
                  <a:cxn ang="0">
                    <a:pos x="387" y="27"/>
                  </a:cxn>
                  <a:cxn ang="0">
                    <a:pos x="387" y="0"/>
                  </a:cxn>
                  <a:cxn ang="0">
                    <a:pos x="413" y="0"/>
                  </a:cxn>
                  <a:cxn ang="0">
                    <a:pos x="422" y="18"/>
                  </a:cxn>
                  <a:cxn ang="0">
                    <a:pos x="431" y="53"/>
                  </a:cxn>
                  <a:cxn ang="0">
                    <a:pos x="501" y="160"/>
                  </a:cxn>
                  <a:cxn ang="0">
                    <a:pos x="510" y="195"/>
                  </a:cxn>
                  <a:cxn ang="0">
                    <a:pos x="501" y="177"/>
                  </a:cxn>
                  <a:cxn ang="0">
                    <a:pos x="492" y="151"/>
                  </a:cxn>
                  <a:cxn ang="0">
                    <a:pos x="492" y="168"/>
                  </a:cxn>
                  <a:cxn ang="0">
                    <a:pos x="545" y="257"/>
                  </a:cxn>
                  <a:cxn ang="0">
                    <a:pos x="563" y="275"/>
                  </a:cxn>
                  <a:cxn ang="0">
                    <a:pos x="571" y="328"/>
                  </a:cxn>
                  <a:cxn ang="0">
                    <a:pos x="571" y="363"/>
                  </a:cxn>
                  <a:cxn ang="0">
                    <a:pos x="563" y="389"/>
                  </a:cxn>
                  <a:cxn ang="0">
                    <a:pos x="563" y="416"/>
                  </a:cxn>
                  <a:cxn ang="0">
                    <a:pos x="545" y="416"/>
                  </a:cxn>
                  <a:cxn ang="0">
                    <a:pos x="527" y="434"/>
                  </a:cxn>
                  <a:cxn ang="0">
                    <a:pos x="519" y="425"/>
                  </a:cxn>
                  <a:cxn ang="0">
                    <a:pos x="510" y="416"/>
                  </a:cxn>
                  <a:cxn ang="0">
                    <a:pos x="483" y="381"/>
                  </a:cxn>
                  <a:cxn ang="0">
                    <a:pos x="457" y="372"/>
                  </a:cxn>
                  <a:cxn ang="0">
                    <a:pos x="440" y="336"/>
                  </a:cxn>
                  <a:cxn ang="0">
                    <a:pos x="448" y="319"/>
                  </a:cxn>
                  <a:cxn ang="0">
                    <a:pos x="431" y="328"/>
                  </a:cxn>
                  <a:cxn ang="0">
                    <a:pos x="431" y="301"/>
                  </a:cxn>
                  <a:cxn ang="0">
                    <a:pos x="413" y="301"/>
                  </a:cxn>
                  <a:cxn ang="0">
                    <a:pos x="404" y="310"/>
                  </a:cxn>
                  <a:cxn ang="0">
                    <a:pos x="387" y="275"/>
                  </a:cxn>
                  <a:cxn ang="0">
                    <a:pos x="378" y="266"/>
                  </a:cxn>
                  <a:cxn ang="0">
                    <a:pos x="378" y="239"/>
                  </a:cxn>
                  <a:cxn ang="0">
                    <a:pos x="369" y="239"/>
                  </a:cxn>
                  <a:cxn ang="0">
                    <a:pos x="369" y="248"/>
                  </a:cxn>
                  <a:cxn ang="0">
                    <a:pos x="360" y="230"/>
                  </a:cxn>
                  <a:cxn ang="0">
                    <a:pos x="360" y="177"/>
                  </a:cxn>
                  <a:cxn ang="0">
                    <a:pos x="352" y="151"/>
                  </a:cxn>
                  <a:cxn ang="0">
                    <a:pos x="325" y="133"/>
                  </a:cxn>
                  <a:cxn ang="0">
                    <a:pos x="299" y="107"/>
                  </a:cxn>
                  <a:cxn ang="0">
                    <a:pos x="255" y="80"/>
                  </a:cxn>
                  <a:cxn ang="0">
                    <a:pos x="228" y="89"/>
                  </a:cxn>
                  <a:cxn ang="0">
                    <a:pos x="228" y="98"/>
                  </a:cxn>
                  <a:cxn ang="0">
                    <a:pos x="202" y="107"/>
                  </a:cxn>
                  <a:cxn ang="0">
                    <a:pos x="176" y="124"/>
                  </a:cxn>
                  <a:cxn ang="0">
                    <a:pos x="167" y="115"/>
                  </a:cxn>
                  <a:cxn ang="0">
                    <a:pos x="158" y="98"/>
                  </a:cxn>
                  <a:cxn ang="0">
                    <a:pos x="149" y="98"/>
                  </a:cxn>
                  <a:cxn ang="0">
                    <a:pos x="158" y="89"/>
                  </a:cxn>
                  <a:cxn ang="0">
                    <a:pos x="149" y="80"/>
                  </a:cxn>
                  <a:cxn ang="0">
                    <a:pos x="132" y="80"/>
                  </a:cxn>
                  <a:cxn ang="0">
                    <a:pos x="96" y="71"/>
                  </a:cxn>
                  <a:cxn ang="0">
                    <a:pos x="96" y="71"/>
                  </a:cxn>
                  <a:cxn ang="0">
                    <a:pos x="96" y="62"/>
                  </a:cxn>
                  <a:cxn ang="0">
                    <a:pos x="61" y="71"/>
                  </a:cxn>
                  <a:cxn ang="0">
                    <a:pos x="52" y="71"/>
                  </a:cxn>
                  <a:cxn ang="0">
                    <a:pos x="44" y="62"/>
                  </a:cxn>
                  <a:cxn ang="0">
                    <a:pos x="35" y="80"/>
                  </a:cxn>
                  <a:cxn ang="0">
                    <a:pos x="26" y="80"/>
                  </a:cxn>
                </a:cxnLst>
                <a:rect l="0" t="0" r="r" b="b"/>
                <a:pathLst>
                  <a:path w="571" h="434">
                    <a:moveTo>
                      <a:pt x="17" y="71"/>
                    </a:moveTo>
                    <a:lnTo>
                      <a:pt x="17" y="71"/>
                    </a:lnTo>
                    <a:lnTo>
                      <a:pt x="17" y="71"/>
                    </a:lnTo>
                    <a:lnTo>
                      <a:pt x="17" y="62"/>
                    </a:lnTo>
                    <a:lnTo>
                      <a:pt x="17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70" y="27"/>
                    </a:lnTo>
                    <a:lnTo>
                      <a:pt x="176" y="18"/>
                    </a:lnTo>
                    <a:lnTo>
                      <a:pt x="184" y="27"/>
                    </a:lnTo>
                    <a:lnTo>
                      <a:pt x="184" y="27"/>
                    </a:lnTo>
                    <a:lnTo>
                      <a:pt x="193" y="36"/>
                    </a:lnTo>
                    <a:lnTo>
                      <a:pt x="360" y="27"/>
                    </a:lnTo>
                    <a:lnTo>
                      <a:pt x="369" y="27"/>
                    </a:lnTo>
                    <a:lnTo>
                      <a:pt x="369" y="36"/>
                    </a:lnTo>
                    <a:lnTo>
                      <a:pt x="378" y="36"/>
                    </a:lnTo>
                    <a:lnTo>
                      <a:pt x="387" y="36"/>
                    </a:lnTo>
                    <a:lnTo>
                      <a:pt x="387" y="27"/>
                    </a:lnTo>
                    <a:lnTo>
                      <a:pt x="378" y="18"/>
                    </a:lnTo>
                    <a:lnTo>
                      <a:pt x="378" y="9"/>
                    </a:lnTo>
                    <a:lnTo>
                      <a:pt x="378" y="9"/>
                    </a:lnTo>
                    <a:lnTo>
                      <a:pt x="378" y="0"/>
                    </a:lnTo>
                    <a:lnTo>
                      <a:pt x="387" y="0"/>
                    </a:lnTo>
                    <a:lnTo>
                      <a:pt x="387" y="0"/>
                    </a:lnTo>
                    <a:lnTo>
                      <a:pt x="396" y="0"/>
                    </a:lnTo>
                    <a:lnTo>
                      <a:pt x="404" y="0"/>
                    </a:lnTo>
                    <a:lnTo>
                      <a:pt x="413" y="0"/>
                    </a:lnTo>
                    <a:lnTo>
                      <a:pt x="413" y="0"/>
                    </a:lnTo>
                    <a:lnTo>
                      <a:pt x="413" y="0"/>
                    </a:lnTo>
                    <a:lnTo>
                      <a:pt x="422" y="9"/>
                    </a:lnTo>
                    <a:lnTo>
                      <a:pt x="422" y="18"/>
                    </a:lnTo>
                    <a:lnTo>
                      <a:pt x="413" y="9"/>
                    </a:lnTo>
                    <a:lnTo>
                      <a:pt x="422" y="18"/>
                    </a:lnTo>
                    <a:lnTo>
                      <a:pt x="422" y="27"/>
                    </a:lnTo>
                    <a:lnTo>
                      <a:pt x="431" y="27"/>
                    </a:lnTo>
                    <a:lnTo>
                      <a:pt x="431" y="36"/>
                    </a:lnTo>
                    <a:lnTo>
                      <a:pt x="431" y="45"/>
                    </a:lnTo>
                    <a:lnTo>
                      <a:pt x="431" y="53"/>
                    </a:lnTo>
                    <a:lnTo>
                      <a:pt x="440" y="71"/>
                    </a:lnTo>
                    <a:lnTo>
                      <a:pt x="448" y="89"/>
                    </a:lnTo>
                    <a:lnTo>
                      <a:pt x="466" y="115"/>
                    </a:lnTo>
                    <a:lnTo>
                      <a:pt x="492" y="151"/>
                    </a:lnTo>
                    <a:lnTo>
                      <a:pt x="501" y="160"/>
                    </a:lnTo>
                    <a:lnTo>
                      <a:pt x="510" y="160"/>
                    </a:lnTo>
                    <a:lnTo>
                      <a:pt x="510" y="168"/>
                    </a:lnTo>
                    <a:lnTo>
                      <a:pt x="510" y="177"/>
                    </a:lnTo>
                    <a:lnTo>
                      <a:pt x="510" y="186"/>
                    </a:lnTo>
                    <a:lnTo>
                      <a:pt x="510" y="195"/>
                    </a:lnTo>
                    <a:lnTo>
                      <a:pt x="510" y="195"/>
                    </a:lnTo>
                    <a:lnTo>
                      <a:pt x="527" y="213"/>
                    </a:lnTo>
                    <a:lnTo>
                      <a:pt x="519" y="204"/>
                    </a:lnTo>
                    <a:lnTo>
                      <a:pt x="510" y="195"/>
                    </a:lnTo>
                    <a:lnTo>
                      <a:pt x="501" y="177"/>
                    </a:lnTo>
                    <a:lnTo>
                      <a:pt x="510" y="168"/>
                    </a:lnTo>
                    <a:lnTo>
                      <a:pt x="501" y="160"/>
                    </a:lnTo>
                    <a:lnTo>
                      <a:pt x="501" y="160"/>
                    </a:lnTo>
                    <a:lnTo>
                      <a:pt x="492" y="160"/>
                    </a:lnTo>
                    <a:lnTo>
                      <a:pt x="492" y="151"/>
                    </a:lnTo>
                    <a:lnTo>
                      <a:pt x="492" y="151"/>
                    </a:lnTo>
                    <a:lnTo>
                      <a:pt x="483" y="151"/>
                    </a:lnTo>
                    <a:lnTo>
                      <a:pt x="483" y="151"/>
                    </a:lnTo>
                    <a:lnTo>
                      <a:pt x="483" y="160"/>
                    </a:lnTo>
                    <a:lnTo>
                      <a:pt x="492" y="168"/>
                    </a:lnTo>
                    <a:lnTo>
                      <a:pt x="501" y="177"/>
                    </a:lnTo>
                    <a:lnTo>
                      <a:pt x="510" y="204"/>
                    </a:lnTo>
                    <a:lnTo>
                      <a:pt x="527" y="230"/>
                    </a:lnTo>
                    <a:lnTo>
                      <a:pt x="536" y="248"/>
                    </a:lnTo>
                    <a:lnTo>
                      <a:pt x="545" y="257"/>
                    </a:lnTo>
                    <a:lnTo>
                      <a:pt x="545" y="266"/>
                    </a:lnTo>
                    <a:lnTo>
                      <a:pt x="545" y="266"/>
                    </a:lnTo>
                    <a:lnTo>
                      <a:pt x="545" y="266"/>
                    </a:lnTo>
                    <a:lnTo>
                      <a:pt x="554" y="266"/>
                    </a:lnTo>
                    <a:lnTo>
                      <a:pt x="563" y="275"/>
                    </a:lnTo>
                    <a:lnTo>
                      <a:pt x="563" y="283"/>
                    </a:lnTo>
                    <a:lnTo>
                      <a:pt x="563" y="283"/>
                    </a:lnTo>
                    <a:lnTo>
                      <a:pt x="571" y="301"/>
                    </a:lnTo>
                    <a:lnTo>
                      <a:pt x="571" y="328"/>
                    </a:lnTo>
                    <a:lnTo>
                      <a:pt x="571" y="328"/>
                    </a:lnTo>
                    <a:lnTo>
                      <a:pt x="571" y="345"/>
                    </a:lnTo>
                    <a:lnTo>
                      <a:pt x="571" y="354"/>
                    </a:lnTo>
                    <a:lnTo>
                      <a:pt x="571" y="363"/>
                    </a:lnTo>
                    <a:lnTo>
                      <a:pt x="571" y="372"/>
                    </a:lnTo>
                    <a:lnTo>
                      <a:pt x="571" y="363"/>
                    </a:lnTo>
                    <a:lnTo>
                      <a:pt x="571" y="372"/>
                    </a:lnTo>
                    <a:lnTo>
                      <a:pt x="571" y="372"/>
                    </a:lnTo>
                    <a:lnTo>
                      <a:pt x="563" y="381"/>
                    </a:lnTo>
                    <a:lnTo>
                      <a:pt x="563" y="381"/>
                    </a:lnTo>
                    <a:lnTo>
                      <a:pt x="563" y="389"/>
                    </a:lnTo>
                    <a:lnTo>
                      <a:pt x="563" y="389"/>
                    </a:lnTo>
                    <a:lnTo>
                      <a:pt x="563" y="398"/>
                    </a:lnTo>
                    <a:lnTo>
                      <a:pt x="563" y="407"/>
                    </a:lnTo>
                    <a:lnTo>
                      <a:pt x="563" y="407"/>
                    </a:lnTo>
                    <a:lnTo>
                      <a:pt x="563" y="416"/>
                    </a:lnTo>
                    <a:lnTo>
                      <a:pt x="563" y="416"/>
                    </a:lnTo>
                    <a:lnTo>
                      <a:pt x="554" y="416"/>
                    </a:lnTo>
                    <a:lnTo>
                      <a:pt x="563" y="416"/>
                    </a:lnTo>
                    <a:lnTo>
                      <a:pt x="554" y="416"/>
                    </a:lnTo>
                    <a:lnTo>
                      <a:pt x="545" y="416"/>
                    </a:lnTo>
                    <a:lnTo>
                      <a:pt x="545" y="425"/>
                    </a:lnTo>
                    <a:lnTo>
                      <a:pt x="536" y="425"/>
                    </a:lnTo>
                    <a:lnTo>
                      <a:pt x="536" y="425"/>
                    </a:lnTo>
                    <a:lnTo>
                      <a:pt x="527" y="425"/>
                    </a:lnTo>
                    <a:lnTo>
                      <a:pt x="527" y="434"/>
                    </a:lnTo>
                    <a:lnTo>
                      <a:pt x="510" y="434"/>
                    </a:lnTo>
                    <a:lnTo>
                      <a:pt x="510" y="425"/>
                    </a:lnTo>
                    <a:lnTo>
                      <a:pt x="510" y="425"/>
                    </a:lnTo>
                    <a:lnTo>
                      <a:pt x="510" y="416"/>
                    </a:lnTo>
                    <a:lnTo>
                      <a:pt x="519" y="425"/>
                    </a:lnTo>
                    <a:lnTo>
                      <a:pt x="519" y="425"/>
                    </a:lnTo>
                    <a:lnTo>
                      <a:pt x="527" y="416"/>
                    </a:lnTo>
                    <a:lnTo>
                      <a:pt x="519" y="416"/>
                    </a:lnTo>
                    <a:lnTo>
                      <a:pt x="519" y="416"/>
                    </a:lnTo>
                    <a:lnTo>
                      <a:pt x="510" y="416"/>
                    </a:lnTo>
                    <a:lnTo>
                      <a:pt x="501" y="407"/>
                    </a:lnTo>
                    <a:lnTo>
                      <a:pt x="501" y="398"/>
                    </a:lnTo>
                    <a:lnTo>
                      <a:pt x="492" y="389"/>
                    </a:lnTo>
                    <a:lnTo>
                      <a:pt x="483" y="389"/>
                    </a:lnTo>
                    <a:lnTo>
                      <a:pt x="483" y="381"/>
                    </a:lnTo>
                    <a:lnTo>
                      <a:pt x="475" y="381"/>
                    </a:lnTo>
                    <a:lnTo>
                      <a:pt x="475" y="381"/>
                    </a:lnTo>
                    <a:lnTo>
                      <a:pt x="466" y="381"/>
                    </a:lnTo>
                    <a:lnTo>
                      <a:pt x="466" y="381"/>
                    </a:lnTo>
                    <a:lnTo>
                      <a:pt x="457" y="372"/>
                    </a:lnTo>
                    <a:lnTo>
                      <a:pt x="466" y="372"/>
                    </a:lnTo>
                    <a:lnTo>
                      <a:pt x="457" y="372"/>
                    </a:lnTo>
                    <a:lnTo>
                      <a:pt x="448" y="363"/>
                    </a:lnTo>
                    <a:lnTo>
                      <a:pt x="448" y="345"/>
                    </a:lnTo>
                    <a:lnTo>
                      <a:pt x="440" y="336"/>
                    </a:lnTo>
                    <a:lnTo>
                      <a:pt x="440" y="336"/>
                    </a:lnTo>
                    <a:lnTo>
                      <a:pt x="440" y="336"/>
                    </a:lnTo>
                    <a:lnTo>
                      <a:pt x="440" y="328"/>
                    </a:lnTo>
                    <a:lnTo>
                      <a:pt x="440" y="328"/>
                    </a:lnTo>
                    <a:lnTo>
                      <a:pt x="448" y="319"/>
                    </a:lnTo>
                    <a:lnTo>
                      <a:pt x="440" y="328"/>
                    </a:lnTo>
                    <a:lnTo>
                      <a:pt x="440" y="328"/>
                    </a:lnTo>
                    <a:lnTo>
                      <a:pt x="431" y="336"/>
                    </a:lnTo>
                    <a:lnTo>
                      <a:pt x="431" y="336"/>
                    </a:lnTo>
                    <a:lnTo>
                      <a:pt x="431" y="328"/>
                    </a:lnTo>
                    <a:lnTo>
                      <a:pt x="422" y="328"/>
                    </a:lnTo>
                    <a:lnTo>
                      <a:pt x="422" y="319"/>
                    </a:lnTo>
                    <a:lnTo>
                      <a:pt x="422" y="310"/>
                    </a:lnTo>
                    <a:lnTo>
                      <a:pt x="422" y="301"/>
                    </a:lnTo>
                    <a:lnTo>
                      <a:pt x="431" y="301"/>
                    </a:lnTo>
                    <a:lnTo>
                      <a:pt x="431" y="301"/>
                    </a:lnTo>
                    <a:lnTo>
                      <a:pt x="413" y="310"/>
                    </a:lnTo>
                    <a:lnTo>
                      <a:pt x="413" y="301"/>
                    </a:lnTo>
                    <a:lnTo>
                      <a:pt x="413" y="301"/>
                    </a:lnTo>
                    <a:lnTo>
                      <a:pt x="413" y="301"/>
                    </a:lnTo>
                    <a:lnTo>
                      <a:pt x="413" y="310"/>
                    </a:lnTo>
                    <a:lnTo>
                      <a:pt x="422" y="319"/>
                    </a:lnTo>
                    <a:lnTo>
                      <a:pt x="413" y="310"/>
                    </a:lnTo>
                    <a:lnTo>
                      <a:pt x="413" y="319"/>
                    </a:lnTo>
                    <a:lnTo>
                      <a:pt x="404" y="310"/>
                    </a:lnTo>
                    <a:lnTo>
                      <a:pt x="396" y="301"/>
                    </a:lnTo>
                    <a:lnTo>
                      <a:pt x="396" y="301"/>
                    </a:lnTo>
                    <a:lnTo>
                      <a:pt x="387" y="283"/>
                    </a:lnTo>
                    <a:lnTo>
                      <a:pt x="387" y="283"/>
                    </a:lnTo>
                    <a:lnTo>
                      <a:pt x="387" y="275"/>
                    </a:lnTo>
                    <a:lnTo>
                      <a:pt x="369" y="266"/>
                    </a:lnTo>
                    <a:lnTo>
                      <a:pt x="369" y="266"/>
                    </a:lnTo>
                    <a:lnTo>
                      <a:pt x="378" y="266"/>
                    </a:lnTo>
                    <a:lnTo>
                      <a:pt x="378" y="266"/>
                    </a:lnTo>
                    <a:lnTo>
                      <a:pt x="378" y="266"/>
                    </a:lnTo>
                    <a:lnTo>
                      <a:pt x="378" y="257"/>
                    </a:lnTo>
                    <a:lnTo>
                      <a:pt x="387" y="239"/>
                    </a:lnTo>
                    <a:lnTo>
                      <a:pt x="387" y="239"/>
                    </a:lnTo>
                    <a:lnTo>
                      <a:pt x="387" y="230"/>
                    </a:lnTo>
                    <a:lnTo>
                      <a:pt x="378" y="239"/>
                    </a:lnTo>
                    <a:lnTo>
                      <a:pt x="378" y="230"/>
                    </a:lnTo>
                    <a:lnTo>
                      <a:pt x="369" y="221"/>
                    </a:lnTo>
                    <a:lnTo>
                      <a:pt x="369" y="230"/>
                    </a:lnTo>
                    <a:lnTo>
                      <a:pt x="369" y="230"/>
                    </a:lnTo>
                    <a:lnTo>
                      <a:pt x="369" y="239"/>
                    </a:lnTo>
                    <a:lnTo>
                      <a:pt x="369" y="239"/>
                    </a:lnTo>
                    <a:lnTo>
                      <a:pt x="378" y="239"/>
                    </a:lnTo>
                    <a:lnTo>
                      <a:pt x="378" y="248"/>
                    </a:lnTo>
                    <a:lnTo>
                      <a:pt x="369" y="248"/>
                    </a:lnTo>
                    <a:lnTo>
                      <a:pt x="369" y="248"/>
                    </a:lnTo>
                    <a:lnTo>
                      <a:pt x="360" y="239"/>
                    </a:lnTo>
                    <a:lnTo>
                      <a:pt x="369" y="248"/>
                    </a:lnTo>
                    <a:lnTo>
                      <a:pt x="360" y="248"/>
                    </a:lnTo>
                    <a:lnTo>
                      <a:pt x="360" y="239"/>
                    </a:lnTo>
                    <a:lnTo>
                      <a:pt x="360" y="230"/>
                    </a:lnTo>
                    <a:lnTo>
                      <a:pt x="360" y="221"/>
                    </a:lnTo>
                    <a:lnTo>
                      <a:pt x="360" y="221"/>
                    </a:lnTo>
                    <a:lnTo>
                      <a:pt x="360" y="195"/>
                    </a:lnTo>
                    <a:lnTo>
                      <a:pt x="360" y="186"/>
                    </a:lnTo>
                    <a:lnTo>
                      <a:pt x="360" y="177"/>
                    </a:lnTo>
                    <a:lnTo>
                      <a:pt x="360" y="168"/>
                    </a:lnTo>
                    <a:lnTo>
                      <a:pt x="360" y="160"/>
                    </a:lnTo>
                    <a:lnTo>
                      <a:pt x="360" y="160"/>
                    </a:lnTo>
                    <a:lnTo>
                      <a:pt x="352" y="160"/>
                    </a:lnTo>
                    <a:lnTo>
                      <a:pt x="352" y="151"/>
                    </a:lnTo>
                    <a:lnTo>
                      <a:pt x="352" y="142"/>
                    </a:lnTo>
                    <a:lnTo>
                      <a:pt x="343" y="142"/>
                    </a:lnTo>
                    <a:lnTo>
                      <a:pt x="334" y="142"/>
                    </a:lnTo>
                    <a:lnTo>
                      <a:pt x="325" y="142"/>
                    </a:lnTo>
                    <a:lnTo>
                      <a:pt x="325" y="133"/>
                    </a:lnTo>
                    <a:lnTo>
                      <a:pt x="325" y="133"/>
                    </a:lnTo>
                    <a:lnTo>
                      <a:pt x="316" y="124"/>
                    </a:lnTo>
                    <a:lnTo>
                      <a:pt x="299" y="115"/>
                    </a:lnTo>
                    <a:lnTo>
                      <a:pt x="299" y="107"/>
                    </a:lnTo>
                    <a:lnTo>
                      <a:pt x="299" y="107"/>
                    </a:lnTo>
                    <a:lnTo>
                      <a:pt x="290" y="98"/>
                    </a:lnTo>
                    <a:lnTo>
                      <a:pt x="281" y="89"/>
                    </a:lnTo>
                    <a:lnTo>
                      <a:pt x="272" y="80"/>
                    </a:lnTo>
                    <a:lnTo>
                      <a:pt x="264" y="80"/>
                    </a:lnTo>
                    <a:lnTo>
                      <a:pt x="255" y="80"/>
                    </a:lnTo>
                    <a:lnTo>
                      <a:pt x="255" y="80"/>
                    </a:lnTo>
                    <a:lnTo>
                      <a:pt x="246" y="80"/>
                    </a:lnTo>
                    <a:lnTo>
                      <a:pt x="237" y="80"/>
                    </a:lnTo>
                    <a:lnTo>
                      <a:pt x="228" y="80"/>
                    </a:lnTo>
                    <a:lnTo>
                      <a:pt x="228" y="89"/>
                    </a:lnTo>
                    <a:lnTo>
                      <a:pt x="228" y="89"/>
                    </a:lnTo>
                    <a:lnTo>
                      <a:pt x="228" y="89"/>
                    </a:lnTo>
                    <a:lnTo>
                      <a:pt x="228" y="89"/>
                    </a:lnTo>
                    <a:lnTo>
                      <a:pt x="237" y="98"/>
                    </a:lnTo>
                    <a:lnTo>
                      <a:pt x="228" y="98"/>
                    </a:lnTo>
                    <a:lnTo>
                      <a:pt x="228" y="98"/>
                    </a:lnTo>
                    <a:lnTo>
                      <a:pt x="220" y="98"/>
                    </a:lnTo>
                    <a:lnTo>
                      <a:pt x="202" y="107"/>
                    </a:lnTo>
                    <a:lnTo>
                      <a:pt x="202" y="107"/>
                    </a:lnTo>
                    <a:lnTo>
                      <a:pt x="202" y="107"/>
                    </a:lnTo>
                    <a:lnTo>
                      <a:pt x="193" y="115"/>
                    </a:lnTo>
                    <a:lnTo>
                      <a:pt x="193" y="115"/>
                    </a:lnTo>
                    <a:lnTo>
                      <a:pt x="184" y="115"/>
                    </a:lnTo>
                    <a:lnTo>
                      <a:pt x="176" y="115"/>
                    </a:lnTo>
                    <a:lnTo>
                      <a:pt x="176" y="124"/>
                    </a:lnTo>
                    <a:lnTo>
                      <a:pt x="167" y="124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07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15"/>
                    </a:lnTo>
                    <a:lnTo>
                      <a:pt x="167" y="107"/>
                    </a:lnTo>
                    <a:lnTo>
                      <a:pt x="158" y="98"/>
                    </a:lnTo>
                    <a:lnTo>
                      <a:pt x="158" y="98"/>
                    </a:lnTo>
                    <a:lnTo>
                      <a:pt x="149" y="98"/>
                    </a:lnTo>
                    <a:lnTo>
                      <a:pt x="149" y="98"/>
                    </a:lnTo>
                    <a:lnTo>
                      <a:pt x="149" y="98"/>
                    </a:lnTo>
                    <a:lnTo>
                      <a:pt x="149" y="98"/>
                    </a:lnTo>
                    <a:lnTo>
                      <a:pt x="140" y="89"/>
                    </a:lnTo>
                    <a:lnTo>
                      <a:pt x="149" y="89"/>
                    </a:lnTo>
                    <a:lnTo>
                      <a:pt x="158" y="98"/>
                    </a:lnTo>
                    <a:lnTo>
                      <a:pt x="158" y="89"/>
                    </a:lnTo>
                    <a:lnTo>
                      <a:pt x="158" y="89"/>
                    </a:lnTo>
                    <a:lnTo>
                      <a:pt x="149" y="89"/>
                    </a:lnTo>
                    <a:lnTo>
                      <a:pt x="149" y="89"/>
                    </a:lnTo>
                    <a:lnTo>
                      <a:pt x="140" y="80"/>
                    </a:lnTo>
                    <a:lnTo>
                      <a:pt x="140" y="80"/>
                    </a:lnTo>
                    <a:lnTo>
                      <a:pt x="149" y="80"/>
                    </a:lnTo>
                    <a:lnTo>
                      <a:pt x="149" y="71"/>
                    </a:lnTo>
                    <a:lnTo>
                      <a:pt x="140" y="80"/>
                    </a:lnTo>
                    <a:lnTo>
                      <a:pt x="132" y="80"/>
                    </a:lnTo>
                    <a:lnTo>
                      <a:pt x="132" y="80"/>
                    </a:lnTo>
                    <a:lnTo>
                      <a:pt x="132" y="80"/>
                    </a:lnTo>
                    <a:lnTo>
                      <a:pt x="140" y="80"/>
                    </a:lnTo>
                    <a:lnTo>
                      <a:pt x="140" y="89"/>
                    </a:lnTo>
                    <a:lnTo>
                      <a:pt x="132" y="80"/>
                    </a:lnTo>
                    <a:lnTo>
                      <a:pt x="114" y="80"/>
                    </a:lnTo>
                    <a:lnTo>
                      <a:pt x="96" y="71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6" y="71"/>
                    </a:lnTo>
                    <a:lnTo>
                      <a:pt x="96" y="71"/>
                    </a:lnTo>
                    <a:lnTo>
                      <a:pt x="96" y="71"/>
                    </a:lnTo>
                    <a:lnTo>
                      <a:pt x="105" y="71"/>
                    </a:lnTo>
                    <a:lnTo>
                      <a:pt x="114" y="71"/>
                    </a:lnTo>
                    <a:lnTo>
                      <a:pt x="105" y="71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88" y="71"/>
                    </a:lnTo>
                    <a:lnTo>
                      <a:pt x="88" y="62"/>
                    </a:lnTo>
                    <a:lnTo>
                      <a:pt x="79" y="71"/>
                    </a:lnTo>
                    <a:lnTo>
                      <a:pt x="79" y="71"/>
                    </a:lnTo>
                    <a:lnTo>
                      <a:pt x="61" y="71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52" y="80"/>
                    </a:lnTo>
                    <a:lnTo>
                      <a:pt x="52" y="71"/>
                    </a:lnTo>
                    <a:lnTo>
                      <a:pt x="52" y="71"/>
                    </a:lnTo>
                    <a:lnTo>
                      <a:pt x="44" y="62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44" y="62"/>
                    </a:lnTo>
                    <a:lnTo>
                      <a:pt x="35" y="71"/>
                    </a:lnTo>
                    <a:lnTo>
                      <a:pt x="35" y="71"/>
                    </a:lnTo>
                    <a:lnTo>
                      <a:pt x="35" y="71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6" y="89"/>
                    </a:lnTo>
                    <a:lnTo>
                      <a:pt x="26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17" y="71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grpSp>
            <p:nvGrpSpPr>
              <p:cNvPr id="100" name="Group 409">
                <a:extLst>
                  <a:ext uri="{FF2B5EF4-FFF2-40B4-BE49-F238E27FC236}">
                    <a16:creationId xmlns:a16="http://schemas.microsoft.com/office/drawing/2014/main" id="{3C027691-F636-1C15-5D40-8E26FF255479}"/>
                  </a:ext>
                </a:extLst>
              </p:cNvPr>
              <p:cNvGrpSpPr/>
              <p:nvPr/>
            </p:nvGrpSpPr>
            <p:grpSpPr>
              <a:xfrm>
                <a:off x="4377089" y="2567084"/>
                <a:ext cx="376999" cy="214661"/>
                <a:chOff x="4714875" y="2476501"/>
                <a:chExt cx="446088" cy="254000"/>
              </a:xfrm>
              <a:grpFill/>
            </p:grpSpPr>
            <p:sp>
              <p:nvSpPr>
                <p:cNvPr id="110" name="Freeform 123">
                  <a:extLst>
                    <a:ext uri="{FF2B5EF4-FFF2-40B4-BE49-F238E27FC236}">
                      <a16:creationId xmlns:a16="http://schemas.microsoft.com/office/drawing/2014/main" id="{0B1B7A5B-EC58-AF1E-DDE9-3069F147D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4875" y="2505076"/>
                  <a:ext cx="446088" cy="225425"/>
                </a:xfrm>
                <a:custGeom>
                  <a:avLst/>
                  <a:gdLst/>
                  <a:ahLst/>
                  <a:cxnLst>
                    <a:cxn ang="0">
                      <a:pos x="220" y="0"/>
                    </a:cxn>
                    <a:cxn ang="0">
                      <a:pos x="246" y="97"/>
                    </a:cxn>
                    <a:cxn ang="0">
                      <a:pos x="273" y="89"/>
                    </a:cxn>
                    <a:cxn ang="0">
                      <a:pos x="273" y="106"/>
                    </a:cxn>
                    <a:cxn ang="0">
                      <a:pos x="273" y="124"/>
                    </a:cxn>
                    <a:cxn ang="0">
                      <a:pos x="246" y="133"/>
                    </a:cxn>
                    <a:cxn ang="0">
                      <a:pos x="246" y="133"/>
                    </a:cxn>
                    <a:cxn ang="0">
                      <a:pos x="237" y="124"/>
                    </a:cxn>
                    <a:cxn ang="0">
                      <a:pos x="237" y="115"/>
                    </a:cxn>
                    <a:cxn ang="0">
                      <a:pos x="229" y="115"/>
                    </a:cxn>
                    <a:cxn ang="0">
                      <a:pos x="229" y="115"/>
                    </a:cxn>
                    <a:cxn ang="0">
                      <a:pos x="220" y="115"/>
                    </a:cxn>
                    <a:cxn ang="0">
                      <a:pos x="211" y="106"/>
                    </a:cxn>
                    <a:cxn ang="0">
                      <a:pos x="202" y="97"/>
                    </a:cxn>
                    <a:cxn ang="0">
                      <a:pos x="220" y="89"/>
                    </a:cxn>
                    <a:cxn ang="0">
                      <a:pos x="211" y="80"/>
                    </a:cxn>
                    <a:cxn ang="0">
                      <a:pos x="202" y="89"/>
                    </a:cxn>
                    <a:cxn ang="0">
                      <a:pos x="202" y="71"/>
                    </a:cxn>
                    <a:cxn ang="0">
                      <a:pos x="211" y="71"/>
                    </a:cxn>
                    <a:cxn ang="0">
                      <a:pos x="202" y="62"/>
                    </a:cxn>
                    <a:cxn ang="0">
                      <a:pos x="193" y="62"/>
                    </a:cxn>
                    <a:cxn ang="0">
                      <a:pos x="202" y="53"/>
                    </a:cxn>
                    <a:cxn ang="0">
                      <a:pos x="202" y="53"/>
                    </a:cxn>
                    <a:cxn ang="0">
                      <a:pos x="202" y="27"/>
                    </a:cxn>
                    <a:cxn ang="0">
                      <a:pos x="211" y="27"/>
                    </a:cxn>
                    <a:cxn ang="0">
                      <a:pos x="211" y="18"/>
                    </a:cxn>
                    <a:cxn ang="0">
                      <a:pos x="202" y="18"/>
                    </a:cxn>
                    <a:cxn ang="0">
                      <a:pos x="202" y="27"/>
                    </a:cxn>
                    <a:cxn ang="0">
                      <a:pos x="193" y="27"/>
                    </a:cxn>
                    <a:cxn ang="0">
                      <a:pos x="185" y="36"/>
                    </a:cxn>
                    <a:cxn ang="0">
                      <a:pos x="185" y="44"/>
                    </a:cxn>
                    <a:cxn ang="0">
                      <a:pos x="185" y="44"/>
                    </a:cxn>
                    <a:cxn ang="0">
                      <a:pos x="185" y="62"/>
                    </a:cxn>
                    <a:cxn ang="0">
                      <a:pos x="185" y="62"/>
                    </a:cxn>
                    <a:cxn ang="0">
                      <a:pos x="185" y="71"/>
                    </a:cxn>
                    <a:cxn ang="0">
                      <a:pos x="193" y="89"/>
                    </a:cxn>
                    <a:cxn ang="0">
                      <a:pos x="202" y="115"/>
                    </a:cxn>
                    <a:cxn ang="0">
                      <a:pos x="185" y="106"/>
                    </a:cxn>
                    <a:cxn ang="0">
                      <a:pos x="185" y="97"/>
                    </a:cxn>
                    <a:cxn ang="0">
                      <a:pos x="193" y="115"/>
                    </a:cxn>
                    <a:cxn ang="0">
                      <a:pos x="211" y="133"/>
                    </a:cxn>
                    <a:cxn ang="0">
                      <a:pos x="202" y="133"/>
                    </a:cxn>
                    <a:cxn ang="0">
                      <a:pos x="185" y="124"/>
                    </a:cxn>
                    <a:cxn ang="0">
                      <a:pos x="176" y="115"/>
                    </a:cxn>
                    <a:cxn ang="0">
                      <a:pos x="167" y="124"/>
                    </a:cxn>
                    <a:cxn ang="0">
                      <a:pos x="158" y="115"/>
                    </a:cxn>
                    <a:cxn ang="0">
                      <a:pos x="149" y="115"/>
                    </a:cxn>
                    <a:cxn ang="0">
                      <a:pos x="149" y="106"/>
                    </a:cxn>
                    <a:cxn ang="0">
                      <a:pos x="158" y="89"/>
                    </a:cxn>
                    <a:cxn ang="0">
                      <a:pos x="158" y="80"/>
                    </a:cxn>
                    <a:cxn ang="0">
                      <a:pos x="149" y="80"/>
                    </a:cxn>
                    <a:cxn ang="0">
                      <a:pos x="132" y="71"/>
                    </a:cxn>
                    <a:cxn ang="0">
                      <a:pos x="123" y="53"/>
                    </a:cxn>
                    <a:cxn ang="0">
                      <a:pos x="105" y="53"/>
                    </a:cxn>
                    <a:cxn ang="0">
                      <a:pos x="97" y="44"/>
                    </a:cxn>
                    <a:cxn ang="0">
                      <a:pos x="88" y="36"/>
                    </a:cxn>
                    <a:cxn ang="0">
                      <a:pos x="70" y="36"/>
                    </a:cxn>
                    <a:cxn ang="0">
                      <a:pos x="61" y="44"/>
                    </a:cxn>
                    <a:cxn ang="0">
                      <a:pos x="44" y="44"/>
                    </a:cxn>
                    <a:cxn ang="0">
                      <a:pos x="44" y="44"/>
                    </a:cxn>
                    <a:cxn ang="0">
                      <a:pos x="26" y="62"/>
                    </a:cxn>
                    <a:cxn ang="0">
                      <a:pos x="18" y="71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281" h="142">
                      <a:moveTo>
                        <a:pt x="0" y="44"/>
                      </a:moveTo>
                      <a:lnTo>
                        <a:pt x="97" y="27"/>
                      </a:lnTo>
                      <a:lnTo>
                        <a:pt x="220" y="0"/>
                      </a:lnTo>
                      <a:lnTo>
                        <a:pt x="229" y="53"/>
                      </a:lnTo>
                      <a:lnTo>
                        <a:pt x="237" y="89"/>
                      </a:lnTo>
                      <a:lnTo>
                        <a:pt x="246" y="97"/>
                      </a:lnTo>
                      <a:lnTo>
                        <a:pt x="281" y="89"/>
                      </a:lnTo>
                      <a:lnTo>
                        <a:pt x="281" y="89"/>
                      </a:lnTo>
                      <a:lnTo>
                        <a:pt x="273" y="89"/>
                      </a:lnTo>
                      <a:lnTo>
                        <a:pt x="281" y="97"/>
                      </a:lnTo>
                      <a:lnTo>
                        <a:pt x="281" y="106"/>
                      </a:lnTo>
                      <a:lnTo>
                        <a:pt x="273" y="106"/>
                      </a:lnTo>
                      <a:lnTo>
                        <a:pt x="273" y="115"/>
                      </a:lnTo>
                      <a:lnTo>
                        <a:pt x="273" y="124"/>
                      </a:lnTo>
                      <a:lnTo>
                        <a:pt x="273" y="124"/>
                      </a:lnTo>
                      <a:lnTo>
                        <a:pt x="255" y="133"/>
                      </a:lnTo>
                      <a:lnTo>
                        <a:pt x="255" y="133"/>
                      </a:lnTo>
                      <a:lnTo>
                        <a:pt x="246" y="133"/>
                      </a:lnTo>
                      <a:lnTo>
                        <a:pt x="237" y="142"/>
                      </a:lnTo>
                      <a:lnTo>
                        <a:pt x="237" y="133"/>
                      </a:lnTo>
                      <a:lnTo>
                        <a:pt x="246" y="133"/>
                      </a:lnTo>
                      <a:lnTo>
                        <a:pt x="246" y="124"/>
                      </a:lnTo>
                      <a:lnTo>
                        <a:pt x="237" y="124"/>
                      </a:lnTo>
                      <a:lnTo>
                        <a:pt x="237" y="124"/>
                      </a:lnTo>
                      <a:lnTo>
                        <a:pt x="237" y="124"/>
                      </a:lnTo>
                      <a:lnTo>
                        <a:pt x="237" y="124"/>
                      </a:lnTo>
                      <a:lnTo>
                        <a:pt x="237" y="115"/>
                      </a:lnTo>
                      <a:lnTo>
                        <a:pt x="237" y="115"/>
                      </a:lnTo>
                      <a:lnTo>
                        <a:pt x="237" y="106"/>
                      </a:lnTo>
                      <a:lnTo>
                        <a:pt x="229" y="115"/>
                      </a:lnTo>
                      <a:lnTo>
                        <a:pt x="229" y="115"/>
                      </a:lnTo>
                      <a:lnTo>
                        <a:pt x="229" y="106"/>
                      </a:lnTo>
                      <a:lnTo>
                        <a:pt x="229" y="115"/>
                      </a:lnTo>
                      <a:lnTo>
                        <a:pt x="229" y="115"/>
                      </a:lnTo>
                      <a:lnTo>
                        <a:pt x="220" y="115"/>
                      </a:lnTo>
                      <a:lnTo>
                        <a:pt x="220" y="115"/>
                      </a:lnTo>
                      <a:lnTo>
                        <a:pt x="211" y="106"/>
                      </a:lnTo>
                      <a:lnTo>
                        <a:pt x="211" y="115"/>
                      </a:lnTo>
                      <a:lnTo>
                        <a:pt x="211" y="106"/>
                      </a:lnTo>
                      <a:lnTo>
                        <a:pt x="211" y="106"/>
                      </a:lnTo>
                      <a:lnTo>
                        <a:pt x="211" y="97"/>
                      </a:lnTo>
                      <a:lnTo>
                        <a:pt x="202" y="97"/>
                      </a:lnTo>
                      <a:lnTo>
                        <a:pt x="211" y="89"/>
                      </a:lnTo>
                      <a:lnTo>
                        <a:pt x="220" y="89"/>
                      </a:lnTo>
                      <a:lnTo>
                        <a:pt x="220" y="89"/>
                      </a:lnTo>
                      <a:lnTo>
                        <a:pt x="220" y="89"/>
                      </a:lnTo>
                      <a:lnTo>
                        <a:pt x="211" y="89"/>
                      </a:lnTo>
                      <a:lnTo>
                        <a:pt x="211" y="80"/>
                      </a:lnTo>
                      <a:lnTo>
                        <a:pt x="211" y="80"/>
                      </a:lnTo>
                      <a:lnTo>
                        <a:pt x="202" y="80"/>
                      </a:lnTo>
                      <a:lnTo>
                        <a:pt x="202" y="89"/>
                      </a:lnTo>
                      <a:lnTo>
                        <a:pt x="202" y="80"/>
                      </a:lnTo>
                      <a:lnTo>
                        <a:pt x="202" y="80"/>
                      </a:lnTo>
                      <a:lnTo>
                        <a:pt x="202" y="71"/>
                      </a:lnTo>
                      <a:lnTo>
                        <a:pt x="211" y="80"/>
                      </a:lnTo>
                      <a:lnTo>
                        <a:pt x="211" y="71"/>
                      </a:lnTo>
                      <a:lnTo>
                        <a:pt x="211" y="71"/>
                      </a:lnTo>
                      <a:lnTo>
                        <a:pt x="202" y="71"/>
                      </a:lnTo>
                      <a:lnTo>
                        <a:pt x="202" y="62"/>
                      </a:lnTo>
                      <a:lnTo>
                        <a:pt x="202" y="62"/>
                      </a:lnTo>
                      <a:lnTo>
                        <a:pt x="193" y="71"/>
                      </a:lnTo>
                      <a:lnTo>
                        <a:pt x="193" y="71"/>
                      </a:lnTo>
                      <a:lnTo>
                        <a:pt x="193" y="62"/>
                      </a:lnTo>
                      <a:lnTo>
                        <a:pt x="202" y="62"/>
                      </a:lnTo>
                      <a:lnTo>
                        <a:pt x="202" y="62"/>
                      </a:lnTo>
                      <a:lnTo>
                        <a:pt x="202" y="53"/>
                      </a:lnTo>
                      <a:lnTo>
                        <a:pt x="202" y="53"/>
                      </a:lnTo>
                      <a:lnTo>
                        <a:pt x="202" y="53"/>
                      </a:lnTo>
                      <a:lnTo>
                        <a:pt x="202" y="53"/>
                      </a:lnTo>
                      <a:lnTo>
                        <a:pt x="193" y="53"/>
                      </a:lnTo>
                      <a:lnTo>
                        <a:pt x="202" y="36"/>
                      </a:lnTo>
                      <a:lnTo>
                        <a:pt x="202" y="27"/>
                      </a:lnTo>
                      <a:lnTo>
                        <a:pt x="211" y="27"/>
                      </a:lnTo>
                      <a:lnTo>
                        <a:pt x="211" y="27"/>
                      </a:lnTo>
                      <a:lnTo>
                        <a:pt x="211" y="27"/>
                      </a:lnTo>
                      <a:lnTo>
                        <a:pt x="211" y="18"/>
                      </a:lnTo>
                      <a:lnTo>
                        <a:pt x="211" y="18"/>
                      </a:lnTo>
                      <a:lnTo>
                        <a:pt x="211" y="18"/>
                      </a:lnTo>
                      <a:lnTo>
                        <a:pt x="211" y="9"/>
                      </a:lnTo>
                      <a:lnTo>
                        <a:pt x="202" y="18"/>
                      </a:lnTo>
                      <a:lnTo>
                        <a:pt x="202" y="18"/>
                      </a:lnTo>
                      <a:lnTo>
                        <a:pt x="202" y="18"/>
                      </a:lnTo>
                      <a:lnTo>
                        <a:pt x="202" y="27"/>
                      </a:lnTo>
                      <a:lnTo>
                        <a:pt x="202" y="27"/>
                      </a:lnTo>
                      <a:lnTo>
                        <a:pt x="193" y="27"/>
                      </a:lnTo>
                      <a:lnTo>
                        <a:pt x="193" y="27"/>
                      </a:lnTo>
                      <a:lnTo>
                        <a:pt x="193" y="27"/>
                      </a:lnTo>
                      <a:lnTo>
                        <a:pt x="193" y="36"/>
                      </a:lnTo>
                      <a:lnTo>
                        <a:pt x="185" y="27"/>
                      </a:lnTo>
                      <a:lnTo>
                        <a:pt x="185" y="36"/>
                      </a:lnTo>
                      <a:lnTo>
                        <a:pt x="185" y="36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85" y="44"/>
                      </a:lnTo>
                      <a:lnTo>
                        <a:pt x="176" y="44"/>
                      </a:lnTo>
                      <a:lnTo>
                        <a:pt x="185" y="53"/>
                      </a:lnTo>
                      <a:lnTo>
                        <a:pt x="185" y="62"/>
                      </a:lnTo>
                      <a:lnTo>
                        <a:pt x="193" y="62"/>
                      </a:lnTo>
                      <a:lnTo>
                        <a:pt x="193" y="62"/>
                      </a:lnTo>
                      <a:lnTo>
                        <a:pt x="185" y="62"/>
                      </a:lnTo>
                      <a:lnTo>
                        <a:pt x="185" y="62"/>
                      </a:lnTo>
                      <a:lnTo>
                        <a:pt x="185" y="62"/>
                      </a:lnTo>
                      <a:lnTo>
                        <a:pt x="185" y="71"/>
                      </a:lnTo>
                      <a:lnTo>
                        <a:pt x="185" y="80"/>
                      </a:lnTo>
                      <a:lnTo>
                        <a:pt x="185" y="89"/>
                      </a:lnTo>
                      <a:lnTo>
                        <a:pt x="193" y="89"/>
                      </a:lnTo>
                      <a:lnTo>
                        <a:pt x="193" y="97"/>
                      </a:lnTo>
                      <a:lnTo>
                        <a:pt x="202" y="115"/>
                      </a:lnTo>
                      <a:lnTo>
                        <a:pt x="202" y="115"/>
                      </a:lnTo>
                      <a:lnTo>
                        <a:pt x="193" y="115"/>
                      </a:lnTo>
                      <a:lnTo>
                        <a:pt x="193" y="115"/>
                      </a:lnTo>
                      <a:lnTo>
                        <a:pt x="185" y="106"/>
                      </a:lnTo>
                      <a:lnTo>
                        <a:pt x="185" y="97"/>
                      </a:lnTo>
                      <a:lnTo>
                        <a:pt x="185" y="89"/>
                      </a:lnTo>
                      <a:lnTo>
                        <a:pt x="185" y="97"/>
                      </a:lnTo>
                      <a:lnTo>
                        <a:pt x="185" y="106"/>
                      </a:lnTo>
                      <a:lnTo>
                        <a:pt x="185" y="106"/>
                      </a:lnTo>
                      <a:lnTo>
                        <a:pt x="193" y="115"/>
                      </a:lnTo>
                      <a:lnTo>
                        <a:pt x="202" y="115"/>
                      </a:lnTo>
                      <a:lnTo>
                        <a:pt x="202" y="124"/>
                      </a:lnTo>
                      <a:lnTo>
                        <a:pt x="211" y="133"/>
                      </a:lnTo>
                      <a:lnTo>
                        <a:pt x="211" y="133"/>
                      </a:lnTo>
                      <a:lnTo>
                        <a:pt x="202" y="133"/>
                      </a:lnTo>
                      <a:lnTo>
                        <a:pt x="202" y="133"/>
                      </a:lnTo>
                      <a:lnTo>
                        <a:pt x="202" y="133"/>
                      </a:lnTo>
                      <a:lnTo>
                        <a:pt x="193" y="124"/>
                      </a:lnTo>
                      <a:lnTo>
                        <a:pt x="185" y="124"/>
                      </a:lnTo>
                      <a:lnTo>
                        <a:pt x="185" y="124"/>
                      </a:lnTo>
                      <a:lnTo>
                        <a:pt x="176" y="124"/>
                      </a:lnTo>
                      <a:lnTo>
                        <a:pt x="176" y="115"/>
                      </a:lnTo>
                      <a:lnTo>
                        <a:pt x="176" y="124"/>
                      </a:lnTo>
                      <a:lnTo>
                        <a:pt x="176" y="124"/>
                      </a:lnTo>
                      <a:lnTo>
                        <a:pt x="167" y="124"/>
                      </a:lnTo>
                      <a:lnTo>
                        <a:pt x="167" y="115"/>
                      </a:lnTo>
                      <a:lnTo>
                        <a:pt x="167" y="115"/>
                      </a:lnTo>
                      <a:lnTo>
                        <a:pt x="158" y="115"/>
                      </a:lnTo>
                      <a:lnTo>
                        <a:pt x="158" y="115"/>
                      </a:lnTo>
                      <a:lnTo>
                        <a:pt x="158" y="124"/>
                      </a:lnTo>
                      <a:lnTo>
                        <a:pt x="149" y="115"/>
                      </a:lnTo>
                      <a:lnTo>
                        <a:pt x="149" y="115"/>
                      </a:lnTo>
                      <a:lnTo>
                        <a:pt x="149" y="106"/>
                      </a:lnTo>
                      <a:lnTo>
                        <a:pt x="149" y="106"/>
                      </a:lnTo>
                      <a:lnTo>
                        <a:pt x="158" y="106"/>
                      </a:lnTo>
                      <a:lnTo>
                        <a:pt x="158" y="97"/>
                      </a:lnTo>
                      <a:lnTo>
                        <a:pt x="158" y="89"/>
                      </a:lnTo>
                      <a:lnTo>
                        <a:pt x="158" y="89"/>
                      </a:lnTo>
                      <a:lnTo>
                        <a:pt x="158" y="80"/>
                      </a:lnTo>
                      <a:lnTo>
                        <a:pt x="158" y="80"/>
                      </a:lnTo>
                      <a:lnTo>
                        <a:pt x="158" y="71"/>
                      </a:lnTo>
                      <a:lnTo>
                        <a:pt x="149" y="80"/>
                      </a:lnTo>
                      <a:lnTo>
                        <a:pt x="149" y="80"/>
                      </a:lnTo>
                      <a:lnTo>
                        <a:pt x="141" y="71"/>
                      </a:lnTo>
                      <a:lnTo>
                        <a:pt x="132" y="71"/>
                      </a:lnTo>
                      <a:lnTo>
                        <a:pt x="132" y="71"/>
                      </a:lnTo>
                      <a:lnTo>
                        <a:pt x="123" y="71"/>
                      </a:lnTo>
                      <a:lnTo>
                        <a:pt x="123" y="62"/>
                      </a:lnTo>
                      <a:lnTo>
                        <a:pt x="123" y="53"/>
                      </a:lnTo>
                      <a:lnTo>
                        <a:pt x="114" y="53"/>
                      </a:lnTo>
                      <a:lnTo>
                        <a:pt x="105" y="53"/>
                      </a:lnTo>
                      <a:lnTo>
                        <a:pt x="105" y="53"/>
                      </a:lnTo>
                      <a:lnTo>
                        <a:pt x="105" y="44"/>
                      </a:lnTo>
                      <a:lnTo>
                        <a:pt x="105" y="44"/>
                      </a:lnTo>
                      <a:lnTo>
                        <a:pt x="97" y="44"/>
                      </a:lnTo>
                      <a:lnTo>
                        <a:pt x="97" y="36"/>
                      </a:lnTo>
                      <a:lnTo>
                        <a:pt x="97" y="36"/>
                      </a:lnTo>
                      <a:lnTo>
                        <a:pt x="88" y="36"/>
                      </a:lnTo>
                      <a:lnTo>
                        <a:pt x="79" y="36"/>
                      </a:lnTo>
                      <a:lnTo>
                        <a:pt x="79" y="27"/>
                      </a:lnTo>
                      <a:lnTo>
                        <a:pt x="70" y="36"/>
                      </a:lnTo>
                      <a:lnTo>
                        <a:pt x="70" y="36"/>
                      </a:lnTo>
                      <a:lnTo>
                        <a:pt x="61" y="36"/>
                      </a:lnTo>
                      <a:lnTo>
                        <a:pt x="61" y="44"/>
                      </a:lnTo>
                      <a:lnTo>
                        <a:pt x="61" y="44"/>
                      </a:lnTo>
                      <a:lnTo>
                        <a:pt x="53" y="44"/>
                      </a:lnTo>
                      <a:lnTo>
                        <a:pt x="44" y="44"/>
                      </a:lnTo>
                      <a:lnTo>
                        <a:pt x="44" y="44"/>
                      </a:lnTo>
                      <a:lnTo>
                        <a:pt x="44" y="44"/>
                      </a:lnTo>
                      <a:lnTo>
                        <a:pt x="44" y="44"/>
                      </a:lnTo>
                      <a:lnTo>
                        <a:pt x="35" y="62"/>
                      </a:lnTo>
                      <a:lnTo>
                        <a:pt x="26" y="53"/>
                      </a:lnTo>
                      <a:lnTo>
                        <a:pt x="26" y="62"/>
                      </a:lnTo>
                      <a:lnTo>
                        <a:pt x="26" y="62"/>
                      </a:lnTo>
                      <a:lnTo>
                        <a:pt x="18" y="71"/>
                      </a:lnTo>
                      <a:lnTo>
                        <a:pt x="18" y="71"/>
                      </a:lnTo>
                      <a:lnTo>
                        <a:pt x="9" y="80"/>
                      </a:lnTo>
                      <a:lnTo>
                        <a:pt x="9" y="89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111" name="Freeform 149">
                  <a:extLst>
                    <a:ext uri="{FF2B5EF4-FFF2-40B4-BE49-F238E27FC236}">
                      <a16:creationId xmlns:a16="http://schemas.microsoft.com/office/drawing/2014/main" id="{69AED623-D512-C034-847E-69BF354480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4125" y="2476501"/>
                  <a:ext cx="96838" cy="182563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0" y="9"/>
                    </a:cxn>
                    <a:cxn ang="0">
                      <a:pos x="0" y="9"/>
                    </a:cxn>
                    <a:cxn ang="0">
                      <a:pos x="9" y="0"/>
                    </a:cxn>
                    <a:cxn ang="0">
                      <a:pos x="9" y="0"/>
                    </a:cxn>
                    <a:cxn ang="0">
                      <a:pos x="17" y="0"/>
                    </a:cxn>
                    <a:cxn ang="0">
                      <a:pos x="17" y="9"/>
                    </a:cxn>
                    <a:cxn ang="0">
                      <a:pos x="17" y="9"/>
                    </a:cxn>
                    <a:cxn ang="0">
                      <a:pos x="9" y="9"/>
                    </a:cxn>
                    <a:cxn ang="0">
                      <a:pos x="9" y="18"/>
                    </a:cxn>
                    <a:cxn ang="0">
                      <a:pos x="9" y="18"/>
                    </a:cxn>
                    <a:cxn ang="0">
                      <a:pos x="9" y="27"/>
                    </a:cxn>
                    <a:cxn ang="0">
                      <a:pos x="9" y="27"/>
                    </a:cxn>
                    <a:cxn ang="0">
                      <a:pos x="17" y="36"/>
                    </a:cxn>
                    <a:cxn ang="0">
                      <a:pos x="17" y="45"/>
                    </a:cxn>
                    <a:cxn ang="0">
                      <a:pos x="26" y="45"/>
                    </a:cxn>
                    <a:cxn ang="0">
                      <a:pos x="26" y="54"/>
                    </a:cxn>
                    <a:cxn ang="0">
                      <a:pos x="26" y="54"/>
                    </a:cxn>
                    <a:cxn ang="0">
                      <a:pos x="35" y="62"/>
                    </a:cxn>
                    <a:cxn ang="0">
                      <a:pos x="35" y="71"/>
                    </a:cxn>
                    <a:cxn ang="0">
                      <a:pos x="35" y="71"/>
                    </a:cxn>
                    <a:cxn ang="0">
                      <a:pos x="44" y="80"/>
                    </a:cxn>
                    <a:cxn ang="0">
                      <a:pos x="53" y="80"/>
                    </a:cxn>
                    <a:cxn ang="0">
                      <a:pos x="53" y="80"/>
                    </a:cxn>
                    <a:cxn ang="0">
                      <a:pos x="53" y="89"/>
                    </a:cxn>
                    <a:cxn ang="0">
                      <a:pos x="53" y="89"/>
                    </a:cxn>
                    <a:cxn ang="0">
                      <a:pos x="53" y="89"/>
                    </a:cxn>
                    <a:cxn ang="0">
                      <a:pos x="53" y="98"/>
                    </a:cxn>
                    <a:cxn ang="0">
                      <a:pos x="53" y="98"/>
                    </a:cxn>
                    <a:cxn ang="0">
                      <a:pos x="61" y="98"/>
                    </a:cxn>
                    <a:cxn ang="0">
                      <a:pos x="61" y="107"/>
                    </a:cxn>
                    <a:cxn ang="0">
                      <a:pos x="61" y="107"/>
                    </a:cxn>
                    <a:cxn ang="0">
                      <a:pos x="61" y="107"/>
                    </a:cxn>
                    <a:cxn ang="0">
                      <a:pos x="26" y="115"/>
                    </a:cxn>
                    <a:cxn ang="0">
                      <a:pos x="17" y="107"/>
                    </a:cxn>
                    <a:cxn ang="0">
                      <a:pos x="9" y="71"/>
                    </a:cxn>
                    <a:cxn ang="0">
                      <a:pos x="0" y="18"/>
                    </a:cxn>
                  </a:cxnLst>
                  <a:rect l="0" t="0" r="r" b="b"/>
                  <a:pathLst>
                    <a:path w="61" h="115">
                      <a:moveTo>
                        <a:pt x="0" y="18"/>
                      </a:move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7" y="0"/>
                      </a:lnTo>
                      <a:lnTo>
                        <a:pt x="17" y="9"/>
                      </a:lnTo>
                      <a:lnTo>
                        <a:pt x="17" y="9"/>
                      </a:lnTo>
                      <a:lnTo>
                        <a:pt x="9" y="9"/>
                      </a:lnTo>
                      <a:lnTo>
                        <a:pt x="9" y="18"/>
                      </a:lnTo>
                      <a:lnTo>
                        <a:pt x="9" y="18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7" y="36"/>
                      </a:lnTo>
                      <a:lnTo>
                        <a:pt x="17" y="45"/>
                      </a:lnTo>
                      <a:lnTo>
                        <a:pt x="26" y="45"/>
                      </a:lnTo>
                      <a:lnTo>
                        <a:pt x="26" y="54"/>
                      </a:lnTo>
                      <a:lnTo>
                        <a:pt x="26" y="54"/>
                      </a:lnTo>
                      <a:lnTo>
                        <a:pt x="35" y="62"/>
                      </a:lnTo>
                      <a:lnTo>
                        <a:pt x="35" y="71"/>
                      </a:lnTo>
                      <a:lnTo>
                        <a:pt x="35" y="71"/>
                      </a:lnTo>
                      <a:lnTo>
                        <a:pt x="44" y="80"/>
                      </a:lnTo>
                      <a:lnTo>
                        <a:pt x="53" y="80"/>
                      </a:lnTo>
                      <a:lnTo>
                        <a:pt x="53" y="80"/>
                      </a:lnTo>
                      <a:lnTo>
                        <a:pt x="53" y="89"/>
                      </a:lnTo>
                      <a:lnTo>
                        <a:pt x="53" y="89"/>
                      </a:lnTo>
                      <a:lnTo>
                        <a:pt x="53" y="89"/>
                      </a:lnTo>
                      <a:lnTo>
                        <a:pt x="53" y="98"/>
                      </a:lnTo>
                      <a:lnTo>
                        <a:pt x="53" y="98"/>
                      </a:lnTo>
                      <a:lnTo>
                        <a:pt x="61" y="98"/>
                      </a:lnTo>
                      <a:lnTo>
                        <a:pt x="61" y="107"/>
                      </a:lnTo>
                      <a:lnTo>
                        <a:pt x="61" y="107"/>
                      </a:lnTo>
                      <a:lnTo>
                        <a:pt x="61" y="107"/>
                      </a:lnTo>
                      <a:lnTo>
                        <a:pt x="26" y="115"/>
                      </a:lnTo>
                      <a:lnTo>
                        <a:pt x="17" y="107"/>
                      </a:lnTo>
                      <a:lnTo>
                        <a:pt x="9" y="71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sp>
            <p:nvSpPr>
              <p:cNvPr id="101" name="Freeform 151">
                <a:extLst>
                  <a:ext uri="{FF2B5EF4-FFF2-40B4-BE49-F238E27FC236}">
                    <a16:creationId xmlns:a16="http://schemas.microsoft.com/office/drawing/2014/main" id="{AB850571-5480-3D1C-4848-D8F35AFF55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0312" y="2270584"/>
                <a:ext cx="140872" cy="143555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44" y="18"/>
                  </a:cxn>
                  <a:cxn ang="0">
                    <a:pos x="53" y="18"/>
                  </a:cxn>
                  <a:cxn ang="0">
                    <a:pos x="53" y="9"/>
                  </a:cxn>
                  <a:cxn ang="0">
                    <a:pos x="79" y="9"/>
                  </a:cxn>
                  <a:cxn ang="0">
                    <a:pos x="88" y="0"/>
                  </a:cxn>
                  <a:cxn ang="0">
                    <a:pos x="97" y="0"/>
                  </a:cxn>
                  <a:cxn ang="0">
                    <a:pos x="105" y="45"/>
                  </a:cxn>
                  <a:cxn ang="0">
                    <a:pos x="105" y="53"/>
                  </a:cxn>
                  <a:cxn ang="0">
                    <a:pos x="105" y="53"/>
                  </a:cxn>
                  <a:cxn ang="0">
                    <a:pos x="105" y="53"/>
                  </a:cxn>
                  <a:cxn ang="0">
                    <a:pos x="105" y="62"/>
                  </a:cxn>
                  <a:cxn ang="0">
                    <a:pos x="105" y="53"/>
                  </a:cxn>
                  <a:cxn ang="0">
                    <a:pos x="88" y="62"/>
                  </a:cxn>
                  <a:cxn ang="0">
                    <a:pos x="79" y="71"/>
                  </a:cxn>
                  <a:cxn ang="0">
                    <a:pos x="79" y="62"/>
                  </a:cxn>
                  <a:cxn ang="0">
                    <a:pos x="79" y="62"/>
                  </a:cxn>
                  <a:cxn ang="0">
                    <a:pos x="70" y="62"/>
                  </a:cxn>
                  <a:cxn ang="0">
                    <a:pos x="79" y="71"/>
                  </a:cxn>
                  <a:cxn ang="0">
                    <a:pos x="79" y="71"/>
                  </a:cxn>
                  <a:cxn ang="0">
                    <a:pos x="61" y="71"/>
                  </a:cxn>
                  <a:cxn ang="0">
                    <a:pos x="61" y="80"/>
                  </a:cxn>
                  <a:cxn ang="0">
                    <a:pos x="53" y="80"/>
                  </a:cxn>
                  <a:cxn ang="0">
                    <a:pos x="44" y="80"/>
                  </a:cxn>
                  <a:cxn ang="0">
                    <a:pos x="44" y="80"/>
                  </a:cxn>
                  <a:cxn ang="0">
                    <a:pos x="35" y="89"/>
                  </a:cxn>
                  <a:cxn ang="0">
                    <a:pos x="35" y="89"/>
                  </a:cxn>
                  <a:cxn ang="0">
                    <a:pos x="26" y="98"/>
                  </a:cxn>
                  <a:cxn ang="0">
                    <a:pos x="26" y="98"/>
                  </a:cxn>
                  <a:cxn ang="0">
                    <a:pos x="17" y="107"/>
                  </a:cxn>
                  <a:cxn ang="0">
                    <a:pos x="9" y="107"/>
                  </a:cxn>
                  <a:cxn ang="0">
                    <a:pos x="0" y="107"/>
                  </a:cxn>
                  <a:cxn ang="0">
                    <a:pos x="0" y="98"/>
                  </a:cxn>
                  <a:cxn ang="0">
                    <a:pos x="9" y="89"/>
                  </a:cxn>
                  <a:cxn ang="0">
                    <a:pos x="9" y="89"/>
                  </a:cxn>
                  <a:cxn ang="0">
                    <a:pos x="9" y="80"/>
                  </a:cxn>
                  <a:cxn ang="0">
                    <a:pos x="0" y="27"/>
                  </a:cxn>
                </a:cxnLst>
                <a:rect l="0" t="0" r="r" b="b"/>
                <a:pathLst>
                  <a:path w="105" h="107">
                    <a:moveTo>
                      <a:pt x="0" y="27"/>
                    </a:moveTo>
                    <a:lnTo>
                      <a:pt x="35" y="18"/>
                    </a:lnTo>
                    <a:lnTo>
                      <a:pt x="35" y="18"/>
                    </a:lnTo>
                    <a:lnTo>
                      <a:pt x="44" y="18"/>
                    </a:lnTo>
                    <a:lnTo>
                      <a:pt x="53" y="18"/>
                    </a:lnTo>
                    <a:lnTo>
                      <a:pt x="53" y="9"/>
                    </a:lnTo>
                    <a:lnTo>
                      <a:pt x="79" y="9"/>
                    </a:lnTo>
                    <a:lnTo>
                      <a:pt x="88" y="0"/>
                    </a:lnTo>
                    <a:lnTo>
                      <a:pt x="97" y="0"/>
                    </a:lnTo>
                    <a:lnTo>
                      <a:pt x="105" y="45"/>
                    </a:lnTo>
                    <a:lnTo>
                      <a:pt x="105" y="53"/>
                    </a:lnTo>
                    <a:lnTo>
                      <a:pt x="105" y="53"/>
                    </a:lnTo>
                    <a:lnTo>
                      <a:pt x="105" y="53"/>
                    </a:lnTo>
                    <a:lnTo>
                      <a:pt x="105" y="62"/>
                    </a:lnTo>
                    <a:lnTo>
                      <a:pt x="105" y="53"/>
                    </a:lnTo>
                    <a:lnTo>
                      <a:pt x="88" y="62"/>
                    </a:lnTo>
                    <a:lnTo>
                      <a:pt x="79" y="71"/>
                    </a:lnTo>
                    <a:lnTo>
                      <a:pt x="79" y="62"/>
                    </a:lnTo>
                    <a:lnTo>
                      <a:pt x="79" y="62"/>
                    </a:lnTo>
                    <a:lnTo>
                      <a:pt x="70" y="62"/>
                    </a:lnTo>
                    <a:lnTo>
                      <a:pt x="79" y="71"/>
                    </a:lnTo>
                    <a:lnTo>
                      <a:pt x="79" y="71"/>
                    </a:lnTo>
                    <a:lnTo>
                      <a:pt x="61" y="71"/>
                    </a:lnTo>
                    <a:lnTo>
                      <a:pt x="61" y="80"/>
                    </a:lnTo>
                    <a:lnTo>
                      <a:pt x="53" y="80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35" y="89"/>
                    </a:lnTo>
                    <a:lnTo>
                      <a:pt x="35" y="89"/>
                    </a:lnTo>
                    <a:lnTo>
                      <a:pt x="26" y="98"/>
                    </a:lnTo>
                    <a:lnTo>
                      <a:pt x="26" y="98"/>
                    </a:lnTo>
                    <a:lnTo>
                      <a:pt x="17" y="107"/>
                    </a:lnTo>
                    <a:lnTo>
                      <a:pt x="9" y="107"/>
                    </a:lnTo>
                    <a:lnTo>
                      <a:pt x="0" y="107"/>
                    </a:lnTo>
                    <a:lnTo>
                      <a:pt x="0" y="98"/>
                    </a:lnTo>
                    <a:lnTo>
                      <a:pt x="9" y="89"/>
                    </a:lnTo>
                    <a:lnTo>
                      <a:pt x="9" y="89"/>
                    </a:lnTo>
                    <a:lnTo>
                      <a:pt x="9" y="80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2" name="Freeform 157">
                <a:extLst>
                  <a:ext uri="{FF2B5EF4-FFF2-40B4-BE49-F238E27FC236}">
                    <a16:creationId xmlns:a16="http://schemas.microsoft.com/office/drawing/2014/main" id="{5E2AA0AB-24B8-1DC5-67D0-C51DB7230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692" y="2946766"/>
                <a:ext cx="566169" cy="665449"/>
              </a:xfrm>
              <a:custGeom>
                <a:avLst/>
                <a:gdLst/>
                <a:ahLst/>
                <a:cxnLst>
                  <a:cxn ang="0">
                    <a:pos x="9" y="328"/>
                  </a:cxn>
                  <a:cxn ang="0">
                    <a:pos x="17" y="328"/>
                  </a:cxn>
                  <a:cxn ang="0">
                    <a:pos x="26" y="319"/>
                  </a:cxn>
                  <a:cxn ang="0">
                    <a:pos x="26" y="310"/>
                  </a:cxn>
                  <a:cxn ang="0">
                    <a:pos x="26" y="301"/>
                  </a:cxn>
                  <a:cxn ang="0">
                    <a:pos x="17" y="292"/>
                  </a:cxn>
                  <a:cxn ang="0">
                    <a:pos x="17" y="283"/>
                  </a:cxn>
                  <a:cxn ang="0">
                    <a:pos x="17" y="275"/>
                  </a:cxn>
                  <a:cxn ang="0">
                    <a:pos x="35" y="257"/>
                  </a:cxn>
                  <a:cxn ang="0">
                    <a:pos x="35" y="248"/>
                  </a:cxn>
                  <a:cxn ang="0">
                    <a:pos x="44" y="230"/>
                  </a:cxn>
                  <a:cxn ang="0">
                    <a:pos x="53" y="221"/>
                  </a:cxn>
                  <a:cxn ang="0">
                    <a:pos x="70" y="204"/>
                  </a:cxn>
                  <a:cxn ang="0">
                    <a:pos x="53" y="195"/>
                  </a:cxn>
                  <a:cxn ang="0">
                    <a:pos x="53" y="177"/>
                  </a:cxn>
                  <a:cxn ang="0">
                    <a:pos x="53" y="168"/>
                  </a:cxn>
                  <a:cxn ang="0">
                    <a:pos x="44" y="151"/>
                  </a:cxn>
                  <a:cxn ang="0">
                    <a:pos x="53" y="133"/>
                  </a:cxn>
                  <a:cxn ang="0">
                    <a:pos x="53" y="124"/>
                  </a:cxn>
                  <a:cxn ang="0">
                    <a:pos x="53" y="107"/>
                  </a:cxn>
                  <a:cxn ang="0">
                    <a:pos x="53" y="89"/>
                  </a:cxn>
                  <a:cxn ang="0">
                    <a:pos x="61" y="80"/>
                  </a:cxn>
                  <a:cxn ang="0">
                    <a:pos x="61" y="62"/>
                  </a:cxn>
                  <a:cxn ang="0">
                    <a:pos x="70" y="53"/>
                  </a:cxn>
                  <a:cxn ang="0">
                    <a:pos x="79" y="62"/>
                  </a:cxn>
                  <a:cxn ang="0">
                    <a:pos x="88" y="71"/>
                  </a:cxn>
                  <a:cxn ang="0">
                    <a:pos x="96" y="62"/>
                  </a:cxn>
                  <a:cxn ang="0">
                    <a:pos x="114" y="0"/>
                  </a:cxn>
                  <a:cxn ang="0">
                    <a:pos x="255" y="18"/>
                  </a:cxn>
                  <a:cxn ang="0">
                    <a:pos x="422" y="45"/>
                  </a:cxn>
                  <a:cxn ang="0">
                    <a:pos x="360" y="496"/>
                  </a:cxn>
                  <a:cxn ang="0">
                    <a:pos x="228" y="478"/>
                  </a:cxn>
                  <a:cxn ang="0">
                    <a:pos x="17" y="354"/>
                  </a:cxn>
                  <a:cxn ang="0">
                    <a:pos x="0" y="336"/>
                  </a:cxn>
                </a:cxnLst>
                <a:rect l="0" t="0" r="r" b="b"/>
                <a:pathLst>
                  <a:path w="422" h="496">
                    <a:moveTo>
                      <a:pt x="9" y="328"/>
                    </a:moveTo>
                    <a:lnTo>
                      <a:pt x="9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26" y="319"/>
                    </a:lnTo>
                    <a:lnTo>
                      <a:pt x="26" y="319"/>
                    </a:lnTo>
                    <a:lnTo>
                      <a:pt x="26" y="310"/>
                    </a:lnTo>
                    <a:lnTo>
                      <a:pt x="26" y="301"/>
                    </a:lnTo>
                    <a:lnTo>
                      <a:pt x="26" y="301"/>
                    </a:lnTo>
                    <a:lnTo>
                      <a:pt x="17" y="301"/>
                    </a:lnTo>
                    <a:lnTo>
                      <a:pt x="17" y="292"/>
                    </a:lnTo>
                    <a:lnTo>
                      <a:pt x="17" y="292"/>
                    </a:lnTo>
                    <a:lnTo>
                      <a:pt x="17" y="283"/>
                    </a:lnTo>
                    <a:lnTo>
                      <a:pt x="17" y="283"/>
                    </a:lnTo>
                    <a:lnTo>
                      <a:pt x="17" y="275"/>
                    </a:lnTo>
                    <a:lnTo>
                      <a:pt x="26" y="275"/>
                    </a:lnTo>
                    <a:lnTo>
                      <a:pt x="35" y="257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53" y="221"/>
                    </a:lnTo>
                    <a:lnTo>
                      <a:pt x="61" y="213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53" y="195"/>
                    </a:lnTo>
                    <a:lnTo>
                      <a:pt x="61" y="186"/>
                    </a:lnTo>
                    <a:lnTo>
                      <a:pt x="53" y="177"/>
                    </a:lnTo>
                    <a:lnTo>
                      <a:pt x="53" y="177"/>
                    </a:lnTo>
                    <a:lnTo>
                      <a:pt x="53" y="168"/>
                    </a:lnTo>
                    <a:lnTo>
                      <a:pt x="44" y="160"/>
                    </a:lnTo>
                    <a:lnTo>
                      <a:pt x="44" y="151"/>
                    </a:lnTo>
                    <a:lnTo>
                      <a:pt x="44" y="151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24"/>
                    </a:lnTo>
                    <a:lnTo>
                      <a:pt x="53" y="115"/>
                    </a:lnTo>
                    <a:lnTo>
                      <a:pt x="53" y="107"/>
                    </a:lnTo>
                    <a:lnTo>
                      <a:pt x="53" y="98"/>
                    </a:lnTo>
                    <a:lnTo>
                      <a:pt x="53" y="89"/>
                    </a:lnTo>
                    <a:lnTo>
                      <a:pt x="53" y="80"/>
                    </a:lnTo>
                    <a:lnTo>
                      <a:pt x="61" y="80"/>
                    </a:lnTo>
                    <a:lnTo>
                      <a:pt x="53" y="71"/>
                    </a:lnTo>
                    <a:lnTo>
                      <a:pt x="61" y="62"/>
                    </a:lnTo>
                    <a:lnTo>
                      <a:pt x="61" y="62"/>
                    </a:lnTo>
                    <a:lnTo>
                      <a:pt x="70" y="53"/>
                    </a:lnTo>
                    <a:lnTo>
                      <a:pt x="70" y="62"/>
                    </a:lnTo>
                    <a:lnTo>
                      <a:pt x="79" y="62"/>
                    </a:lnTo>
                    <a:lnTo>
                      <a:pt x="79" y="62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6" y="62"/>
                    </a:lnTo>
                    <a:lnTo>
                      <a:pt x="105" y="62"/>
                    </a:lnTo>
                    <a:lnTo>
                      <a:pt x="114" y="0"/>
                    </a:lnTo>
                    <a:lnTo>
                      <a:pt x="167" y="9"/>
                    </a:lnTo>
                    <a:lnTo>
                      <a:pt x="255" y="18"/>
                    </a:lnTo>
                    <a:lnTo>
                      <a:pt x="334" y="36"/>
                    </a:lnTo>
                    <a:lnTo>
                      <a:pt x="422" y="45"/>
                    </a:lnTo>
                    <a:lnTo>
                      <a:pt x="360" y="487"/>
                    </a:lnTo>
                    <a:lnTo>
                      <a:pt x="360" y="496"/>
                    </a:lnTo>
                    <a:lnTo>
                      <a:pt x="334" y="487"/>
                    </a:lnTo>
                    <a:lnTo>
                      <a:pt x="228" y="478"/>
                    </a:lnTo>
                    <a:lnTo>
                      <a:pt x="149" y="425"/>
                    </a:lnTo>
                    <a:lnTo>
                      <a:pt x="17" y="354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9" y="32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3" name="Freeform 158">
                <a:extLst>
                  <a:ext uri="{FF2B5EF4-FFF2-40B4-BE49-F238E27FC236}">
                    <a16:creationId xmlns:a16="http://schemas.microsoft.com/office/drawing/2014/main" id="{82AE1748-B7B3-FAAC-188C-6E3BE1E6A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692" y="2946766"/>
                <a:ext cx="566169" cy="665449"/>
              </a:xfrm>
              <a:custGeom>
                <a:avLst/>
                <a:gdLst/>
                <a:ahLst/>
                <a:cxnLst>
                  <a:cxn ang="0">
                    <a:pos x="9" y="328"/>
                  </a:cxn>
                  <a:cxn ang="0">
                    <a:pos x="17" y="328"/>
                  </a:cxn>
                  <a:cxn ang="0">
                    <a:pos x="26" y="319"/>
                  </a:cxn>
                  <a:cxn ang="0">
                    <a:pos x="26" y="310"/>
                  </a:cxn>
                  <a:cxn ang="0">
                    <a:pos x="26" y="301"/>
                  </a:cxn>
                  <a:cxn ang="0">
                    <a:pos x="17" y="292"/>
                  </a:cxn>
                  <a:cxn ang="0">
                    <a:pos x="17" y="283"/>
                  </a:cxn>
                  <a:cxn ang="0">
                    <a:pos x="17" y="275"/>
                  </a:cxn>
                  <a:cxn ang="0">
                    <a:pos x="35" y="257"/>
                  </a:cxn>
                  <a:cxn ang="0">
                    <a:pos x="35" y="248"/>
                  </a:cxn>
                  <a:cxn ang="0">
                    <a:pos x="44" y="230"/>
                  </a:cxn>
                  <a:cxn ang="0">
                    <a:pos x="53" y="221"/>
                  </a:cxn>
                  <a:cxn ang="0">
                    <a:pos x="70" y="204"/>
                  </a:cxn>
                  <a:cxn ang="0">
                    <a:pos x="53" y="195"/>
                  </a:cxn>
                  <a:cxn ang="0">
                    <a:pos x="53" y="177"/>
                  </a:cxn>
                  <a:cxn ang="0">
                    <a:pos x="53" y="168"/>
                  </a:cxn>
                  <a:cxn ang="0">
                    <a:pos x="44" y="151"/>
                  </a:cxn>
                  <a:cxn ang="0">
                    <a:pos x="53" y="133"/>
                  </a:cxn>
                  <a:cxn ang="0">
                    <a:pos x="53" y="124"/>
                  </a:cxn>
                  <a:cxn ang="0">
                    <a:pos x="53" y="107"/>
                  </a:cxn>
                  <a:cxn ang="0">
                    <a:pos x="53" y="89"/>
                  </a:cxn>
                  <a:cxn ang="0">
                    <a:pos x="61" y="80"/>
                  </a:cxn>
                  <a:cxn ang="0">
                    <a:pos x="61" y="62"/>
                  </a:cxn>
                  <a:cxn ang="0">
                    <a:pos x="70" y="53"/>
                  </a:cxn>
                  <a:cxn ang="0">
                    <a:pos x="79" y="62"/>
                  </a:cxn>
                  <a:cxn ang="0">
                    <a:pos x="88" y="71"/>
                  </a:cxn>
                  <a:cxn ang="0">
                    <a:pos x="96" y="62"/>
                  </a:cxn>
                  <a:cxn ang="0">
                    <a:pos x="114" y="0"/>
                  </a:cxn>
                  <a:cxn ang="0">
                    <a:pos x="255" y="18"/>
                  </a:cxn>
                  <a:cxn ang="0">
                    <a:pos x="422" y="45"/>
                  </a:cxn>
                  <a:cxn ang="0">
                    <a:pos x="360" y="496"/>
                  </a:cxn>
                  <a:cxn ang="0">
                    <a:pos x="228" y="478"/>
                  </a:cxn>
                  <a:cxn ang="0">
                    <a:pos x="17" y="354"/>
                  </a:cxn>
                  <a:cxn ang="0">
                    <a:pos x="0" y="336"/>
                  </a:cxn>
                </a:cxnLst>
                <a:rect l="0" t="0" r="r" b="b"/>
                <a:pathLst>
                  <a:path w="422" h="496">
                    <a:moveTo>
                      <a:pt x="9" y="328"/>
                    </a:moveTo>
                    <a:lnTo>
                      <a:pt x="9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17" y="328"/>
                    </a:lnTo>
                    <a:lnTo>
                      <a:pt x="26" y="319"/>
                    </a:lnTo>
                    <a:lnTo>
                      <a:pt x="26" y="319"/>
                    </a:lnTo>
                    <a:lnTo>
                      <a:pt x="26" y="310"/>
                    </a:lnTo>
                    <a:lnTo>
                      <a:pt x="26" y="301"/>
                    </a:lnTo>
                    <a:lnTo>
                      <a:pt x="26" y="301"/>
                    </a:lnTo>
                    <a:lnTo>
                      <a:pt x="17" y="301"/>
                    </a:lnTo>
                    <a:lnTo>
                      <a:pt x="17" y="292"/>
                    </a:lnTo>
                    <a:lnTo>
                      <a:pt x="17" y="292"/>
                    </a:lnTo>
                    <a:lnTo>
                      <a:pt x="17" y="283"/>
                    </a:lnTo>
                    <a:lnTo>
                      <a:pt x="17" y="283"/>
                    </a:lnTo>
                    <a:lnTo>
                      <a:pt x="17" y="275"/>
                    </a:lnTo>
                    <a:lnTo>
                      <a:pt x="26" y="275"/>
                    </a:lnTo>
                    <a:lnTo>
                      <a:pt x="35" y="257"/>
                    </a:lnTo>
                    <a:lnTo>
                      <a:pt x="35" y="257"/>
                    </a:lnTo>
                    <a:lnTo>
                      <a:pt x="35" y="248"/>
                    </a:lnTo>
                    <a:lnTo>
                      <a:pt x="35" y="239"/>
                    </a:lnTo>
                    <a:lnTo>
                      <a:pt x="44" y="230"/>
                    </a:lnTo>
                    <a:lnTo>
                      <a:pt x="44" y="230"/>
                    </a:lnTo>
                    <a:lnTo>
                      <a:pt x="53" y="221"/>
                    </a:lnTo>
                    <a:lnTo>
                      <a:pt x="61" y="213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53" y="195"/>
                    </a:lnTo>
                    <a:lnTo>
                      <a:pt x="61" y="186"/>
                    </a:lnTo>
                    <a:lnTo>
                      <a:pt x="53" y="177"/>
                    </a:lnTo>
                    <a:lnTo>
                      <a:pt x="53" y="177"/>
                    </a:lnTo>
                    <a:lnTo>
                      <a:pt x="53" y="168"/>
                    </a:lnTo>
                    <a:lnTo>
                      <a:pt x="44" y="160"/>
                    </a:lnTo>
                    <a:lnTo>
                      <a:pt x="44" y="151"/>
                    </a:lnTo>
                    <a:lnTo>
                      <a:pt x="44" y="151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24"/>
                    </a:lnTo>
                    <a:lnTo>
                      <a:pt x="53" y="115"/>
                    </a:lnTo>
                    <a:lnTo>
                      <a:pt x="53" y="107"/>
                    </a:lnTo>
                    <a:lnTo>
                      <a:pt x="53" y="98"/>
                    </a:lnTo>
                    <a:lnTo>
                      <a:pt x="53" y="89"/>
                    </a:lnTo>
                    <a:lnTo>
                      <a:pt x="53" y="80"/>
                    </a:lnTo>
                    <a:lnTo>
                      <a:pt x="61" y="80"/>
                    </a:lnTo>
                    <a:lnTo>
                      <a:pt x="53" y="71"/>
                    </a:lnTo>
                    <a:lnTo>
                      <a:pt x="61" y="62"/>
                    </a:lnTo>
                    <a:lnTo>
                      <a:pt x="61" y="62"/>
                    </a:lnTo>
                    <a:lnTo>
                      <a:pt x="70" y="53"/>
                    </a:lnTo>
                    <a:lnTo>
                      <a:pt x="70" y="62"/>
                    </a:lnTo>
                    <a:lnTo>
                      <a:pt x="79" y="62"/>
                    </a:lnTo>
                    <a:lnTo>
                      <a:pt x="79" y="62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6" y="62"/>
                    </a:lnTo>
                    <a:lnTo>
                      <a:pt x="105" y="62"/>
                    </a:lnTo>
                    <a:lnTo>
                      <a:pt x="114" y="0"/>
                    </a:lnTo>
                    <a:lnTo>
                      <a:pt x="167" y="9"/>
                    </a:lnTo>
                    <a:lnTo>
                      <a:pt x="255" y="18"/>
                    </a:lnTo>
                    <a:lnTo>
                      <a:pt x="334" y="36"/>
                    </a:lnTo>
                    <a:lnTo>
                      <a:pt x="422" y="45"/>
                    </a:lnTo>
                    <a:lnTo>
                      <a:pt x="360" y="487"/>
                    </a:lnTo>
                    <a:lnTo>
                      <a:pt x="360" y="496"/>
                    </a:lnTo>
                    <a:lnTo>
                      <a:pt x="334" y="487"/>
                    </a:lnTo>
                    <a:lnTo>
                      <a:pt x="228" y="478"/>
                    </a:lnTo>
                    <a:lnTo>
                      <a:pt x="149" y="425"/>
                    </a:lnTo>
                    <a:lnTo>
                      <a:pt x="17" y="354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9" y="328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4" name="Freeform 159">
                <a:extLst>
                  <a:ext uri="{FF2B5EF4-FFF2-40B4-BE49-F238E27FC236}">
                    <a16:creationId xmlns:a16="http://schemas.microsoft.com/office/drawing/2014/main" id="{AC1AB5FB-71DB-8BFF-8590-D26ABE0999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2304" y="3101053"/>
                <a:ext cx="413223" cy="391756"/>
              </a:xfrm>
              <a:custGeom>
                <a:avLst/>
                <a:gdLst/>
                <a:ahLst/>
                <a:cxnLst>
                  <a:cxn ang="0">
                    <a:pos x="62" y="9"/>
                  </a:cxn>
                  <a:cxn ang="0">
                    <a:pos x="273" y="0"/>
                  </a:cxn>
                  <a:cxn ang="0">
                    <a:pos x="282" y="9"/>
                  </a:cxn>
                  <a:cxn ang="0">
                    <a:pos x="282" y="18"/>
                  </a:cxn>
                  <a:cxn ang="0">
                    <a:pos x="273" y="27"/>
                  </a:cxn>
                  <a:cxn ang="0">
                    <a:pos x="273" y="36"/>
                  </a:cxn>
                  <a:cxn ang="0">
                    <a:pos x="308" y="36"/>
                  </a:cxn>
                  <a:cxn ang="0">
                    <a:pos x="308" y="45"/>
                  </a:cxn>
                  <a:cxn ang="0">
                    <a:pos x="308" y="53"/>
                  </a:cxn>
                  <a:cxn ang="0">
                    <a:pos x="300" y="62"/>
                  </a:cxn>
                  <a:cxn ang="0">
                    <a:pos x="300" y="62"/>
                  </a:cxn>
                  <a:cxn ang="0">
                    <a:pos x="300" y="71"/>
                  </a:cxn>
                  <a:cxn ang="0">
                    <a:pos x="291" y="80"/>
                  </a:cxn>
                  <a:cxn ang="0">
                    <a:pos x="291" y="89"/>
                  </a:cxn>
                  <a:cxn ang="0">
                    <a:pos x="282" y="89"/>
                  </a:cxn>
                  <a:cxn ang="0">
                    <a:pos x="291" y="89"/>
                  </a:cxn>
                  <a:cxn ang="0">
                    <a:pos x="291" y="106"/>
                  </a:cxn>
                  <a:cxn ang="0">
                    <a:pos x="282" y="115"/>
                  </a:cxn>
                  <a:cxn ang="0">
                    <a:pos x="273" y="124"/>
                  </a:cxn>
                  <a:cxn ang="0">
                    <a:pos x="282" y="124"/>
                  </a:cxn>
                  <a:cxn ang="0">
                    <a:pos x="273" y="133"/>
                  </a:cxn>
                  <a:cxn ang="0">
                    <a:pos x="264" y="133"/>
                  </a:cxn>
                  <a:cxn ang="0">
                    <a:pos x="264" y="142"/>
                  </a:cxn>
                  <a:cxn ang="0">
                    <a:pos x="264" y="142"/>
                  </a:cxn>
                  <a:cxn ang="0">
                    <a:pos x="264" y="151"/>
                  </a:cxn>
                  <a:cxn ang="0">
                    <a:pos x="264" y="151"/>
                  </a:cxn>
                  <a:cxn ang="0">
                    <a:pos x="264" y="160"/>
                  </a:cxn>
                  <a:cxn ang="0">
                    <a:pos x="256" y="168"/>
                  </a:cxn>
                  <a:cxn ang="0">
                    <a:pos x="256" y="177"/>
                  </a:cxn>
                  <a:cxn ang="0">
                    <a:pos x="247" y="186"/>
                  </a:cxn>
                  <a:cxn ang="0">
                    <a:pos x="238" y="186"/>
                  </a:cxn>
                  <a:cxn ang="0">
                    <a:pos x="247" y="186"/>
                  </a:cxn>
                  <a:cxn ang="0">
                    <a:pos x="247" y="204"/>
                  </a:cxn>
                  <a:cxn ang="0">
                    <a:pos x="238" y="204"/>
                  </a:cxn>
                  <a:cxn ang="0">
                    <a:pos x="238" y="221"/>
                  </a:cxn>
                  <a:cxn ang="0">
                    <a:pos x="229" y="221"/>
                  </a:cxn>
                  <a:cxn ang="0">
                    <a:pos x="238" y="221"/>
                  </a:cxn>
                  <a:cxn ang="0">
                    <a:pos x="229" y="230"/>
                  </a:cxn>
                  <a:cxn ang="0">
                    <a:pos x="229" y="230"/>
                  </a:cxn>
                  <a:cxn ang="0">
                    <a:pos x="229" y="239"/>
                  </a:cxn>
                  <a:cxn ang="0">
                    <a:pos x="229" y="239"/>
                  </a:cxn>
                  <a:cxn ang="0">
                    <a:pos x="229" y="248"/>
                  </a:cxn>
                  <a:cxn ang="0">
                    <a:pos x="229" y="248"/>
                  </a:cxn>
                  <a:cxn ang="0">
                    <a:pos x="229" y="266"/>
                  </a:cxn>
                  <a:cxn ang="0">
                    <a:pos x="238" y="274"/>
                  </a:cxn>
                  <a:cxn ang="0">
                    <a:pos x="229" y="274"/>
                  </a:cxn>
                  <a:cxn ang="0">
                    <a:pos x="229" y="283"/>
                  </a:cxn>
                  <a:cxn ang="0">
                    <a:pos x="44" y="292"/>
                  </a:cxn>
                  <a:cxn ang="0">
                    <a:pos x="27" y="248"/>
                  </a:cxn>
                  <a:cxn ang="0">
                    <a:pos x="18" y="248"/>
                  </a:cxn>
                  <a:cxn ang="0">
                    <a:pos x="9" y="239"/>
                  </a:cxn>
                  <a:cxn ang="0">
                    <a:pos x="9" y="80"/>
                  </a:cxn>
                </a:cxnLst>
                <a:rect l="0" t="0" r="r" b="b"/>
                <a:pathLst>
                  <a:path w="308" h="292">
                    <a:moveTo>
                      <a:pt x="0" y="18"/>
                    </a:moveTo>
                    <a:lnTo>
                      <a:pt x="62" y="9"/>
                    </a:lnTo>
                    <a:lnTo>
                      <a:pt x="159" y="9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82" y="9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82" y="27"/>
                    </a:lnTo>
                    <a:lnTo>
                      <a:pt x="273" y="27"/>
                    </a:lnTo>
                    <a:lnTo>
                      <a:pt x="273" y="36"/>
                    </a:lnTo>
                    <a:lnTo>
                      <a:pt x="273" y="36"/>
                    </a:lnTo>
                    <a:lnTo>
                      <a:pt x="273" y="45"/>
                    </a:lnTo>
                    <a:lnTo>
                      <a:pt x="308" y="36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53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71"/>
                    </a:lnTo>
                    <a:lnTo>
                      <a:pt x="300" y="71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9"/>
                    </a:lnTo>
                    <a:lnTo>
                      <a:pt x="291" y="80"/>
                    </a:lnTo>
                    <a:lnTo>
                      <a:pt x="282" y="89"/>
                    </a:lnTo>
                    <a:lnTo>
                      <a:pt x="282" y="89"/>
                    </a:lnTo>
                    <a:lnTo>
                      <a:pt x="291" y="89"/>
                    </a:lnTo>
                    <a:lnTo>
                      <a:pt x="291" y="98"/>
                    </a:lnTo>
                    <a:lnTo>
                      <a:pt x="291" y="106"/>
                    </a:lnTo>
                    <a:lnTo>
                      <a:pt x="291" y="106"/>
                    </a:lnTo>
                    <a:lnTo>
                      <a:pt x="282" y="115"/>
                    </a:lnTo>
                    <a:lnTo>
                      <a:pt x="282" y="115"/>
                    </a:lnTo>
                    <a:lnTo>
                      <a:pt x="273" y="124"/>
                    </a:lnTo>
                    <a:lnTo>
                      <a:pt x="273" y="124"/>
                    </a:lnTo>
                    <a:lnTo>
                      <a:pt x="282" y="124"/>
                    </a:lnTo>
                    <a:lnTo>
                      <a:pt x="282" y="124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64" y="133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51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60"/>
                    </a:lnTo>
                    <a:lnTo>
                      <a:pt x="264" y="160"/>
                    </a:lnTo>
                    <a:lnTo>
                      <a:pt x="264" y="168"/>
                    </a:lnTo>
                    <a:lnTo>
                      <a:pt x="256" y="168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38" y="186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47" y="195"/>
                    </a:lnTo>
                    <a:lnTo>
                      <a:pt x="247" y="204"/>
                    </a:lnTo>
                    <a:lnTo>
                      <a:pt x="229" y="204"/>
                    </a:lnTo>
                    <a:lnTo>
                      <a:pt x="238" y="204"/>
                    </a:lnTo>
                    <a:lnTo>
                      <a:pt x="238" y="213"/>
                    </a:lnTo>
                    <a:lnTo>
                      <a:pt x="238" y="221"/>
                    </a:lnTo>
                    <a:lnTo>
                      <a:pt x="238" y="221"/>
                    </a:lnTo>
                    <a:lnTo>
                      <a:pt x="229" y="221"/>
                    </a:lnTo>
                    <a:lnTo>
                      <a:pt x="229" y="221"/>
                    </a:lnTo>
                    <a:lnTo>
                      <a:pt x="238" y="221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0" y="239"/>
                    </a:lnTo>
                    <a:lnTo>
                      <a:pt x="229" y="239"/>
                    </a:lnTo>
                    <a:lnTo>
                      <a:pt x="220" y="248"/>
                    </a:lnTo>
                    <a:lnTo>
                      <a:pt x="229" y="239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57"/>
                    </a:lnTo>
                    <a:lnTo>
                      <a:pt x="229" y="266"/>
                    </a:lnTo>
                    <a:lnTo>
                      <a:pt x="238" y="266"/>
                    </a:lnTo>
                    <a:lnTo>
                      <a:pt x="238" y="274"/>
                    </a:lnTo>
                    <a:lnTo>
                      <a:pt x="238" y="274"/>
                    </a:lnTo>
                    <a:lnTo>
                      <a:pt x="229" y="274"/>
                    </a:lnTo>
                    <a:lnTo>
                      <a:pt x="229" y="274"/>
                    </a:lnTo>
                    <a:lnTo>
                      <a:pt x="229" y="283"/>
                    </a:lnTo>
                    <a:lnTo>
                      <a:pt x="124" y="292"/>
                    </a:lnTo>
                    <a:lnTo>
                      <a:pt x="44" y="292"/>
                    </a:lnTo>
                    <a:lnTo>
                      <a:pt x="44" y="248"/>
                    </a:lnTo>
                    <a:lnTo>
                      <a:pt x="27" y="248"/>
                    </a:lnTo>
                    <a:lnTo>
                      <a:pt x="18" y="248"/>
                    </a:lnTo>
                    <a:lnTo>
                      <a:pt x="18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106"/>
                    </a:lnTo>
                    <a:lnTo>
                      <a:pt x="9" y="8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5" name="Freeform 160">
                <a:extLst>
                  <a:ext uri="{FF2B5EF4-FFF2-40B4-BE49-F238E27FC236}">
                    <a16:creationId xmlns:a16="http://schemas.microsoft.com/office/drawing/2014/main" id="{8E58C673-7D9A-E26F-678F-377C57AE8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2304" y="3101053"/>
                <a:ext cx="413223" cy="391756"/>
              </a:xfrm>
              <a:custGeom>
                <a:avLst/>
                <a:gdLst/>
                <a:ahLst/>
                <a:cxnLst>
                  <a:cxn ang="0">
                    <a:pos x="62" y="9"/>
                  </a:cxn>
                  <a:cxn ang="0">
                    <a:pos x="273" y="0"/>
                  </a:cxn>
                  <a:cxn ang="0">
                    <a:pos x="282" y="9"/>
                  </a:cxn>
                  <a:cxn ang="0">
                    <a:pos x="282" y="18"/>
                  </a:cxn>
                  <a:cxn ang="0">
                    <a:pos x="273" y="27"/>
                  </a:cxn>
                  <a:cxn ang="0">
                    <a:pos x="273" y="36"/>
                  </a:cxn>
                  <a:cxn ang="0">
                    <a:pos x="308" y="36"/>
                  </a:cxn>
                  <a:cxn ang="0">
                    <a:pos x="308" y="45"/>
                  </a:cxn>
                  <a:cxn ang="0">
                    <a:pos x="308" y="53"/>
                  </a:cxn>
                  <a:cxn ang="0">
                    <a:pos x="300" y="62"/>
                  </a:cxn>
                  <a:cxn ang="0">
                    <a:pos x="300" y="62"/>
                  </a:cxn>
                  <a:cxn ang="0">
                    <a:pos x="300" y="71"/>
                  </a:cxn>
                  <a:cxn ang="0">
                    <a:pos x="291" y="80"/>
                  </a:cxn>
                  <a:cxn ang="0">
                    <a:pos x="291" y="89"/>
                  </a:cxn>
                  <a:cxn ang="0">
                    <a:pos x="282" y="89"/>
                  </a:cxn>
                  <a:cxn ang="0">
                    <a:pos x="291" y="89"/>
                  </a:cxn>
                  <a:cxn ang="0">
                    <a:pos x="291" y="106"/>
                  </a:cxn>
                  <a:cxn ang="0">
                    <a:pos x="282" y="115"/>
                  </a:cxn>
                  <a:cxn ang="0">
                    <a:pos x="273" y="124"/>
                  </a:cxn>
                  <a:cxn ang="0">
                    <a:pos x="282" y="124"/>
                  </a:cxn>
                  <a:cxn ang="0">
                    <a:pos x="273" y="133"/>
                  </a:cxn>
                  <a:cxn ang="0">
                    <a:pos x="264" y="133"/>
                  </a:cxn>
                  <a:cxn ang="0">
                    <a:pos x="264" y="142"/>
                  </a:cxn>
                  <a:cxn ang="0">
                    <a:pos x="264" y="142"/>
                  </a:cxn>
                  <a:cxn ang="0">
                    <a:pos x="264" y="151"/>
                  </a:cxn>
                  <a:cxn ang="0">
                    <a:pos x="264" y="151"/>
                  </a:cxn>
                  <a:cxn ang="0">
                    <a:pos x="264" y="160"/>
                  </a:cxn>
                  <a:cxn ang="0">
                    <a:pos x="256" y="168"/>
                  </a:cxn>
                  <a:cxn ang="0">
                    <a:pos x="256" y="177"/>
                  </a:cxn>
                  <a:cxn ang="0">
                    <a:pos x="247" y="186"/>
                  </a:cxn>
                  <a:cxn ang="0">
                    <a:pos x="238" y="186"/>
                  </a:cxn>
                  <a:cxn ang="0">
                    <a:pos x="247" y="186"/>
                  </a:cxn>
                  <a:cxn ang="0">
                    <a:pos x="247" y="204"/>
                  </a:cxn>
                  <a:cxn ang="0">
                    <a:pos x="238" y="204"/>
                  </a:cxn>
                  <a:cxn ang="0">
                    <a:pos x="238" y="221"/>
                  </a:cxn>
                  <a:cxn ang="0">
                    <a:pos x="229" y="221"/>
                  </a:cxn>
                  <a:cxn ang="0">
                    <a:pos x="238" y="221"/>
                  </a:cxn>
                  <a:cxn ang="0">
                    <a:pos x="229" y="230"/>
                  </a:cxn>
                  <a:cxn ang="0">
                    <a:pos x="229" y="230"/>
                  </a:cxn>
                  <a:cxn ang="0">
                    <a:pos x="229" y="239"/>
                  </a:cxn>
                  <a:cxn ang="0">
                    <a:pos x="229" y="239"/>
                  </a:cxn>
                  <a:cxn ang="0">
                    <a:pos x="229" y="248"/>
                  </a:cxn>
                  <a:cxn ang="0">
                    <a:pos x="229" y="248"/>
                  </a:cxn>
                  <a:cxn ang="0">
                    <a:pos x="229" y="266"/>
                  </a:cxn>
                  <a:cxn ang="0">
                    <a:pos x="238" y="274"/>
                  </a:cxn>
                  <a:cxn ang="0">
                    <a:pos x="229" y="274"/>
                  </a:cxn>
                  <a:cxn ang="0">
                    <a:pos x="229" y="283"/>
                  </a:cxn>
                  <a:cxn ang="0">
                    <a:pos x="44" y="292"/>
                  </a:cxn>
                  <a:cxn ang="0">
                    <a:pos x="27" y="248"/>
                  </a:cxn>
                  <a:cxn ang="0">
                    <a:pos x="18" y="248"/>
                  </a:cxn>
                  <a:cxn ang="0">
                    <a:pos x="9" y="239"/>
                  </a:cxn>
                  <a:cxn ang="0">
                    <a:pos x="9" y="80"/>
                  </a:cxn>
                </a:cxnLst>
                <a:rect l="0" t="0" r="r" b="b"/>
                <a:pathLst>
                  <a:path w="308" h="292">
                    <a:moveTo>
                      <a:pt x="0" y="18"/>
                    </a:moveTo>
                    <a:lnTo>
                      <a:pt x="62" y="9"/>
                    </a:lnTo>
                    <a:lnTo>
                      <a:pt x="159" y="9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82" y="9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82" y="27"/>
                    </a:lnTo>
                    <a:lnTo>
                      <a:pt x="273" y="27"/>
                    </a:lnTo>
                    <a:lnTo>
                      <a:pt x="273" y="36"/>
                    </a:lnTo>
                    <a:lnTo>
                      <a:pt x="273" y="36"/>
                    </a:lnTo>
                    <a:lnTo>
                      <a:pt x="273" y="45"/>
                    </a:lnTo>
                    <a:lnTo>
                      <a:pt x="308" y="36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45"/>
                    </a:lnTo>
                    <a:lnTo>
                      <a:pt x="308" y="53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62"/>
                    </a:lnTo>
                    <a:lnTo>
                      <a:pt x="300" y="71"/>
                    </a:lnTo>
                    <a:lnTo>
                      <a:pt x="300" y="71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0"/>
                    </a:lnTo>
                    <a:lnTo>
                      <a:pt x="291" y="89"/>
                    </a:lnTo>
                    <a:lnTo>
                      <a:pt x="291" y="80"/>
                    </a:lnTo>
                    <a:lnTo>
                      <a:pt x="282" y="89"/>
                    </a:lnTo>
                    <a:lnTo>
                      <a:pt x="282" y="89"/>
                    </a:lnTo>
                    <a:lnTo>
                      <a:pt x="291" y="89"/>
                    </a:lnTo>
                    <a:lnTo>
                      <a:pt x="291" y="98"/>
                    </a:lnTo>
                    <a:lnTo>
                      <a:pt x="291" y="106"/>
                    </a:lnTo>
                    <a:lnTo>
                      <a:pt x="291" y="106"/>
                    </a:lnTo>
                    <a:lnTo>
                      <a:pt x="282" y="115"/>
                    </a:lnTo>
                    <a:lnTo>
                      <a:pt x="282" y="115"/>
                    </a:lnTo>
                    <a:lnTo>
                      <a:pt x="273" y="124"/>
                    </a:lnTo>
                    <a:lnTo>
                      <a:pt x="273" y="124"/>
                    </a:lnTo>
                    <a:lnTo>
                      <a:pt x="282" y="124"/>
                    </a:lnTo>
                    <a:lnTo>
                      <a:pt x="282" y="124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64" y="133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51"/>
                    </a:lnTo>
                    <a:lnTo>
                      <a:pt x="264" y="142"/>
                    </a:lnTo>
                    <a:lnTo>
                      <a:pt x="264" y="151"/>
                    </a:lnTo>
                    <a:lnTo>
                      <a:pt x="264" y="160"/>
                    </a:lnTo>
                    <a:lnTo>
                      <a:pt x="264" y="160"/>
                    </a:lnTo>
                    <a:lnTo>
                      <a:pt x="264" y="168"/>
                    </a:lnTo>
                    <a:lnTo>
                      <a:pt x="256" y="168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56" y="177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38" y="186"/>
                    </a:lnTo>
                    <a:lnTo>
                      <a:pt x="247" y="186"/>
                    </a:lnTo>
                    <a:lnTo>
                      <a:pt x="247" y="186"/>
                    </a:lnTo>
                    <a:lnTo>
                      <a:pt x="247" y="195"/>
                    </a:lnTo>
                    <a:lnTo>
                      <a:pt x="247" y="204"/>
                    </a:lnTo>
                    <a:lnTo>
                      <a:pt x="229" y="204"/>
                    </a:lnTo>
                    <a:lnTo>
                      <a:pt x="238" y="204"/>
                    </a:lnTo>
                    <a:lnTo>
                      <a:pt x="238" y="213"/>
                    </a:lnTo>
                    <a:lnTo>
                      <a:pt x="238" y="221"/>
                    </a:lnTo>
                    <a:lnTo>
                      <a:pt x="238" y="221"/>
                    </a:lnTo>
                    <a:lnTo>
                      <a:pt x="229" y="221"/>
                    </a:lnTo>
                    <a:lnTo>
                      <a:pt x="229" y="221"/>
                    </a:lnTo>
                    <a:lnTo>
                      <a:pt x="238" y="221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9" y="230"/>
                    </a:lnTo>
                    <a:lnTo>
                      <a:pt x="220" y="239"/>
                    </a:lnTo>
                    <a:lnTo>
                      <a:pt x="229" y="239"/>
                    </a:lnTo>
                    <a:lnTo>
                      <a:pt x="220" y="248"/>
                    </a:lnTo>
                    <a:lnTo>
                      <a:pt x="229" y="239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48"/>
                    </a:lnTo>
                    <a:lnTo>
                      <a:pt x="229" y="257"/>
                    </a:lnTo>
                    <a:lnTo>
                      <a:pt x="229" y="266"/>
                    </a:lnTo>
                    <a:lnTo>
                      <a:pt x="238" y="266"/>
                    </a:lnTo>
                    <a:lnTo>
                      <a:pt x="238" y="274"/>
                    </a:lnTo>
                    <a:lnTo>
                      <a:pt x="238" y="274"/>
                    </a:lnTo>
                    <a:lnTo>
                      <a:pt x="229" y="274"/>
                    </a:lnTo>
                    <a:lnTo>
                      <a:pt x="229" y="274"/>
                    </a:lnTo>
                    <a:lnTo>
                      <a:pt x="229" y="283"/>
                    </a:lnTo>
                    <a:lnTo>
                      <a:pt x="124" y="292"/>
                    </a:lnTo>
                    <a:lnTo>
                      <a:pt x="44" y="292"/>
                    </a:lnTo>
                    <a:lnTo>
                      <a:pt x="44" y="248"/>
                    </a:lnTo>
                    <a:lnTo>
                      <a:pt x="27" y="248"/>
                    </a:lnTo>
                    <a:lnTo>
                      <a:pt x="18" y="248"/>
                    </a:lnTo>
                    <a:lnTo>
                      <a:pt x="18" y="248"/>
                    </a:lnTo>
                    <a:lnTo>
                      <a:pt x="18" y="239"/>
                    </a:lnTo>
                    <a:lnTo>
                      <a:pt x="9" y="239"/>
                    </a:lnTo>
                    <a:lnTo>
                      <a:pt x="9" y="106"/>
                    </a:lnTo>
                    <a:lnTo>
                      <a:pt x="9" y="80"/>
                    </a:lnTo>
                    <a:lnTo>
                      <a:pt x="0" y="18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6" name="Freeform 161">
                <a:extLst>
                  <a:ext uri="{FF2B5EF4-FFF2-40B4-BE49-F238E27FC236}">
                    <a16:creationId xmlns:a16="http://schemas.microsoft.com/office/drawing/2014/main" id="{EAD151B4-AA2F-97BD-6747-38D828CE0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740" y="3220459"/>
                <a:ext cx="319308" cy="533969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58" y="0"/>
                  </a:cxn>
                  <a:cxn ang="0">
                    <a:pos x="211" y="168"/>
                  </a:cxn>
                  <a:cxn ang="0">
                    <a:pos x="211" y="177"/>
                  </a:cxn>
                  <a:cxn ang="0">
                    <a:pos x="220" y="185"/>
                  </a:cxn>
                  <a:cxn ang="0">
                    <a:pos x="229" y="194"/>
                  </a:cxn>
                  <a:cxn ang="0">
                    <a:pos x="229" y="212"/>
                  </a:cxn>
                  <a:cxn ang="0">
                    <a:pos x="238" y="221"/>
                  </a:cxn>
                  <a:cxn ang="0">
                    <a:pos x="229" y="230"/>
                  </a:cxn>
                  <a:cxn ang="0">
                    <a:pos x="229" y="239"/>
                  </a:cxn>
                  <a:cxn ang="0">
                    <a:pos x="229" y="256"/>
                  </a:cxn>
                  <a:cxn ang="0">
                    <a:pos x="229" y="274"/>
                  </a:cxn>
                  <a:cxn ang="0">
                    <a:pos x="229" y="283"/>
                  </a:cxn>
                  <a:cxn ang="0">
                    <a:pos x="229" y="300"/>
                  </a:cxn>
                  <a:cxn ang="0">
                    <a:pos x="238" y="309"/>
                  </a:cxn>
                  <a:cxn ang="0">
                    <a:pos x="132" y="327"/>
                  </a:cxn>
                  <a:cxn ang="0">
                    <a:pos x="70" y="336"/>
                  </a:cxn>
                  <a:cxn ang="0">
                    <a:pos x="70" y="353"/>
                  </a:cxn>
                  <a:cxn ang="0">
                    <a:pos x="79" y="362"/>
                  </a:cxn>
                  <a:cxn ang="0">
                    <a:pos x="79" y="371"/>
                  </a:cxn>
                  <a:cxn ang="0">
                    <a:pos x="79" y="380"/>
                  </a:cxn>
                  <a:cxn ang="0">
                    <a:pos x="70" y="389"/>
                  </a:cxn>
                  <a:cxn ang="0">
                    <a:pos x="70" y="389"/>
                  </a:cxn>
                  <a:cxn ang="0">
                    <a:pos x="44" y="398"/>
                  </a:cxn>
                  <a:cxn ang="0">
                    <a:pos x="53" y="398"/>
                  </a:cxn>
                  <a:cxn ang="0">
                    <a:pos x="62" y="389"/>
                  </a:cxn>
                  <a:cxn ang="0">
                    <a:pos x="53" y="389"/>
                  </a:cxn>
                  <a:cxn ang="0">
                    <a:pos x="44" y="380"/>
                  </a:cxn>
                  <a:cxn ang="0">
                    <a:pos x="53" y="371"/>
                  </a:cxn>
                  <a:cxn ang="0">
                    <a:pos x="44" y="362"/>
                  </a:cxn>
                  <a:cxn ang="0">
                    <a:pos x="44" y="362"/>
                  </a:cxn>
                  <a:cxn ang="0">
                    <a:pos x="35" y="371"/>
                  </a:cxn>
                  <a:cxn ang="0">
                    <a:pos x="35" y="389"/>
                  </a:cxn>
                  <a:cxn ang="0">
                    <a:pos x="18" y="389"/>
                  </a:cxn>
                  <a:cxn ang="0">
                    <a:pos x="0" y="265"/>
                  </a:cxn>
                  <a:cxn ang="0">
                    <a:pos x="0" y="26"/>
                  </a:cxn>
                </a:cxnLst>
                <a:rect l="0" t="0" r="r" b="b"/>
                <a:pathLst>
                  <a:path w="238" h="398">
                    <a:moveTo>
                      <a:pt x="0" y="17"/>
                    </a:moveTo>
                    <a:lnTo>
                      <a:pt x="0" y="17"/>
                    </a:lnTo>
                    <a:lnTo>
                      <a:pt x="88" y="9"/>
                    </a:lnTo>
                    <a:lnTo>
                      <a:pt x="158" y="0"/>
                    </a:lnTo>
                    <a:lnTo>
                      <a:pt x="185" y="79"/>
                    </a:lnTo>
                    <a:lnTo>
                      <a:pt x="211" y="168"/>
                    </a:lnTo>
                    <a:lnTo>
                      <a:pt x="211" y="168"/>
                    </a:lnTo>
                    <a:lnTo>
                      <a:pt x="211" y="177"/>
                    </a:lnTo>
                    <a:lnTo>
                      <a:pt x="211" y="177"/>
                    </a:lnTo>
                    <a:lnTo>
                      <a:pt x="220" y="185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29" y="203"/>
                    </a:lnTo>
                    <a:lnTo>
                      <a:pt x="229" y="212"/>
                    </a:lnTo>
                    <a:lnTo>
                      <a:pt x="229" y="212"/>
                    </a:lnTo>
                    <a:lnTo>
                      <a:pt x="238" y="221"/>
                    </a:lnTo>
                    <a:lnTo>
                      <a:pt x="229" y="221"/>
                    </a:lnTo>
                    <a:lnTo>
                      <a:pt x="229" y="230"/>
                    </a:lnTo>
                    <a:lnTo>
                      <a:pt x="229" y="239"/>
                    </a:lnTo>
                    <a:lnTo>
                      <a:pt x="229" y="239"/>
                    </a:lnTo>
                    <a:lnTo>
                      <a:pt x="220" y="247"/>
                    </a:lnTo>
                    <a:lnTo>
                      <a:pt x="229" y="256"/>
                    </a:lnTo>
                    <a:lnTo>
                      <a:pt x="229" y="265"/>
                    </a:lnTo>
                    <a:lnTo>
                      <a:pt x="229" y="274"/>
                    </a:lnTo>
                    <a:lnTo>
                      <a:pt x="229" y="274"/>
                    </a:lnTo>
                    <a:lnTo>
                      <a:pt x="229" y="283"/>
                    </a:lnTo>
                    <a:lnTo>
                      <a:pt x="229" y="292"/>
                    </a:lnTo>
                    <a:lnTo>
                      <a:pt x="229" y="300"/>
                    </a:lnTo>
                    <a:lnTo>
                      <a:pt x="238" y="300"/>
                    </a:lnTo>
                    <a:lnTo>
                      <a:pt x="238" y="309"/>
                    </a:lnTo>
                    <a:lnTo>
                      <a:pt x="238" y="318"/>
                    </a:lnTo>
                    <a:lnTo>
                      <a:pt x="132" y="327"/>
                    </a:lnTo>
                    <a:lnTo>
                      <a:pt x="70" y="336"/>
                    </a:lnTo>
                    <a:lnTo>
                      <a:pt x="70" y="336"/>
                    </a:lnTo>
                    <a:lnTo>
                      <a:pt x="62" y="345"/>
                    </a:lnTo>
                    <a:lnTo>
                      <a:pt x="70" y="353"/>
                    </a:lnTo>
                    <a:lnTo>
                      <a:pt x="79" y="353"/>
                    </a:lnTo>
                    <a:lnTo>
                      <a:pt x="79" y="362"/>
                    </a:lnTo>
                    <a:lnTo>
                      <a:pt x="79" y="371"/>
                    </a:lnTo>
                    <a:lnTo>
                      <a:pt x="79" y="371"/>
                    </a:lnTo>
                    <a:lnTo>
                      <a:pt x="79" y="371"/>
                    </a:lnTo>
                    <a:lnTo>
                      <a:pt x="79" y="380"/>
                    </a:lnTo>
                    <a:lnTo>
                      <a:pt x="79" y="389"/>
                    </a:lnTo>
                    <a:lnTo>
                      <a:pt x="70" y="389"/>
                    </a:lnTo>
                    <a:lnTo>
                      <a:pt x="70" y="389"/>
                    </a:lnTo>
                    <a:lnTo>
                      <a:pt x="70" y="389"/>
                    </a:lnTo>
                    <a:lnTo>
                      <a:pt x="62" y="398"/>
                    </a:lnTo>
                    <a:lnTo>
                      <a:pt x="44" y="398"/>
                    </a:lnTo>
                    <a:lnTo>
                      <a:pt x="53" y="398"/>
                    </a:lnTo>
                    <a:lnTo>
                      <a:pt x="53" y="398"/>
                    </a:lnTo>
                    <a:lnTo>
                      <a:pt x="62" y="398"/>
                    </a:lnTo>
                    <a:lnTo>
                      <a:pt x="62" y="389"/>
                    </a:lnTo>
                    <a:lnTo>
                      <a:pt x="53" y="380"/>
                    </a:lnTo>
                    <a:lnTo>
                      <a:pt x="53" y="389"/>
                    </a:lnTo>
                    <a:lnTo>
                      <a:pt x="53" y="380"/>
                    </a:lnTo>
                    <a:lnTo>
                      <a:pt x="44" y="380"/>
                    </a:lnTo>
                    <a:lnTo>
                      <a:pt x="53" y="371"/>
                    </a:lnTo>
                    <a:lnTo>
                      <a:pt x="53" y="371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35" y="362"/>
                    </a:lnTo>
                    <a:lnTo>
                      <a:pt x="35" y="371"/>
                    </a:lnTo>
                    <a:lnTo>
                      <a:pt x="35" y="389"/>
                    </a:lnTo>
                    <a:lnTo>
                      <a:pt x="35" y="389"/>
                    </a:lnTo>
                    <a:lnTo>
                      <a:pt x="26" y="389"/>
                    </a:lnTo>
                    <a:lnTo>
                      <a:pt x="18" y="389"/>
                    </a:lnTo>
                    <a:lnTo>
                      <a:pt x="18" y="389"/>
                    </a:lnTo>
                    <a:lnTo>
                      <a:pt x="0" y="265"/>
                    </a:lnTo>
                    <a:lnTo>
                      <a:pt x="9" y="26"/>
                    </a:lnTo>
                    <a:lnTo>
                      <a:pt x="0" y="26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7" name="Freeform 163">
                <a:extLst>
                  <a:ext uri="{FF2B5EF4-FFF2-40B4-BE49-F238E27FC236}">
                    <a16:creationId xmlns:a16="http://schemas.microsoft.com/office/drawing/2014/main" id="{B86FC3F7-427A-2EE5-3F45-1F01516DF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9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8" name="Freeform 164">
                <a:extLst>
                  <a:ext uri="{FF2B5EF4-FFF2-40B4-BE49-F238E27FC236}">
                    <a16:creationId xmlns:a16="http://schemas.microsoft.com/office/drawing/2014/main" id="{C2DFF154-26E7-BC45-3D38-B403DC091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622" y="3754429"/>
                <a:ext cx="12075" cy="134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9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9" name="Freeform 57">
                <a:extLst>
                  <a:ext uri="{FF2B5EF4-FFF2-40B4-BE49-F238E27FC236}">
                    <a16:creationId xmlns:a16="http://schemas.microsoft.com/office/drawing/2014/main" id="{89F34B5A-D4B2-7170-A47C-8E0DBF929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984" y="2424871"/>
                <a:ext cx="342117" cy="403832"/>
              </a:xfrm>
              <a:custGeom>
                <a:avLst/>
                <a:gdLst/>
                <a:ahLst/>
                <a:cxnLst>
                  <a:cxn ang="0">
                    <a:pos x="52" y="53"/>
                  </a:cxn>
                  <a:cxn ang="0">
                    <a:pos x="79" y="45"/>
                  </a:cxn>
                  <a:cxn ang="0">
                    <a:pos x="88" y="53"/>
                  </a:cxn>
                  <a:cxn ang="0">
                    <a:pos x="105" y="62"/>
                  </a:cxn>
                  <a:cxn ang="0">
                    <a:pos x="114" y="53"/>
                  </a:cxn>
                  <a:cxn ang="0">
                    <a:pos x="114" y="62"/>
                  </a:cxn>
                  <a:cxn ang="0">
                    <a:pos x="114" y="62"/>
                  </a:cxn>
                  <a:cxn ang="0">
                    <a:pos x="123" y="62"/>
                  </a:cxn>
                  <a:cxn ang="0">
                    <a:pos x="132" y="62"/>
                  </a:cxn>
                  <a:cxn ang="0">
                    <a:pos x="149" y="62"/>
                  </a:cxn>
                  <a:cxn ang="0">
                    <a:pos x="158" y="53"/>
                  </a:cxn>
                  <a:cxn ang="0">
                    <a:pos x="176" y="53"/>
                  </a:cxn>
                  <a:cxn ang="0">
                    <a:pos x="193" y="36"/>
                  </a:cxn>
                  <a:cxn ang="0">
                    <a:pos x="202" y="27"/>
                  </a:cxn>
                  <a:cxn ang="0">
                    <a:pos x="237" y="0"/>
                  </a:cxn>
                  <a:cxn ang="0">
                    <a:pos x="255" y="106"/>
                  </a:cxn>
                  <a:cxn ang="0">
                    <a:pos x="255" y="106"/>
                  </a:cxn>
                  <a:cxn ang="0">
                    <a:pos x="255" y="115"/>
                  </a:cxn>
                  <a:cxn ang="0">
                    <a:pos x="255" y="142"/>
                  </a:cxn>
                  <a:cxn ang="0">
                    <a:pos x="255" y="160"/>
                  </a:cxn>
                  <a:cxn ang="0">
                    <a:pos x="255" y="168"/>
                  </a:cxn>
                  <a:cxn ang="0">
                    <a:pos x="255" y="177"/>
                  </a:cxn>
                  <a:cxn ang="0">
                    <a:pos x="246" y="195"/>
                  </a:cxn>
                  <a:cxn ang="0">
                    <a:pos x="237" y="204"/>
                  </a:cxn>
                  <a:cxn ang="0">
                    <a:pos x="220" y="213"/>
                  </a:cxn>
                  <a:cxn ang="0">
                    <a:pos x="211" y="221"/>
                  </a:cxn>
                  <a:cxn ang="0">
                    <a:pos x="202" y="230"/>
                  </a:cxn>
                  <a:cxn ang="0">
                    <a:pos x="202" y="239"/>
                  </a:cxn>
                  <a:cxn ang="0">
                    <a:pos x="202" y="257"/>
                  </a:cxn>
                  <a:cxn ang="0">
                    <a:pos x="193" y="248"/>
                  </a:cxn>
                  <a:cxn ang="0">
                    <a:pos x="184" y="257"/>
                  </a:cxn>
                  <a:cxn ang="0">
                    <a:pos x="184" y="266"/>
                  </a:cxn>
                  <a:cxn ang="0">
                    <a:pos x="184" y="274"/>
                  </a:cxn>
                  <a:cxn ang="0">
                    <a:pos x="184" y="283"/>
                  </a:cxn>
                  <a:cxn ang="0">
                    <a:pos x="176" y="292"/>
                  </a:cxn>
                  <a:cxn ang="0">
                    <a:pos x="167" y="301"/>
                  </a:cxn>
                  <a:cxn ang="0">
                    <a:pos x="167" y="301"/>
                  </a:cxn>
                  <a:cxn ang="0">
                    <a:pos x="158" y="292"/>
                  </a:cxn>
                  <a:cxn ang="0">
                    <a:pos x="149" y="283"/>
                  </a:cxn>
                  <a:cxn ang="0">
                    <a:pos x="132" y="283"/>
                  </a:cxn>
                  <a:cxn ang="0">
                    <a:pos x="123" y="292"/>
                  </a:cxn>
                  <a:cxn ang="0">
                    <a:pos x="114" y="292"/>
                  </a:cxn>
                  <a:cxn ang="0">
                    <a:pos x="105" y="292"/>
                  </a:cxn>
                  <a:cxn ang="0">
                    <a:pos x="96" y="292"/>
                  </a:cxn>
                  <a:cxn ang="0">
                    <a:pos x="79" y="283"/>
                  </a:cxn>
                  <a:cxn ang="0">
                    <a:pos x="70" y="283"/>
                  </a:cxn>
                  <a:cxn ang="0">
                    <a:pos x="52" y="274"/>
                  </a:cxn>
                  <a:cxn ang="0">
                    <a:pos x="44" y="266"/>
                  </a:cxn>
                  <a:cxn ang="0">
                    <a:pos x="26" y="266"/>
                  </a:cxn>
                  <a:cxn ang="0">
                    <a:pos x="8" y="133"/>
                  </a:cxn>
                </a:cxnLst>
                <a:rect l="0" t="0" r="r" b="b"/>
                <a:pathLst>
                  <a:path w="255" h="301">
                    <a:moveTo>
                      <a:pt x="0" y="62"/>
                    </a:moveTo>
                    <a:lnTo>
                      <a:pt x="52" y="53"/>
                    </a:lnTo>
                    <a:lnTo>
                      <a:pt x="70" y="45"/>
                    </a:lnTo>
                    <a:lnTo>
                      <a:pt x="79" y="45"/>
                    </a:lnTo>
                    <a:lnTo>
                      <a:pt x="88" y="53"/>
                    </a:lnTo>
                    <a:lnTo>
                      <a:pt x="88" y="53"/>
                    </a:lnTo>
                    <a:lnTo>
                      <a:pt x="96" y="53"/>
                    </a:lnTo>
                    <a:lnTo>
                      <a:pt x="105" y="62"/>
                    </a:lnTo>
                    <a:lnTo>
                      <a:pt x="105" y="62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14" y="62"/>
                    </a:lnTo>
                    <a:lnTo>
                      <a:pt x="105" y="62"/>
                    </a:lnTo>
                    <a:lnTo>
                      <a:pt x="114" y="62"/>
                    </a:lnTo>
                    <a:lnTo>
                      <a:pt x="114" y="62"/>
                    </a:lnTo>
                    <a:lnTo>
                      <a:pt x="123" y="62"/>
                    </a:lnTo>
                    <a:lnTo>
                      <a:pt x="132" y="62"/>
                    </a:lnTo>
                    <a:lnTo>
                      <a:pt x="132" y="62"/>
                    </a:lnTo>
                    <a:lnTo>
                      <a:pt x="140" y="62"/>
                    </a:lnTo>
                    <a:lnTo>
                      <a:pt x="149" y="62"/>
                    </a:lnTo>
                    <a:lnTo>
                      <a:pt x="149" y="53"/>
                    </a:lnTo>
                    <a:lnTo>
                      <a:pt x="158" y="53"/>
                    </a:lnTo>
                    <a:lnTo>
                      <a:pt x="167" y="53"/>
                    </a:lnTo>
                    <a:lnTo>
                      <a:pt x="176" y="53"/>
                    </a:lnTo>
                    <a:lnTo>
                      <a:pt x="184" y="45"/>
                    </a:lnTo>
                    <a:lnTo>
                      <a:pt x="193" y="36"/>
                    </a:lnTo>
                    <a:lnTo>
                      <a:pt x="193" y="27"/>
                    </a:lnTo>
                    <a:lnTo>
                      <a:pt x="202" y="27"/>
                    </a:lnTo>
                    <a:lnTo>
                      <a:pt x="211" y="18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55" y="106"/>
                    </a:lnTo>
                    <a:lnTo>
                      <a:pt x="255" y="106"/>
                    </a:lnTo>
                    <a:lnTo>
                      <a:pt x="255" y="106"/>
                    </a:lnTo>
                    <a:lnTo>
                      <a:pt x="255" y="115"/>
                    </a:lnTo>
                    <a:lnTo>
                      <a:pt x="255" y="115"/>
                    </a:lnTo>
                    <a:lnTo>
                      <a:pt x="255" y="133"/>
                    </a:lnTo>
                    <a:lnTo>
                      <a:pt x="255" y="142"/>
                    </a:lnTo>
                    <a:lnTo>
                      <a:pt x="255" y="151"/>
                    </a:lnTo>
                    <a:lnTo>
                      <a:pt x="255" y="160"/>
                    </a:lnTo>
                    <a:lnTo>
                      <a:pt x="255" y="168"/>
                    </a:lnTo>
                    <a:lnTo>
                      <a:pt x="255" y="168"/>
                    </a:lnTo>
                    <a:lnTo>
                      <a:pt x="255" y="168"/>
                    </a:lnTo>
                    <a:lnTo>
                      <a:pt x="255" y="177"/>
                    </a:lnTo>
                    <a:lnTo>
                      <a:pt x="255" y="177"/>
                    </a:lnTo>
                    <a:lnTo>
                      <a:pt x="246" y="195"/>
                    </a:lnTo>
                    <a:lnTo>
                      <a:pt x="246" y="195"/>
                    </a:lnTo>
                    <a:lnTo>
                      <a:pt x="237" y="204"/>
                    </a:lnTo>
                    <a:lnTo>
                      <a:pt x="228" y="213"/>
                    </a:lnTo>
                    <a:lnTo>
                      <a:pt x="220" y="213"/>
                    </a:lnTo>
                    <a:lnTo>
                      <a:pt x="211" y="221"/>
                    </a:lnTo>
                    <a:lnTo>
                      <a:pt x="211" y="221"/>
                    </a:lnTo>
                    <a:lnTo>
                      <a:pt x="211" y="230"/>
                    </a:lnTo>
                    <a:lnTo>
                      <a:pt x="202" y="230"/>
                    </a:lnTo>
                    <a:lnTo>
                      <a:pt x="202" y="239"/>
                    </a:lnTo>
                    <a:lnTo>
                      <a:pt x="202" y="239"/>
                    </a:lnTo>
                    <a:lnTo>
                      <a:pt x="202" y="248"/>
                    </a:lnTo>
                    <a:lnTo>
                      <a:pt x="202" y="257"/>
                    </a:lnTo>
                    <a:lnTo>
                      <a:pt x="202" y="257"/>
                    </a:lnTo>
                    <a:lnTo>
                      <a:pt x="193" y="248"/>
                    </a:lnTo>
                    <a:lnTo>
                      <a:pt x="193" y="248"/>
                    </a:lnTo>
                    <a:lnTo>
                      <a:pt x="184" y="257"/>
                    </a:lnTo>
                    <a:lnTo>
                      <a:pt x="184" y="257"/>
                    </a:lnTo>
                    <a:lnTo>
                      <a:pt x="184" y="266"/>
                    </a:lnTo>
                    <a:lnTo>
                      <a:pt x="184" y="266"/>
                    </a:lnTo>
                    <a:lnTo>
                      <a:pt x="184" y="274"/>
                    </a:lnTo>
                    <a:lnTo>
                      <a:pt x="184" y="274"/>
                    </a:lnTo>
                    <a:lnTo>
                      <a:pt x="184" y="283"/>
                    </a:lnTo>
                    <a:lnTo>
                      <a:pt x="176" y="283"/>
                    </a:lnTo>
                    <a:lnTo>
                      <a:pt x="176" y="292"/>
                    </a:lnTo>
                    <a:lnTo>
                      <a:pt x="176" y="301"/>
                    </a:lnTo>
                    <a:lnTo>
                      <a:pt x="167" y="301"/>
                    </a:lnTo>
                    <a:lnTo>
                      <a:pt x="167" y="301"/>
                    </a:lnTo>
                    <a:lnTo>
                      <a:pt x="167" y="301"/>
                    </a:lnTo>
                    <a:lnTo>
                      <a:pt x="158" y="301"/>
                    </a:lnTo>
                    <a:lnTo>
                      <a:pt x="158" y="292"/>
                    </a:lnTo>
                    <a:lnTo>
                      <a:pt x="149" y="292"/>
                    </a:lnTo>
                    <a:lnTo>
                      <a:pt x="149" y="283"/>
                    </a:lnTo>
                    <a:lnTo>
                      <a:pt x="140" y="274"/>
                    </a:lnTo>
                    <a:lnTo>
                      <a:pt x="132" y="283"/>
                    </a:lnTo>
                    <a:lnTo>
                      <a:pt x="132" y="283"/>
                    </a:lnTo>
                    <a:lnTo>
                      <a:pt x="123" y="292"/>
                    </a:lnTo>
                    <a:lnTo>
                      <a:pt x="123" y="292"/>
                    </a:lnTo>
                    <a:lnTo>
                      <a:pt x="114" y="292"/>
                    </a:lnTo>
                    <a:lnTo>
                      <a:pt x="114" y="292"/>
                    </a:lnTo>
                    <a:lnTo>
                      <a:pt x="105" y="292"/>
                    </a:lnTo>
                    <a:lnTo>
                      <a:pt x="105" y="292"/>
                    </a:lnTo>
                    <a:lnTo>
                      <a:pt x="96" y="292"/>
                    </a:lnTo>
                    <a:lnTo>
                      <a:pt x="96" y="292"/>
                    </a:lnTo>
                    <a:lnTo>
                      <a:pt x="79" y="283"/>
                    </a:lnTo>
                    <a:lnTo>
                      <a:pt x="79" y="283"/>
                    </a:lnTo>
                    <a:lnTo>
                      <a:pt x="70" y="283"/>
                    </a:lnTo>
                    <a:lnTo>
                      <a:pt x="61" y="283"/>
                    </a:lnTo>
                    <a:lnTo>
                      <a:pt x="52" y="274"/>
                    </a:lnTo>
                    <a:lnTo>
                      <a:pt x="52" y="266"/>
                    </a:lnTo>
                    <a:lnTo>
                      <a:pt x="44" y="266"/>
                    </a:lnTo>
                    <a:lnTo>
                      <a:pt x="35" y="266"/>
                    </a:lnTo>
                    <a:lnTo>
                      <a:pt x="26" y="266"/>
                    </a:lnTo>
                    <a:lnTo>
                      <a:pt x="17" y="266"/>
                    </a:lnTo>
                    <a:lnTo>
                      <a:pt x="8" y="133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7" name="Group 127">
              <a:extLst>
                <a:ext uri="{FF2B5EF4-FFF2-40B4-BE49-F238E27FC236}">
                  <a16:creationId xmlns:a16="http://schemas.microsoft.com/office/drawing/2014/main" id="{0DFD7618-B6E2-DA4E-3A9D-500233376137}"/>
                </a:ext>
              </a:extLst>
            </p:cNvPr>
            <p:cNvGrpSpPr/>
            <p:nvPr/>
          </p:nvGrpSpPr>
          <p:grpSpPr>
            <a:xfrm>
              <a:off x="812374" y="1547444"/>
              <a:ext cx="4367012" cy="2700705"/>
              <a:chOff x="812374" y="1547444"/>
              <a:chExt cx="4367012" cy="2700705"/>
            </a:xfrm>
            <a:grpFill/>
          </p:grpSpPr>
          <p:sp>
            <p:nvSpPr>
              <p:cNvPr id="8" name="Freeform 138">
                <a:extLst>
                  <a:ext uri="{FF2B5EF4-FFF2-40B4-BE49-F238E27FC236}">
                    <a16:creationId xmlns:a16="http://schemas.microsoft.com/office/drawing/2014/main" id="{FDBE7E38-F370-FE92-89A6-FC2942E37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3590" y="2495978"/>
                <a:ext cx="260277" cy="450788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0" y="319"/>
                  </a:cxn>
                  <a:cxn ang="0">
                    <a:pos x="9" y="310"/>
                  </a:cxn>
                  <a:cxn ang="0">
                    <a:pos x="9" y="301"/>
                  </a:cxn>
                  <a:cxn ang="0">
                    <a:pos x="18" y="292"/>
                  </a:cxn>
                  <a:cxn ang="0">
                    <a:pos x="18" y="275"/>
                  </a:cxn>
                  <a:cxn ang="0">
                    <a:pos x="27" y="266"/>
                  </a:cxn>
                  <a:cxn ang="0">
                    <a:pos x="27" y="248"/>
                  </a:cxn>
                  <a:cxn ang="0">
                    <a:pos x="27" y="239"/>
                  </a:cxn>
                  <a:cxn ang="0">
                    <a:pos x="18" y="230"/>
                  </a:cxn>
                  <a:cxn ang="0">
                    <a:pos x="18" y="213"/>
                  </a:cxn>
                  <a:cxn ang="0">
                    <a:pos x="9" y="27"/>
                  </a:cxn>
                  <a:cxn ang="0">
                    <a:pos x="9" y="27"/>
                  </a:cxn>
                  <a:cxn ang="0">
                    <a:pos x="27" y="27"/>
                  </a:cxn>
                  <a:cxn ang="0">
                    <a:pos x="44" y="18"/>
                  </a:cxn>
                  <a:cxn ang="0">
                    <a:pos x="80" y="9"/>
                  </a:cxn>
                  <a:cxn ang="0">
                    <a:pos x="168" y="9"/>
                  </a:cxn>
                  <a:cxn ang="0">
                    <a:pos x="185" y="213"/>
                  </a:cxn>
                  <a:cxn ang="0">
                    <a:pos x="194" y="221"/>
                  </a:cxn>
                  <a:cxn ang="0">
                    <a:pos x="194" y="230"/>
                  </a:cxn>
                  <a:cxn ang="0">
                    <a:pos x="185" y="239"/>
                  </a:cxn>
                  <a:cxn ang="0">
                    <a:pos x="168" y="248"/>
                  </a:cxn>
                  <a:cxn ang="0">
                    <a:pos x="159" y="248"/>
                  </a:cxn>
                  <a:cxn ang="0">
                    <a:pos x="159" y="257"/>
                  </a:cxn>
                  <a:cxn ang="0">
                    <a:pos x="150" y="266"/>
                  </a:cxn>
                  <a:cxn ang="0">
                    <a:pos x="150" y="283"/>
                  </a:cxn>
                  <a:cxn ang="0">
                    <a:pos x="132" y="283"/>
                  </a:cxn>
                  <a:cxn ang="0">
                    <a:pos x="132" y="301"/>
                  </a:cxn>
                  <a:cxn ang="0">
                    <a:pos x="124" y="310"/>
                  </a:cxn>
                  <a:cxn ang="0">
                    <a:pos x="115" y="310"/>
                  </a:cxn>
                  <a:cxn ang="0">
                    <a:pos x="106" y="292"/>
                  </a:cxn>
                  <a:cxn ang="0">
                    <a:pos x="97" y="301"/>
                  </a:cxn>
                  <a:cxn ang="0">
                    <a:pos x="97" y="319"/>
                  </a:cxn>
                  <a:cxn ang="0">
                    <a:pos x="88" y="328"/>
                  </a:cxn>
                  <a:cxn ang="0">
                    <a:pos x="80" y="319"/>
                  </a:cxn>
                  <a:cxn ang="0">
                    <a:pos x="71" y="319"/>
                  </a:cxn>
                  <a:cxn ang="0">
                    <a:pos x="62" y="328"/>
                  </a:cxn>
                  <a:cxn ang="0">
                    <a:pos x="62" y="336"/>
                  </a:cxn>
                  <a:cxn ang="0">
                    <a:pos x="44" y="319"/>
                  </a:cxn>
                  <a:cxn ang="0">
                    <a:pos x="27" y="328"/>
                  </a:cxn>
                  <a:cxn ang="0">
                    <a:pos x="27" y="336"/>
                  </a:cxn>
                  <a:cxn ang="0">
                    <a:pos x="18" y="328"/>
                  </a:cxn>
                  <a:cxn ang="0">
                    <a:pos x="9" y="336"/>
                  </a:cxn>
                  <a:cxn ang="0">
                    <a:pos x="9" y="336"/>
                  </a:cxn>
                </a:cxnLst>
                <a:rect l="0" t="0" r="r" b="b"/>
                <a:pathLst>
                  <a:path w="194" h="336">
                    <a:moveTo>
                      <a:pt x="9" y="336"/>
                    </a:moveTo>
                    <a:lnTo>
                      <a:pt x="0" y="336"/>
                    </a:lnTo>
                    <a:lnTo>
                      <a:pt x="0" y="328"/>
                    </a:lnTo>
                    <a:lnTo>
                      <a:pt x="0" y="319"/>
                    </a:lnTo>
                    <a:lnTo>
                      <a:pt x="9" y="319"/>
                    </a:lnTo>
                    <a:lnTo>
                      <a:pt x="9" y="310"/>
                    </a:lnTo>
                    <a:lnTo>
                      <a:pt x="9" y="310"/>
                    </a:lnTo>
                    <a:lnTo>
                      <a:pt x="9" y="301"/>
                    </a:lnTo>
                    <a:lnTo>
                      <a:pt x="9" y="292"/>
                    </a:lnTo>
                    <a:lnTo>
                      <a:pt x="18" y="292"/>
                    </a:lnTo>
                    <a:lnTo>
                      <a:pt x="18" y="283"/>
                    </a:lnTo>
                    <a:lnTo>
                      <a:pt x="18" y="275"/>
                    </a:lnTo>
                    <a:lnTo>
                      <a:pt x="27" y="266"/>
                    </a:lnTo>
                    <a:lnTo>
                      <a:pt x="27" y="266"/>
                    </a:lnTo>
                    <a:lnTo>
                      <a:pt x="27" y="257"/>
                    </a:lnTo>
                    <a:lnTo>
                      <a:pt x="27" y="248"/>
                    </a:lnTo>
                    <a:lnTo>
                      <a:pt x="27" y="248"/>
                    </a:lnTo>
                    <a:lnTo>
                      <a:pt x="27" y="239"/>
                    </a:lnTo>
                    <a:lnTo>
                      <a:pt x="18" y="230"/>
                    </a:lnTo>
                    <a:lnTo>
                      <a:pt x="18" y="230"/>
                    </a:lnTo>
                    <a:lnTo>
                      <a:pt x="18" y="221"/>
                    </a:lnTo>
                    <a:lnTo>
                      <a:pt x="18" y="213"/>
                    </a:lnTo>
                    <a:lnTo>
                      <a:pt x="27" y="213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8" y="27"/>
                    </a:lnTo>
                    <a:lnTo>
                      <a:pt x="27" y="27"/>
                    </a:lnTo>
                    <a:lnTo>
                      <a:pt x="36" y="27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80" y="9"/>
                    </a:lnTo>
                    <a:lnTo>
                      <a:pt x="159" y="0"/>
                    </a:lnTo>
                    <a:lnTo>
                      <a:pt x="168" y="9"/>
                    </a:lnTo>
                    <a:lnTo>
                      <a:pt x="176" y="80"/>
                    </a:lnTo>
                    <a:lnTo>
                      <a:pt x="185" y="213"/>
                    </a:lnTo>
                    <a:lnTo>
                      <a:pt x="185" y="213"/>
                    </a:lnTo>
                    <a:lnTo>
                      <a:pt x="194" y="221"/>
                    </a:lnTo>
                    <a:lnTo>
                      <a:pt x="185" y="230"/>
                    </a:lnTo>
                    <a:lnTo>
                      <a:pt x="194" y="230"/>
                    </a:lnTo>
                    <a:lnTo>
                      <a:pt x="194" y="239"/>
                    </a:lnTo>
                    <a:lnTo>
                      <a:pt x="185" y="239"/>
                    </a:lnTo>
                    <a:lnTo>
                      <a:pt x="168" y="248"/>
                    </a:lnTo>
                    <a:lnTo>
                      <a:pt x="168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48"/>
                    </a:lnTo>
                    <a:lnTo>
                      <a:pt x="159" y="257"/>
                    </a:lnTo>
                    <a:lnTo>
                      <a:pt x="159" y="266"/>
                    </a:lnTo>
                    <a:lnTo>
                      <a:pt x="150" y="266"/>
                    </a:lnTo>
                    <a:lnTo>
                      <a:pt x="150" y="275"/>
                    </a:lnTo>
                    <a:lnTo>
                      <a:pt x="150" y="283"/>
                    </a:lnTo>
                    <a:lnTo>
                      <a:pt x="141" y="283"/>
                    </a:lnTo>
                    <a:lnTo>
                      <a:pt x="132" y="283"/>
                    </a:lnTo>
                    <a:lnTo>
                      <a:pt x="132" y="292"/>
                    </a:lnTo>
                    <a:lnTo>
                      <a:pt x="132" y="301"/>
                    </a:lnTo>
                    <a:lnTo>
                      <a:pt x="132" y="310"/>
                    </a:lnTo>
                    <a:lnTo>
                      <a:pt x="124" y="310"/>
                    </a:lnTo>
                    <a:lnTo>
                      <a:pt x="115" y="310"/>
                    </a:lnTo>
                    <a:lnTo>
                      <a:pt x="115" y="310"/>
                    </a:lnTo>
                    <a:lnTo>
                      <a:pt x="106" y="301"/>
                    </a:lnTo>
                    <a:lnTo>
                      <a:pt x="106" y="292"/>
                    </a:lnTo>
                    <a:lnTo>
                      <a:pt x="106" y="301"/>
                    </a:lnTo>
                    <a:lnTo>
                      <a:pt x="97" y="301"/>
                    </a:lnTo>
                    <a:lnTo>
                      <a:pt x="97" y="310"/>
                    </a:lnTo>
                    <a:lnTo>
                      <a:pt x="97" y="319"/>
                    </a:lnTo>
                    <a:lnTo>
                      <a:pt x="97" y="319"/>
                    </a:lnTo>
                    <a:lnTo>
                      <a:pt x="88" y="328"/>
                    </a:lnTo>
                    <a:lnTo>
                      <a:pt x="88" y="319"/>
                    </a:lnTo>
                    <a:lnTo>
                      <a:pt x="80" y="319"/>
                    </a:lnTo>
                    <a:lnTo>
                      <a:pt x="80" y="319"/>
                    </a:lnTo>
                    <a:lnTo>
                      <a:pt x="71" y="319"/>
                    </a:lnTo>
                    <a:lnTo>
                      <a:pt x="71" y="319"/>
                    </a:lnTo>
                    <a:lnTo>
                      <a:pt x="62" y="328"/>
                    </a:lnTo>
                    <a:lnTo>
                      <a:pt x="62" y="328"/>
                    </a:lnTo>
                    <a:lnTo>
                      <a:pt x="62" y="336"/>
                    </a:lnTo>
                    <a:lnTo>
                      <a:pt x="62" y="328"/>
                    </a:lnTo>
                    <a:lnTo>
                      <a:pt x="44" y="319"/>
                    </a:lnTo>
                    <a:lnTo>
                      <a:pt x="36" y="328"/>
                    </a:lnTo>
                    <a:lnTo>
                      <a:pt x="27" y="328"/>
                    </a:lnTo>
                    <a:lnTo>
                      <a:pt x="36" y="328"/>
                    </a:lnTo>
                    <a:lnTo>
                      <a:pt x="27" y="336"/>
                    </a:lnTo>
                    <a:lnTo>
                      <a:pt x="27" y="328"/>
                    </a:lnTo>
                    <a:lnTo>
                      <a:pt x="18" y="328"/>
                    </a:lnTo>
                    <a:lnTo>
                      <a:pt x="9" y="328"/>
                    </a:lnTo>
                    <a:lnTo>
                      <a:pt x="9" y="336"/>
                    </a:lnTo>
                    <a:lnTo>
                      <a:pt x="9" y="336"/>
                    </a:lnTo>
                    <a:lnTo>
                      <a:pt x="9" y="336"/>
                    </a:ln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B15A34AA-344D-3077-6C34-4ECB0513E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9634" y="1998232"/>
                <a:ext cx="413223" cy="462863"/>
              </a:xfrm>
              <a:custGeom>
                <a:avLst/>
                <a:gdLst/>
                <a:ahLst/>
                <a:cxnLst>
                  <a:cxn ang="0">
                    <a:pos x="44" y="18"/>
                  </a:cxn>
                  <a:cxn ang="0">
                    <a:pos x="79" y="9"/>
                  </a:cxn>
                  <a:cxn ang="0">
                    <a:pos x="96" y="0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105" y="18"/>
                  </a:cxn>
                  <a:cxn ang="0">
                    <a:pos x="132" y="27"/>
                  </a:cxn>
                  <a:cxn ang="0">
                    <a:pos x="140" y="35"/>
                  </a:cxn>
                  <a:cxn ang="0">
                    <a:pos x="220" y="62"/>
                  </a:cxn>
                  <a:cxn ang="0">
                    <a:pos x="237" y="62"/>
                  </a:cxn>
                  <a:cxn ang="0">
                    <a:pos x="255" y="71"/>
                  </a:cxn>
                  <a:cxn ang="0">
                    <a:pos x="272" y="80"/>
                  </a:cxn>
                  <a:cxn ang="0">
                    <a:pos x="281" y="88"/>
                  </a:cxn>
                  <a:cxn ang="0">
                    <a:pos x="272" y="106"/>
                  </a:cxn>
                  <a:cxn ang="0">
                    <a:pos x="281" y="115"/>
                  </a:cxn>
                  <a:cxn ang="0">
                    <a:pos x="290" y="124"/>
                  </a:cxn>
                  <a:cxn ang="0">
                    <a:pos x="290" y="133"/>
                  </a:cxn>
                  <a:cxn ang="0">
                    <a:pos x="281" y="150"/>
                  </a:cxn>
                  <a:cxn ang="0">
                    <a:pos x="272" y="168"/>
                  </a:cxn>
                  <a:cxn ang="0">
                    <a:pos x="281" y="168"/>
                  </a:cxn>
                  <a:cxn ang="0">
                    <a:pos x="290" y="150"/>
                  </a:cxn>
                  <a:cxn ang="0">
                    <a:pos x="299" y="142"/>
                  </a:cxn>
                  <a:cxn ang="0">
                    <a:pos x="308" y="159"/>
                  </a:cxn>
                  <a:cxn ang="0">
                    <a:pos x="299" y="186"/>
                  </a:cxn>
                  <a:cxn ang="0">
                    <a:pos x="299" y="203"/>
                  </a:cxn>
                  <a:cxn ang="0">
                    <a:pos x="290" y="230"/>
                  </a:cxn>
                  <a:cxn ang="0">
                    <a:pos x="290" y="248"/>
                  </a:cxn>
                  <a:cxn ang="0">
                    <a:pos x="290" y="265"/>
                  </a:cxn>
                  <a:cxn ang="0">
                    <a:pos x="290" y="292"/>
                  </a:cxn>
                  <a:cxn ang="0">
                    <a:pos x="299" y="310"/>
                  </a:cxn>
                  <a:cxn ang="0">
                    <a:pos x="299" y="327"/>
                  </a:cxn>
                  <a:cxn ang="0">
                    <a:pos x="228" y="345"/>
                  </a:cxn>
                  <a:cxn ang="0">
                    <a:pos x="114" y="336"/>
                  </a:cxn>
                  <a:cxn ang="0">
                    <a:pos x="105" y="318"/>
                  </a:cxn>
                  <a:cxn ang="0">
                    <a:pos x="105" y="301"/>
                  </a:cxn>
                  <a:cxn ang="0">
                    <a:pos x="105" y="283"/>
                  </a:cxn>
                  <a:cxn ang="0">
                    <a:pos x="96" y="274"/>
                  </a:cxn>
                  <a:cxn ang="0">
                    <a:pos x="96" y="256"/>
                  </a:cxn>
                  <a:cxn ang="0">
                    <a:pos x="88" y="230"/>
                  </a:cxn>
                  <a:cxn ang="0">
                    <a:pos x="70" y="230"/>
                  </a:cxn>
                  <a:cxn ang="0">
                    <a:pos x="44" y="203"/>
                  </a:cxn>
                  <a:cxn ang="0">
                    <a:pos x="35" y="195"/>
                  </a:cxn>
                  <a:cxn ang="0">
                    <a:pos x="8" y="186"/>
                  </a:cxn>
                  <a:cxn ang="0">
                    <a:pos x="8" y="159"/>
                  </a:cxn>
                  <a:cxn ang="0">
                    <a:pos x="8" y="133"/>
                  </a:cxn>
                  <a:cxn ang="0">
                    <a:pos x="0" y="115"/>
                  </a:cxn>
                  <a:cxn ang="0">
                    <a:pos x="0" y="97"/>
                  </a:cxn>
                  <a:cxn ang="0">
                    <a:pos x="17" y="80"/>
                  </a:cxn>
                  <a:cxn ang="0">
                    <a:pos x="26" y="62"/>
                  </a:cxn>
                  <a:cxn ang="0">
                    <a:pos x="35" y="18"/>
                  </a:cxn>
                </a:cxnLst>
                <a:rect l="0" t="0" r="r" b="b"/>
                <a:pathLst>
                  <a:path w="308" h="345">
                    <a:moveTo>
                      <a:pt x="35" y="18"/>
                    </a:moveTo>
                    <a:lnTo>
                      <a:pt x="44" y="18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70" y="9"/>
                    </a:lnTo>
                    <a:lnTo>
                      <a:pt x="79" y="9"/>
                    </a:lnTo>
                    <a:lnTo>
                      <a:pt x="88" y="9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105" y="18"/>
                    </a:lnTo>
                    <a:lnTo>
                      <a:pt x="96" y="27"/>
                    </a:lnTo>
                    <a:lnTo>
                      <a:pt x="105" y="27"/>
                    </a:lnTo>
                    <a:lnTo>
                      <a:pt x="105" y="18"/>
                    </a:lnTo>
                    <a:lnTo>
                      <a:pt x="114" y="18"/>
                    </a:lnTo>
                    <a:lnTo>
                      <a:pt x="123" y="27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40" y="35"/>
                    </a:lnTo>
                    <a:lnTo>
                      <a:pt x="149" y="44"/>
                    </a:lnTo>
                    <a:lnTo>
                      <a:pt x="202" y="53"/>
                    </a:lnTo>
                    <a:lnTo>
                      <a:pt x="220" y="62"/>
                    </a:lnTo>
                    <a:lnTo>
                      <a:pt x="220" y="62"/>
                    </a:lnTo>
                    <a:lnTo>
                      <a:pt x="228" y="62"/>
                    </a:lnTo>
                    <a:lnTo>
                      <a:pt x="237" y="62"/>
                    </a:lnTo>
                    <a:lnTo>
                      <a:pt x="237" y="62"/>
                    </a:lnTo>
                    <a:lnTo>
                      <a:pt x="255" y="62"/>
                    </a:lnTo>
                    <a:lnTo>
                      <a:pt x="255" y="71"/>
                    </a:lnTo>
                    <a:lnTo>
                      <a:pt x="255" y="80"/>
                    </a:lnTo>
                    <a:lnTo>
                      <a:pt x="264" y="80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72" y="88"/>
                    </a:lnTo>
                    <a:lnTo>
                      <a:pt x="281" y="88"/>
                    </a:lnTo>
                    <a:lnTo>
                      <a:pt x="272" y="97"/>
                    </a:lnTo>
                    <a:lnTo>
                      <a:pt x="272" y="106"/>
                    </a:lnTo>
                    <a:lnTo>
                      <a:pt x="272" y="106"/>
                    </a:lnTo>
                    <a:lnTo>
                      <a:pt x="281" y="106"/>
                    </a:lnTo>
                    <a:lnTo>
                      <a:pt x="290" y="106"/>
                    </a:lnTo>
                    <a:lnTo>
                      <a:pt x="281" y="115"/>
                    </a:lnTo>
                    <a:lnTo>
                      <a:pt x="281" y="124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33"/>
                    </a:lnTo>
                    <a:lnTo>
                      <a:pt x="290" y="133"/>
                    </a:lnTo>
                    <a:lnTo>
                      <a:pt x="290" y="142"/>
                    </a:lnTo>
                    <a:lnTo>
                      <a:pt x="281" y="142"/>
                    </a:lnTo>
                    <a:lnTo>
                      <a:pt x="281" y="150"/>
                    </a:lnTo>
                    <a:lnTo>
                      <a:pt x="281" y="150"/>
                    </a:lnTo>
                    <a:lnTo>
                      <a:pt x="272" y="159"/>
                    </a:lnTo>
                    <a:lnTo>
                      <a:pt x="272" y="168"/>
                    </a:lnTo>
                    <a:lnTo>
                      <a:pt x="272" y="177"/>
                    </a:lnTo>
                    <a:lnTo>
                      <a:pt x="281" y="177"/>
                    </a:lnTo>
                    <a:lnTo>
                      <a:pt x="281" y="168"/>
                    </a:lnTo>
                    <a:lnTo>
                      <a:pt x="281" y="168"/>
                    </a:lnTo>
                    <a:lnTo>
                      <a:pt x="290" y="159"/>
                    </a:lnTo>
                    <a:lnTo>
                      <a:pt x="290" y="150"/>
                    </a:lnTo>
                    <a:lnTo>
                      <a:pt x="290" y="150"/>
                    </a:lnTo>
                    <a:lnTo>
                      <a:pt x="299" y="150"/>
                    </a:lnTo>
                    <a:lnTo>
                      <a:pt x="299" y="142"/>
                    </a:lnTo>
                    <a:lnTo>
                      <a:pt x="308" y="150"/>
                    </a:lnTo>
                    <a:lnTo>
                      <a:pt x="308" y="150"/>
                    </a:lnTo>
                    <a:lnTo>
                      <a:pt x="308" y="159"/>
                    </a:lnTo>
                    <a:lnTo>
                      <a:pt x="299" y="177"/>
                    </a:lnTo>
                    <a:lnTo>
                      <a:pt x="299" y="186"/>
                    </a:lnTo>
                    <a:lnTo>
                      <a:pt x="299" y="186"/>
                    </a:lnTo>
                    <a:lnTo>
                      <a:pt x="308" y="203"/>
                    </a:lnTo>
                    <a:lnTo>
                      <a:pt x="308" y="203"/>
                    </a:lnTo>
                    <a:lnTo>
                      <a:pt x="299" y="203"/>
                    </a:lnTo>
                    <a:lnTo>
                      <a:pt x="299" y="212"/>
                    </a:lnTo>
                    <a:lnTo>
                      <a:pt x="290" y="221"/>
                    </a:lnTo>
                    <a:lnTo>
                      <a:pt x="290" y="230"/>
                    </a:lnTo>
                    <a:lnTo>
                      <a:pt x="299" y="239"/>
                    </a:lnTo>
                    <a:lnTo>
                      <a:pt x="299" y="239"/>
                    </a:lnTo>
                    <a:lnTo>
                      <a:pt x="290" y="248"/>
                    </a:lnTo>
                    <a:lnTo>
                      <a:pt x="290" y="256"/>
                    </a:lnTo>
                    <a:lnTo>
                      <a:pt x="290" y="256"/>
                    </a:lnTo>
                    <a:lnTo>
                      <a:pt x="290" y="265"/>
                    </a:lnTo>
                    <a:lnTo>
                      <a:pt x="290" y="274"/>
                    </a:lnTo>
                    <a:lnTo>
                      <a:pt x="290" y="292"/>
                    </a:lnTo>
                    <a:lnTo>
                      <a:pt x="290" y="292"/>
                    </a:lnTo>
                    <a:lnTo>
                      <a:pt x="299" y="301"/>
                    </a:lnTo>
                    <a:lnTo>
                      <a:pt x="299" y="301"/>
                    </a:lnTo>
                    <a:lnTo>
                      <a:pt x="299" y="310"/>
                    </a:lnTo>
                    <a:lnTo>
                      <a:pt x="299" y="318"/>
                    </a:lnTo>
                    <a:lnTo>
                      <a:pt x="299" y="318"/>
                    </a:lnTo>
                    <a:lnTo>
                      <a:pt x="299" y="327"/>
                    </a:lnTo>
                    <a:lnTo>
                      <a:pt x="299" y="336"/>
                    </a:lnTo>
                    <a:lnTo>
                      <a:pt x="299" y="336"/>
                    </a:lnTo>
                    <a:lnTo>
                      <a:pt x="228" y="345"/>
                    </a:lnTo>
                    <a:lnTo>
                      <a:pt x="140" y="345"/>
                    </a:lnTo>
                    <a:lnTo>
                      <a:pt x="132" y="336"/>
                    </a:lnTo>
                    <a:lnTo>
                      <a:pt x="114" y="336"/>
                    </a:lnTo>
                    <a:lnTo>
                      <a:pt x="114" y="327"/>
                    </a:lnTo>
                    <a:lnTo>
                      <a:pt x="114" y="327"/>
                    </a:lnTo>
                    <a:lnTo>
                      <a:pt x="105" y="318"/>
                    </a:lnTo>
                    <a:lnTo>
                      <a:pt x="105" y="318"/>
                    </a:lnTo>
                    <a:lnTo>
                      <a:pt x="105" y="310"/>
                    </a:lnTo>
                    <a:lnTo>
                      <a:pt x="105" y="301"/>
                    </a:lnTo>
                    <a:lnTo>
                      <a:pt x="105" y="292"/>
                    </a:lnTo>
                    <a:lnTo>
                      <a:pt x="105" y="283"/>
                    </a:lnTo>
                    <a:lnTo>
                      <a:pt x="105" y="283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96" y="265"/>
                    </a:lnTo>
                    <a:lnTo>
                      <a:pt x="96" y="265"/>
                    </a:lnTo>
                    <a:lnTo>
                      <a:pt x="96" y="256"/>
                    </a:lnTo>
                    <a:lnTo>
                      <a:pt x="96" y="248"/>
                    </a:lnTo>
                    <a:lnTo>
                      <a:pt x="88" y="239"/>
                    </a:lnTo>
                    <a:lnTo>
                      <a:pt x="88" y="230"/>
                    </a:lnTo>
                    <a:lnTo>
                      <a:pt x="79" y="230"/>
                    </a:lnTo>
                    <a:lnTo>
                      <a:pt x="79" y="230"/>
                    </a:lnTo>
                    <a:lnTo>
                      <a:pt x="70" y="230"/>
                    </a:lnTo>
                    <a:lnTo>
                      <a:pt x="61" y="221"/>
                    </a:lnTo>
                    <a:lnTo>
                      <a:pt x="52" y="203"/>
                    </a:lnTo>
                    <a:lnTo>
                      <a:pt x="44" y="203"/>
                    </a:lnTo>
                    <a:lnTo>
                      <a:pt x="35" y="203"/>
                    </a:lnTo>
                    <a:lnTo>
                      <a:pt x="35" y="195"/>
                    </a:lnTo>
                    <a:lnTo>
                      <a:pt x="35" y="195"/>
                    </a:lnTo>
                    <a:lnTo>
                      <a:pt x="26" y="186"/>
                    </a:lnTo>
                    <a:lnTo>
                      <a:pt x="17" y="186"/>
                    </a:lnTo>
                    <a:lnTo>
                      <a:pt x="8" y="186"/>
                    </a:lnTo>
                    <a:lnTo>
                      <a:pt x="0" y="177"/>
                    </a:lnTo>
                    <a:lnTo>
                      <a:pt x="8" y="168"/>
                    </a:lnTo>
                    <a:lnTo>
                      <a:pt x="8" y="159"/>
                    </a:lnTo>
                    <a:lnTo>
                      <a:pt x="0" y="150"/>
                    </a:lnTo>
                    <a:lnTo>
                      <a:pt x="8" y="142"/>
                    </a:lnTo>
                    <a:lnTo>
                      <a:pt x="8" y="133"/>
                    </a:lnTo>
                    <a:lnTo>
                      <a:pt x="8" y="124"/>
                    </a:lnTo>
                    <a:lnTo>
                      <a:pt x="8" y="115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0" y="97"/>
                    </a:lnTo>
                    <a:lnTo>
                      <a:pt x="0" y="97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7" y="80"/>
                    </a:lnTo>
                    <a:lnTo>
                      <a:pt x="26" y="71"/>
                    </a:lnTo>
                    <a:lnTo>
                      <a:pt x="26" y="71"/>
                    </a:lnTo>
                    <a:lnTo>
                      <a:pt x="26" y="62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" name="Freeform 17">
                <a:extLst>
                  <a:ext uri="{FF2B5EF4-FFF2-40B4-BE49-F238E27FC236}">
                    <a16:creationId xmlns:a16="http://schemas.microsoft.com/office/drawing/2014/main" id="{02380E2C-1905-2C5C-8680-110355B28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277" y="1547444"/>
                <a:ext cx="555436" cy="415906"/>
              </a:xfrm>
              <a:custGeom>
                <a:avLst/>
                <a:gdLst/>
                <a:ahLst/>
                <a:cxnLst>
                  <a:cxn ang="0">
                    <a:pos x="18" y="195"/>
                  </a:cxn>
                  <a:cxn ang="0">
                    <a:pos x="9" y="159"/>
                  </a:cxn>
                  <a:cxn ang="0">
                    <a:pos x="18" y="186"/>
                  </a:cxn>
                  <a:cxn ang="0">
                    <a:pos x="18" y="168"/>
                  </a:cxn>
                  <a:cxn ang="0">
                    <a:pos x="18" y="159"/>
                  </a:cxn>
                  <a:cxn ang="0">
                    <a:pos x="9" y="142"/>
                  </a:cxn>
                  <a:cxn ang="0">
                    <a:pos x="27" y="142"/>
                  </a:cxn>
                  <a:cxn ang="0">
                    <a:pos x="9" y="133"/>
                  </a:cxn>
                  <a:cxn ang="0">
                    <a:pos x="18" y="80"/>
                  </a:cxn>
                  <a:cxn ang="0">
                    <a:pos x="9" y="53"/>
                  </a:cxn>
                  <a:cxn ang="0">
                    <a:pos x="9" y="35"/>
                  </a:cxn>
                  <a:cxn ang="0">
                    <a:pos x="18" y="18"/>
                  </a:cxn>
                  <a:cxn ang="0">
                    <a:pos x="44" y="44"/>
                  </a:cxn>
                  <a:cxn ang="0">
                    <a:pos x="71" y="53"/>
                  </a:cxn>
                  <a:cxn ang="0">
                    <a:pos x="88" y="62"/>
                  </a:cxn>
                  <a:cxn ang="0">
                    <a:pos x="97" y="71"/>
                  </a:cxn>
                  <a:cxn ang="0">
                    <a:pos x="106" y="88"/>
                  </a:cxn>
                  <a:cxn ang="0">
                    <a:pos x="97" y="88"/>
                  </a:cxn>
                  <a:cxn ang="0">
                    <a:pos x="71" y="115"/>
                  </a:cxn>
                  <a:cxn ang="0">
                    <a:pos x="80" y="124"/>
                  </a:cxn>
                  <a:cxn ang="0">
                    <a:pos x="97" y="97"/>
                  </a:cxn>
                  <a:cxn ang="0">
                    <a:pos x="106" y="97"/>
                  </a:cxn>
                  <a:cxn ang="0">
                    <a:pos x="97" y="106"/>
                  </a:cxn>
                  <a:cxn ang="0">
                    <a:pos x="97" y="133"/>
                  </a:cxn>
                  <a:cxn ang="0">
                    <a:pos x="88" y="133"/>
                  </a:cxn>
                  <a:cxn ang="0">
                    <a:pos x="88" y="133"/>
                  </a:cxn>
                  <a:cxn ang="0">
                    <a:pos x="71" y="133"/>
                  </a:cxn>
                  <a:cxn ang="0">
                    <a:pos x="80" y="142"/>
                  </a:cxn>
                  <a:cxn ang="0">
                    <a:pos x="97" y="142"/>
                  </a:cxn>
                  <a:cxn ang="0">
                    <a:pos x="115" y="115"/>
                  </a:cxn>
                  <a:cxn ang="0">
                    <a:pos x="115" y="97"/>
                  </a:cxn>
                  <a:cxn ang="0">
                    <a:pos x="124" y="80"/>
                  </a:cxn>
                  <a:cxn ang="0">
                    <a:pos x="124" y="53"/>
                  </a:cxn>
                  <a:cxn ang="0">
                    <a:pos x="124" y="44"/>
                  </a:cxn>
                  <a:cxn ang="0">
                    <a:pos x="132" y="44"/>
                  </a:cxn>
                  <a:cxn ang="0">
                    <a:pos x="124" y="27"/>
                  </a:cxn>
                  <a:cxn ang="0">
                    <a:pos x="124" y="9"/>
                  </a:cxn>
                  <a:cxn ang="0">
                    <a:pos x="370" y="62"/>
                  </a:cxn>
                  <a:cxn ang="0">
                    <a:pos x="379" y="274"/>
                  </a:cxn>
                  <a:cxn ang="0">
                    <a:pos x="379" y="310"/>
                  </a:cxn>
                  <a:cxn ang="0">
                    <a:pos x="256" y="283"/>
                  </a:cxn>
                  <a:cxn ang="0">
                    <a:pos x="229" y="283"/>
                  </a:cxn>
                  <a:cxn ang="0">
                    <a:pos x="185" y="283"/>
                  </a:cxn>
                  <a:cxn ang="0">
                    <a:pos x="159" y="283"/>
                  </a:cxn>
                  <a:cxn ang="0">
                    <a:pos x="132" y="274"/>
                  </a:cxn>
                  <a:cxn ang="0">
                    <a:pos x="106" y="265"/>
                  </a:cxn>
                  <a:cxn ang="0">
                    <a:pos x="88" y="274"/>
                  </a:cxn>
                  <a:cxn ang="0">
                    <a:pos x="62" y="265"/>
                  </a:cxn>
                  <a:cxn ang="0">
                    <a:pos x="53" y="221"/>
                  </a:cxn>
                  <a:cxn ang="0">
                    <a:pos x="36" y="212"/>
                  </a:cxn>
                  <a:cxn ang="0">
                    <a:pos x="27" y="195"/>
                  </a:cxn>
                </a:cxnLst>
                <a:rect l="0" t="0" r="r" b="b"/>
                <a:pathLst>
                  <a:path w="414" h="310">
                    <a:moveTo>
                      <a:pt x="27" y="195"/>
                    </a:moveTo>
                    <a:lnTo>
                      <a:pt x="27" y="195"/>
                    </a:lnTo>
                    <a:lnTo>
                      <a:pt x="27" y="195"/>
                    </a:lnTo>
                    <a:lnTo>
                      <a:pt x="18" y="195"/>
                    </a:lnTo>
                    <a:lnTo>
                      <a:pt x="9" y="195"/>
                    </a:lnTo>
                    <a:lnTo>
                      <a:pt x="9" y="186"/>
                    </a:lnTo>
                    <a:lnTo>
                      <a:pt x="0" y="186"/>
                    </a:lnTo>
                    <a:lnTo>
                      <a:pt x="9" y="159"/>
                    </a:lnTo>
                    <a:lnTo>
                      <a:pt x="9" y="168"/>
                    </a:lnTo>
                    <a:lnTo>
                      <a:pt x="9" y="177"/>
                    </a:lnTo>
                    <a:lnTo>
                      <a:pt x="9" y="177"/>
                    </a:lnTo>
                    <a:lnTo>
                      <a:pt x="18" y="186"/>
                    </a:lnTo>
                    <a:lnTo>
                      <a:pt x="18" y="177"/>
                    </a:lnTo>
                    <a:lnTo>
                      <a:pt x="9" y="177"/>
                    </a:lnTo>
                    <a:lnTo>
                      <a:pt x="18" y="168"/>
                    </a:lnTo>
                    <a:lnTo>
                      <a:pt x="18" y="168"/>
                    </a:lnTo>
                    <a:lnTo>
                      <a:pt x="18" y="159"/>
                    </a:lnTo>
                    <a:lnTo>
                      <a:pt x="27" y="159"/>
                    </a:lnTo>
                    <a:lnTo>
                      <a:pt x="27" y="159"/>
                    </a:lnTo>
                    <a:lnTo>
                      <a:pt x="18" y="159"/>
                    </a:lnTo>
                    <a:lnTo>
                      <a:pt x="9" y="150"/>
                    </a:lnTo>
                    <a:lnTo>
                      <a:pt x="9" y="159"/>
                    </a:lnTo>
                    <a:lnTo>
                      <a:pt x="9" y="150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8" y="142"/>
                    </a:lnTo>
                    <a:lnTo>
                      <a:pt x="27" y="142"/>
                    </a:lnTo>
                    <a:lnTo>
                      <a:pt x="27" y="142"/>
                    </a:lnTo>
                    <a:lnTo>
                      <a:pt x="18" y="133"/>
                    </a:lnTo>
                    <a:lnTo>
                      <a:pt x="18" y="133"/>
                    </a:lnTo>
                    <a:lnTo>
                      <a:pt x="9" y="133"/>
                    </a:lnTo>
                    <a:lnTo>
                      <a:pt x="9" y="133"/>
                    </a:lnTo>
                    <a:lnTo>
                      <a:pt x="9" y="124"/>
                    </a:lnTo>
                    <a:lnTo>
                      <a:pt x="18" y="115"/>
                    </a:lnTo>
                    <a:lnTo>
                      <a:pt x="9" y="97"/>
                    </a:lnTo>
                    <a:lnTo>
                      <a:pt x="18" y="80"/>
                    </a:lnTo>
                    <a:lnTo>
                      <a:pt x="18" y="71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9" y="27"/>
                    </a:lnTo>
                    <a:lnTo>
                      <a:pt x="18" y="27"/>
                    </a:lnTo>
                    <a:lnTo>
                      <a:pt x="9" y="18"/>
                    </a:lnTo>
                    <a:lnTo>
                      <a:pt x="18" y="18"/>
                    </a:lnTo>
                    <a:lnTo>
                      <a:pt x="27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44" y="44"/>
                    </a:lnTo>
                    <a:lnTo>
                      <a:pt x="44" y="44"/>
                    </a:lnTo>
                    <a:lnTo>
                      <a:pt x="62" y="53"/>
                    </a:lnTo>
                    <a:lnTo>
                      <a:pt x="62" y="53"/>
                    </a:lnTo>
                    <a:lnTo>
                      <a:pt x="71" y="53"/>
                    </a:lnTo>
                    <a:lnTo>
                      <a:pt x="80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8" y="71"/>
                    </a:lnTo>
                    <a:lnTo>
                      <a:pt x="97" y="71"/>
                    </a:lnTo>
                    <a:lnTo>
                      <a:pt x="97" y="71"/>
                    </a:lnTo>
                    <a:lnTo>
                      <a:pt x="97" y="71"/>
                    </a:lnTo>
                    <a:lnTo>
                      <a:pt x="106" y="62"/>
                    </a:lnTo>
                    <a:lnTo>
                      <a:pt x="106" y="71"/>
                    </a:lnTo>
                    <a:lnTo>
                      <a:pt x="106" y="80"/>
                    </a:lnTo>
                    <a:lnTo>
                      <a:pt x="106" y="88"/>
                    </a:lnTo>
                    <a:lnTo>
                      <a:pt x="97" y="97"/>
                    </a:lnTo>
                    <a:lnTo>
                      <a:pt x="97" y="97"/>
                    </a:lnTo>
                    <a:lnTo>
                      <a:pt x="97" y="97"/>
                    </a:lnTo>
                    <a:lnTo>
                      <a:pt x="97" y="88"/>
                    </a:lnTo>
                    <a:lnTo>
                      <a:pt x="88" y="97"/>
                    </a:lnTo>
                    <a:lnTo>
                      <a:pt x="88" y="106"/>
                    </a:lnTo>
                    <a:lnTo>
                      <a:pt x="80" y="115"/>
                    </a:lnTo>
                    <a:lnTo>
                      <a:pt x="71" y="115"/>
                    </a:lnTo>
                    <a:lnTo>
                      <a:pt x="80" y="124"/>
                    </a:lnTo>
                    <a:lnTo>
                      <a:pt x="88" y="124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80" y="115"/>
                    </a:lnTo>
                    <a:lnTo>
                      <a:pt x="88" y="106"/>
                    </a:lnTo>
                    <a:lnTo>
                      <a:pt x="97" y="106"/>
                    </a:lnTo>
                    <a:lnTo>
                      <a:pt x="97" y="97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97"/>
                    </a:lnTo>
                    <a:lnTo>
                      <a:pt x="106" y="97"/>
                    </a:lnTo>
                    <a:lnTo>
                      <a:pt x="106" y="97"/>
                    </a:lnTo>
                    <a:lnTo>
                      <a:pt x="106" y="106"/>
                    </a:lnTo>
                    <a:lnTo>
                      <a:pt x="106" y="106"/>
                    </a:lnTo>
                    <a:lnTo>
                      <a:pt x="97" y="106"/>
                    </a:lnTo>
                    <a:lnTo>
                      <a:pt x="97" y="115"/>
                    </a:lnTo>
                    <a:lnTo>
                      <a:pt x="106" y="115"/>
                    </a:lnTo>
                    <a:lnTo>
                      <a:pt x="106" y="115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88" y="133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88" y="133"/>
                    </a:lnTo>
                    <a:lnTo>
                      <a:pt x="88" y="133"/>
                    </a:lnTo>
                    <a:lnTo>
                      <a:pt x="88" y="124"/>
                    </a:lnTo>
                    <a:lnTo>
                      <a:pt x="80" y="133"/>
                    </a:lnTo>
                    <a:lnTo>
                      <a:pt x="80" y="133"/>
                    </a:lnTo>
                    <a:lnTo>
                      <a:pt x="71" y="133"/>
                    </a:lnTo>
                    <a:lnTo>
                      <a:pt x="80" y="142"/>
                    </a:lnTo>
                    <a:lnTo>
                      <a:pt x="80" y="142"/>
                    </a:lnTo>
                    <a:lnTo>
                      <a:pt x="80" y="150"/>
                    </a:lnTo>
                    <a:lnTo>
                      <a:pt x="80" y="142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97" y="142"/>
                    </a:lnTo>
                    <a:lnTo>
                      <a:pt x="97" y="133"/>
                    </a:lnTo>
                    <a:lnTo>
                      <a:pt x="106" y="133"/>
                    </a:lnTo>
                    <a:lnTo>
                      <a:pt x="115" y="124"/>
                    </a:lnTo>
                    <a:lnTo>
                      <a:pt x="115" y="115"/>
                    </a:lnTo>
                    <a:lnTo>
                      <a:pt x="115" y="115"/>
                    </a:lnTo>
                    <a:lnTo>
                      <a:pt x="115" y="106"/>
                    </a:lnTo>
                    <a:lnTo>
                      <a:pt x="124" y="106"/>
                    </a:lnTo>
                    <a:lnTo>
                      <a:pt x="115" y="97"/>
                    </a:lnTo>
                    <a:lnTo>
                      <a:pt x="124" y="88"/>
                    </a:lnTo>
                    <a:lnTo>
                      <a:pt x="132" y="88"/>
                    </a:lnTo>
                    <a:lnTo>
                      <a:pt x="132" y="80"/>
                    </a:lnTo>
                    <a:lnTo>
                      <a:pt x="124" y="80"/>
                    </a:lnTo>
                    <a:lnTo>
                      <a:pt x="124" y="71"/>
                    </a:lnTo>
                    <a:lnTo>
                      <a:pt x="124" y="62"/>
                    </a:lnTo>
                    <a:lnTo>
                      <a:pt x="132" y="62"/>
                    </a:lnTo>
                    <a:lnTo>
                      <a:pt x="124" y="53"/>
                    </a:lnTo>
                    <a:lnTo>
                      <a:pt x="124" y="53"/>
                    </a:lnTo>
                    <a:lnTo>
                      <a:pt x="115" y="53"/>
                    </a:lnTo>
                    <a:lnTo>
                      <a:pt x="115" y="44"/>
                    </a:lnTo>
                    <a:lnTo>
                      <a:pt x="124" y="44"/>
                    </a:lnTo>
                    <a:lnTo>
                      <a:pt x="124" y="44"/>
                    </a:lnTo>
                    <a:lnTo>
                      <a:pt x="132" y="44"/>
                    </a:lnTo>
                    <a:lnTo>
                      <a:pt x="124" y="35"/>
                    </a:lnTo>
                    <a:lnTo>
                      <a:pt x="132" y="44"/>
                    </a:lnTo>
                    <a:lnTo>
                      <a:pt x="132" y="35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24" y="27"/>
                    </a:lnTo>
                    <a:lnTo>
                      <a:pt x="124" y="18"/>
                    </a:lnTo>
                    <a:lnTo>
                      <a:pt x="124" y="18"/>
                    </a:lnTo>
                    <a:lnTo>
                      <a:pt x="124" y="9"/>
                    </a:lnTo>
                    <a:lnTo>
                      <a:pt x="124" y="9"/>
                    </a:lnTo>
                    <a:lnTo>
                      <a:pt x="124" y="0"/>
                    </a:lnTo>
                    <a:lnTo>
                      <a:pt x="194" y="18"/>
                    </a:lnTo>
                    <a:lnTo>
                      <a:pt x="273" y="44"/>
                    </a:lnTo>
                    <a:lnTo>
                      <a:pt x="370" y="62"/>
                    </a:lnTo>
                    <a:lnTo>
                      <a:pt x="414" y="71"/>
                    </a:lnTo>
                    <a:lnTo>
                      <a:pt x="414" y="80"/>
                    </a:lnTo>
                    <a:lnTo>
                      <a:pt x="379" y="256"/>
                    </a:lnTo>
                    <a:lnTo>
                      <a:pt x="379" y="274"/>
                    </a:lnTo>
                    <a:lnTo>
                      <a:pt x="370" y="274"/>
                    </a:lnTo>
                    <a:lnTo>
                      <a:pt x="379" y="283"/>
                    </a:lnTo>
                    <a:lnTo>
                      <a:pt x="370" y="301"/>
                    </a:lnTo>
                    <a:lnTo>
                      <a:pt x="379" y="310"/>
                    </a:lnTo>
                    <a:lnTo>
                      <a:pt x="308" y="292"/>
                    </a:lnTo>
                    <a:lnTo>
                      <a:pt x="264" y="283"/>
                    </a:lnTo>
                    <a:lnTo>
                      <a:pt x="256" y="283"/>
                    </a:lnTo>
                    <a:lnTo>
                      <a:pt x="256" y="283"/>
                    </a:lnTo>
                    <a:lnTo>
                      <a:pt x="247" y="283"/>
                    </a:lnTo>
                    <a:lnTo>
                      <a:pt x="238" y="283"/>
                    </a:lnTo>
                    <a:lnTo>
                      <a:pt x="229" y="283"/>
                    </a:lnTo>
                    <a:lnTo>
                      <a:pt x="229" y="283"/>
                    </a:lnTo>
                    <a:lnTo>
                      <a:pt x="212" y="283"/>
                    </a:lnTo>
                    <a:lnTo>
                      <a:pt x="203" y="283"/>
                    </a:lnTo>
                    <a:lnTo>
                      <a:pt x="194" y="283"/>
                    </a:lnTo>
                    <a:lnTo>
                      <a:pt x="185" y="283"/>
                    </a:lnTo>
                    <a:lnTo>
                      <a:pt x="176" y="283"/>
                    </a:lnTo>
                    <a:lnTo>
                      <a:pt x="176" y="283"/>
                    </a:lnTo>
                    <a:lnTo>
                      <a:pt x="168" y="274"/>
                    </a:lnTo>
                    <a:lnTo>
                      <a:pt x="159" y="283"/>
                    </a:lnTo>
                    <a:lnTo>
                      <a:pt x="150" y="283"/>
                    </a:lnTo>
                    <a:lnTo>
                      <a:pt x="141" y="283"/>
                    </a:lnTo>
                    <a:lnTo>
                      <a:pt x="141" y="274"/>
                    </a:lnTo>
                    <a:lnTo>
                      <a:pt x="132" y="274"/>
                    </a:lnTo>
                    <a:lnTo>
                      <a:pt x="132" y="274"/>
                    </a:lnTo>
                    <a:lnTo>
                      <a:pt x="124" y="265"/>
                    </a:lnTo>
                    <a:lnTo>
                      <a:pt x="115" y="265"/>
                    </a:lnTo>
                    <a:lnTo>
                      <a:pt x="106" y="265"/>
                    </a:lnTo>
                    <a:lnTo>
                      <a:pt x="106" y="265"/>
                    </a:lnTo>
                    <a:lnTo>
                      <a:pt x="97" y="265"/>
                    </a:lnTo>
                    <a:lnTo>
                      <a:pt x="97" y="265"/>
                    </a:lnTo>
                    <a:lnTo>
                      <a:pt x="88" y="274"/>
                    </a:lnTo>
                    <a:lnTo>
                      <a:pt x="80" y="274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62" y="265"/>
                    </a:lnTo>
                    <a:lnTo>
                      <a:pt x="62" y="256"/>
                    </a:lnTo>
                    <a:lnTo>
                      <a:pt x="53" y="256"/>
                    </a:lnTo>
                    <a:lnTo>
                      <a:pt x="62" y="230"/>
                    </a:lnTo>
                    <a:lnTo>
                      <a:pt x="53" y="221"/>
                    </a:lnTo>
                    <a:lnTo>
                      <a:pt x="53" y="212"/>
                    </a:lnTo>
                    <a:lnTo>
                      <a:pt x="44" y="212"/>
                    </a:lnTo>
                    <a:lnTo>
                      <a:pt x="44" y="212"/>
                    </a:lnTo>
                    <a:lnTo>
                      <a:pt x="36" y="212"/>
                    </a:lnTo>
                    <a:lnTo>
                      <a:pt x="36" y="203"/>
                    </a:lnTo>
                    <a:lnTo>
                      <a:pt x="36" y="203"/>
                    </a:lnTo>
                    <a:lnTo>
                      <a:pt x="36" y="203"/>
                    </a:lnTo>
                    <a:lnTo>
                      <a:pt x="27" y="195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" name="Freeform 51">
                <a:extLst>
                  <a:ext uri="{FF2B5EF4-FFF2-40B4-BE49-F238E27FC236}">
                    <a16:creationId xmlns:a16="http://schemas.microsoft.com/office/drawing/2014/main" id="{54E452D7-5AA0-B695-7F77-D608DCDA1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951" y="2341690"/>
                <a:ext cx="496404" cy="320650"/>
              </a:xfrm>
              <a:custGeom>
                <a:avLst/>
                <a:gdLst/>
                <a:ahLst/>
                <a:cxnLst>
                  <a:cxn ang="0">
                    <a:pos x="9" y="62"/>
                  </a:cxn>
                  <a:cxn ang="0">
                    <a:pos x="27" y="45"/>
                  </a:cxn>
                  <a:cxn ang="0">
                    <a:pos x="44" y="36"/>
                  </a:cxn>
                  <a:cxn ang="0">
                    <a:pos x="44" y="54"/>
                  </a:cxn>
                  <a:cxn ang="0">
                    <a:pos x="167" y="27"/>
                  </a:cxn>
                  <a:cxn ang="0">
                    <a:pos x="299" y="0"/>
                  </a:cxn>
                  <a:cxn ang="0">
                    <a:pos x="299" y="9"/>
                  </a:cxn>
                  <a:cxn ang="0">
                    <a:pos x="308" y="9"/>
                  </a:cxn>
                  <a:cxn ang="0">
                    <a:pos x="317" y="27"/>
                  </a:cxn>
                  <a:cxn ang="0">
                    <a:pos x="326" y="36"/>
                  </a:cxn>
                  <a:cxn ang="0">
                    <a:pos x="343" y="36"/>
                  </a:cxn>
                  <a:cxn ang="0">
                    <a:pos x="343" y="45"/>
                  </a:cxn>
                  <a:cxn ang="0">
                    <a:pos x="343" y="54"/>
                  </a:cxn>
                  <a:cxn ang="0">
                    <a:pos x="334" y="71"/>
                  </a:cxn>
                  <a:cxn ang="0">
                    <a:pos x="334" y="80"/>
                  </a:cxn>
                  <a:cxn ang="0">
                    <a:pos x="334" y="89"/>
                  </a:cxn>
                  <a:cxn ang="0">
                    <a:pos x="326" y="98"/>
                  </a:cxn>
                  <a:cxn ang="0">
                    <a:pos x="334" y="107"/>
                  </a:cxn>
                  <a:cxn ang="0">
                    <a:pos x="343" y="115"/>
                  </a:cxn>
                  <a:cxn ang="0">
                    <a:pos x="352" y="124"/>
                  </a:cxn>
                  <a:cxn ang="0">
                    <a:pos x="370" y="133"/>
                  </a:cxn>
                  <a:cxn ang="0">
                    <a:pos x="361" y="142"/>
                  </a:cxn>
                  <a:cxn ang="0">
                    <a:pos x="352" y="151"/>
                  </a:cxn>
                  <a:cxn ang="0">
                    <a:pos x="352" y="151"/>
                  </a:cxn>
                  <a:cxn ang="0">
                    <a:pos x="343" y="160"/>
                  </a:cxn>
                  <a:cxn ang="0">
                    <a:pos x="334" y="168"/>
                  </a:cxn>
                  <a:cxn ang="0">
                    <a:pos x="334" y="168"/>
                  </a:cxn>
                  <a:cxn ang="0">
                    <a:pos x="326" y="168"/>
                  </a:cxn>
                  <a:cxn ang="0">
                    <a:pos x="317" y="177"/>
                  </a:cxn>
                  <a:cxn ang="0">
                    <a:pos x="194" y="213"/>
                  </a:cxn>
                  <a:cxn ang="0">
                    <a:pos x="35" y="239"/>
                  </a:cxn>
                  <a:cxn ang="0">
                    <a:pos x="0" y="62"/>
                  </a:cxn>
                </a:cxnLst>
                <a:rect l="0" t="0" r="r" b="b"/>
                <a:pathLst>
                  <a:path w="370" h="239">
                    <a:moveTo>
                      <a:pt x="0" y="62"/>
                    </a:moveTo>
                    <a:lnTo>
                      <a:pt x="9" y="62"/>
                    </a:lnTo>
                    <a:lnTo>
                      <a:pt x="18" y="54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44" y="36"/>
                    </a:lnTo>
                    <a:lnTo>
                      <a:pt x="44" y="36"/>
                    </a:lnTo>
                    <a:lnTo>
                      <a:pt x="44" y="54"/>
                    </a:lnTo>
                    <a:lnTo>
                      <a:pt x="97" y="45"/>
                    </a:lnTo>
                    <a:lnTo>
                      <a:pt x="167" y="27"/>
                    </a:lnTo>
                    <a:lnTo>
                      <a:pt x="246" y="18"/>
                    </a:lnTo>
                    <a:lnTo>
                      <a:pt x="299" y="0"/>
                    </a:lnTo>
                    <a:lnTo>
                      <a:pt x="299" y="0"/>
                    </a:lnTo>
                    <a:lnTo>
                      <a:pt x="299" y="9"/>
                    </a:lnTo>
                    <a:lnTo>
                      <a:pt x="308" y="9"/>
                    </a:lnTo>
                    <a:lnTo>
                      <a:pt x="308" y="9"/>
                    </a:lnTo>
                    <a:lnTo>
                      <a:pt x="317" y="18"/>
                    </a:lnTo>
                    <a:lnTo>
                      <a:pt x="317" y="27"/>
                    </a:lnTo>
                    <a:lnTo>
                      <a:pt x="326" y="27"/>
                    </a:lnTo>
                    <a:lnTo>
                      <a:pt x="326" y="36"/>
                    </a:lnTo>
                    <a:lnTo>
                      <a:pt x="334" y="36"/>
                    </a:lnTo>
                    <a:lnTo>
                      <a:pt x="343" y="36"/>
                    </a:lnTo>
                    <a:lnTo>
                      <a:pt x="343" y="45"/>
                    </a:lnTo>
                    <a:lnTo>
                      <a:pt x="343" y="45"/>
                    </a:lnTo>
                    <a:lnTo>
                      <a:pt x="343" y="54"/>
                    </a:lnTo>
                    <a:lnTo>
                      <a:pt x="343" y="54"/>
                    </a:lnTo>
                    <a:lnTo>
                      <a:pt x="343" y="62"/>
                    </a:lnTo>
                    <a:lnTo>
                      <a:pt x="334" y="71"/>
                    </a:lnTo>
                    <a:lnTo>
                      <a:pt x="326" y="80"/>
                    </a:lnTo>
                    <a:lnTo>
                      <a:pt x="334" y="80"/>
                    </a:lnTo>
                    <a:lnTo>
                      <a:pt x="334" y="80"/>
                    </a:lnTo>
                    <a:lnTo>
                      <a:pt x="334" y="89"/>
                    </a:lnTo>
                    <a:lnTo>
                      <a:pt x="334" y="89"/>
                    </a:lnTo>
                    <a:lnTo>
                      <a:pt x="326" y="98"/>
                    </a:lnTo>
                    <a:lnTo>
                      <a:pt x="334" y="107"/>
                    </a:lnTo>
                    <a:lnTo>
                      <a:pt x="334" y="107"/>
                    </a:lnTo>
                    <a:lnTo>
                      <a:pt x="343" y="115"/>
                    </a:lnTo>
                    <a:lnTo>
                      <a:pt x="343" y="115"/>
                    </a:lnTo>
                    <a:lnTo>
                      <a:pt x="343" y="124"/>
                    </a:lnTo>
                    <a:lnTo>
                      <a:pt x="352" y="124"/>
                    </a:lnTo>
                    <a:lnTo>
                      <a:pt x="352" y="124"/>
                    </a:lnTo>
                    <a:lnTo>
                      <a:pt x="370" y="133"/>
                    </a:lnTo>
                    <a:lnTo>
                      <a:pt x="361" y="142"/>
                    </a:lnTo>
                    <a:lnTo>
                      <a:pt x="361" y="142"/>
                    </a:lnTo>
                    <a:lnTo>
                      <a:pt x="352" y="151"/>
                    </a:lnTo>
                    <a:lnTo>
                      <a:pt x="352" y="151"/>
                    </a:lnTo>
                    <a:lnTo>
                      <a:pt x="352" y="151"/>
                    </a:lnTo>
                    <a:lnTo>
                      <a:pt x="352" y="151"/>
                    </a:lnTo>
                    <a:lnTo>
                      <a:pt x="343" y="160"/>
                    </a:lnTo>
                    <a:lnTo>
                      <a:pt x="343" y="160"/>
                    </a:lnTo>
                    <a:lnTo>
                      <a:pt x="343" y="168"/>
                    </a:lnTo>
                    <a:lnTo>
                      <a:pt x="334" y="168"/>
                    </a:lnTo>
                    <a:lnTo>
                      <a:pt x="334" y="177"/>
                    </a:lnTo>
                    <a:lnTo>
                      <a:pt x="334" y="168"/>
                    </a:lnTo>
                    <a:lnTo>
                      <a:pt x="326" y="168"/>
                    </a:lnTo>
                    <a:lnTo>
                      <a:pt x="326" y="168"/>
                    </a:lnTo>
                    <a:lnTo>
                      <a:pt x="317" y="177"/>
                    </a:lnTo>
                    <a:lnTo>
                      <a:pt x="317" y="177"/>
                    </a:lnTo>
                    <a:lnTo>
                      <a:pt x="317" y="186"/>
                    </a:lnTo>
                    <a:lnTo>
                      <a:pt x="194" y="213"/>
                    </a:lnTo>
                    <a:lnTo>
                      <a:pt x="97" y="230"/>
                    </a:lnTo>
                    <a:lnTo>
                      <a:pt x="35" y="239"/>
                    </a:lnTo>
                    <a:lnTo>
                      <a:pt x="18" y="168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" name="Freeform 59">
                <a:extLst>
                  <a:ext uri="{FF2B5EF4-FFF2-40B4-BE49-F238E27FC236}">
                    <a16:creationId xmlns:a16="http://schemas.microsoft.com/office/drawing/2014/main" id="{12809F2B-3ED0-82FF-28D1-14D408A05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3189" y="1772838"/>
                <a:ext cx="554094" cy="34345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97" y="9"/>
                  </a:cxn>
                  <a:cxn ang="0">
                    <a:pos x="220" y="9"/>
                  </a:cxn>
                  <a:cxn ang="0">
                    <a:pos x="325" y="18"/>
                  </a:cxn>
                  <a:cxn ang="0">
                    <a:pos x="378" y="18"/>
                  </a:cxn>
                  <a:cxn ang="0">
                    <a:pos x="369" y="18"/>
                  </a:cxn>
                  <a:cxn ang="0">
                    <a:pos x="369" y="18"/>
                  </a:cxn>
                  <a:cxn ang="0">
                    <a:pos x="378" y="18"/>
                  </a:cxn>
                  <a:cxn ang="0">
                    <a:pos x="378" y="35"/>
                  </a:cxn>
                  <a:cxn ang="0">
                    <a:pos x="378" y="44"/>
                  </a:cxn>
                  <a:cxn ang="0">
                    <a:pos x="378" y="53"/>
                  </a:cxn>
                  <a:cxn ang="0">
                    <a:pos x="378" y="62"/>
                  </a:cxn>
                  <a:cxn ang="0">
                    <a:pos x="378" y="62"/>
                  </a:cxn>
                  <a:cxn ang="0">
                    <a:pos x="378" y="71"/>
                  </a:cxn>
                  <a:cxn ang="0">
                    <a:pos x="378" y="80"/>
                  </a:cxn>
                  <a:cxn ang="0">
                    <a:pos x="378" y="80"/>
                  </a:cxn>
                  <a:cxn ang="0">
                    <a:pos x="387" y="97"/>
                  </a:cxn>
                  <a:cxn ang="0">
                    <a:pos x="387" y="106"/>
                  </a:cxn>
                  <a:cxn ang="0">
                    <a:pos x="396" y="115"/>
                  </a:cxn>
                  <a:cxn ang="0">
                    <a:pos x="396" y="133"/>
                  </a:cxn>
                  <a:cxn ang="0">
                    <a:pos x="396" y="133"/>
                  </a:cxn>
                  <a:cxn ang="0">
                    <a:pos x="396" y="142"/>
                  </a:cxn>
                  <a:cxn ang="0">
                    <a:pos x="396" y="142"/>
                  </a:cxn>
                  <a:cxn ang="0">
                    <a:pos x="396" y="150"/>
                  </a:cxn>
                  <a:cxn ang="0">
                    <a:pos x="396" y="168"/>
                  </a:cxn>
                  <a:cxn ang="0">
                    <a:pos x="396" y="168"/>
                  </a:cxn>
                  <a:cxn ang="0">
                    <a:pos x="396" y="177"/>
                  </a:cxn>
                  <a:cxn ang="0">
                    <a:pos x="396" y="186"/>
                  </a:cxn>
                  <a:cxn ang="0">
                    <a:pos x="396" y="203"/>
                  </a:cxn>
                  <a:cxn ang="0">
                    <a:pos x="396" y="203"/>
                  </a:cxn>
                  <a:cxn ang="0">
                    <a:pos x="396" y="212"/>
                  </a:cxn>
                  <a:cxn ang="0">
                    <a:pos x="404" y="212"/>
                  </a:cxn>
                  <a:cxn ang="0">
                    <a:pos x="404" y="221"/>
                  </a:cxn>
                  <a:cxn ang="0">
                    <a:pos x="404" y="230"/>
                  </a:cxn>
                  <a:cxn ang="0">
                    <a:pos x="404" y="239"/>
                  </a:cxn>
                  <a:cxn ang="0">
                    <a:pos x="413" y="248"/>
                  </a:cxn>
                  <a:cxn ang="0">
                    <a:pos x="413" y="248"/>
                  </a:cxn>
                  <a:cxn ang="0">
                    <a:pos x="413" y="256"/>
                  </a:cxn>
                  <a:cxn ang="0">
                    <a:pos x="308" y="256"/>
                  </a:cxn>
                  <a:cxn ang="0">
                    <a:pos x="211" y="256"/>
                  </a:cxn>
                  <a:cxn ang="0">
                    <a:pos x="97" y="248"/>
                  </a:cxn>
                  <a:cxn ang="0">
                    <a:pos x="0" y="239"/>
                  </a:cxn>
                </a:cxnLst>
                <a:rect l="0" t="0" r="r" b="b"/>
                <a:pathLst>
                  <a:path w="413" h="256">
                    <a:moveTo>
                      <a:pt x="0" y="239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97" y="9"/>
                    </a:lnTo>
                    <a:lnTo>
                      <a:pt x="220" y="9"/>
                    </a:lnTo>
                    <a:lnTo>
                      <a:pt x="325" y="18"/>
                    </a:lnTo>
                    <a:lnTo>
                      <a:pt x="378" y="18"/>
                    </a:lnTo>
                    <a:lnTo>
                      <a:pt x="369" y="18"/>
                    </a:lnTo>
                    <a:lnTo>
                      <a:pt x="369" y="18"/>
                    </a:lnTo>
                    <a:lnTo>
                      <a:pt x="378" y="18"/>
                    </a:lnTo>
                    <a:lnTo>
                      <a:pt x="378" y="35"/>
                    </a:lnTo>
                    <a:lnTo>
                      <a:pt x="378" y="44"/>
                    </a:lnTo>
                    <a:lnTo>
                      <a:pt x="378" y="53"/>
                    </a:lnTo>
                    <a:lnTo>
                      <a:pt x="378" y="62"/>
                    </a:lnTo>
                    <a:lnTo>
                      <a:pt x="378" y="62"/>
                    </a:lnTo>
                    <a:lnTo>
                      <a:pt x="378" y="71"/>
                    </a:lnTo>
                    <a:lnTo>
                      <a:pt x="378" y="80"/>
                    </a:lnTo>
                    <a:lnTo>
                      <a:pt x="378" y="80"/>
                    </a:lnTo>
                    <a:lnTo>
                      <a:pt x="387" y="97"/>
                    </a:lnTo>
                    <a:lnTo>
                      <a:pt x="387" y="106"/>
                    </a:lnTo>
                    <a:lnTo>
                      <a:pt x="396" y="115"/>
                    </a:lnTo>
                    <a:lnTo>
                      <a:pt x="396" y="133"/>
                    </a:lnTo>
                    <a:lnTo>
                      <a:pt x="396" y="133"/>
                    </a:lnTo>
                    <a:lnTo>
                      <a:pt x="396" y="142"/>
                    </a:lnTo>
                    <a:lnTo>
                      <a:pt x="396" y="142"/>
                    </a:lnTo>
                    <a:lnTo>
                      <a:pt x="396" y="150"/>
                    </a:lnTo>
                    <a:lnTo>
                      <a:pt x="396" y="168"/>
                    </a:lnTo>
                    <a:lnTo>
                      <a:pt x="396" y="168"/>
                    </a:lnTo>
                    <a:lnTo>
                      <a:pt x="396" y="177"/>
                    </a:lnTo>
                    <a:lnTo>
                      <a:pt x="396" y="186"/>
                    </a:lnTo>
                    <a:lnTo>
                      <a:pt x="396" y="203"/>
                    </a:lnTo>
                    <a:lnTo>
                      <a:pt x="396" y="203"/>
                    </a:lnTo>
                    <a:lnTo>
                      <a:pt x="396" y="212"/>
                    </a:lnTo>
                    <a:lnTo>
                      <a:pt x="404" y="212"/>
                    </a:lnTo>
                    <a:lnTo>
                      <a:pt x="404" y="221"/>
                    </a:lnTo>
                    <a:lnTo>
                      <a:pt x="404" y="230"/>
                    </a:lnTo>
                    <a:lnTo>
                      <a:pt x="404" y="239"/>
                    </a:lnTo>
                    <a:lnTo>
                      <a:pt x="413" y="248"/>
                    </a:lnTo>
                    <a:lnTo>
                      <a:pt x="413" y="248"/>
                    </a:lnTo>
                    <a:lnTo>
                      <a:pt x="413" y="256"/>
                    </a:lnTo>
                    <a:lnTo>
                      <a:pt x="308" y="256"/>
                    </a:lnTo>
                    <a:lnTo>
                      <a:pt x="211" y="256"/>
                    </a:lnTo>
                    <a:lnTo>
                      <a:pt x="97" y="248"/>
                    </a:lnTo>
                    <a:lnTo>
                      <a:pt x="0" y="23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grpSp>
            <p:nvGrpSpPr>
              <p:cNvPr id="13" name="Group 655">
                <a:extLst>
                  <a:ext uri="{FF2B5EF4-FFF2-40B4-BE49-F238E27FC236}">
                    <a16:creationId xmlns:a16="http://schemas.microsoft.com/office/drawing/2014/main" id="{12A3C11B-7C02-D7BE-70C4-3F0A849B69E4}"/>
                  </a:ext>
                </a:extLst>
              </p:cNvPr>
              <p:cNvGrpSpPr/>
              <p:nvPr/>
            </p:nvGrpSpPr>
            <p:grpSpPr>
              <a:xfrm>
                <a:off x="4305977" y="1998232"/>
                <a:ext cx="625199" cy="474938"/>
                <a:chOff x="4630738" y="1803401"/>
                <a:chExt cx="739775" cy="561976"/>
              </a:xfrm>
              <a:grpFill/>
            </p:grpSpPr>
            <p:sp>
              <p:nvSpPr>
                <p:cNvPr id="21" name="Freeform 75">
                  <a:extLst>
                    <a:ext uri="{FF2B5EF4-FFF2-40B4-BE49-F238E27FC236}">
                      <a16:creationId xmlns:a16="http://schemas.microsoft.com/office/drawing/2014/main" id="{F765C7EA-8DC2-9A1A-2A8B-6599BED0C4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738" y="1803401"/>
                  <a:ext cx="587375" cy="533400"/>
                </a:xfrm>
                <a:custGeom>
                  <a:avLst/>
                  <a:gdLst/>
                  <a:ahLst/>
                  <a:cxnLst>
                    <a:cxn ang="0">
                      <a:pos x="0" y="292"/>
                    </a:cxn>
                    <a:cxn ang="0">
                      <a:pos x="18" y="265"/>
                    </a:cxn>
                    <a:cxn ang="0">
                      <a:pos x="27" y="256"/>
                    </a:cxn>
                    <a:cxn ang="0">
                      <a:pos x="44" y="239"/>
                    </a:cxn>
                    <a:cxn ang="0">
                      <a:pos x="35" y="221"/>
                    </a:cxn>
                    <a:cxn ang="0">
                      <a:pos x="35" y="221"/>
                    </a:cxn>
                    <a:cxn ang="0">
                      <a:pos x="27" y="212"/>
                    </a:cxn>
                    <a:cxn ang="0">
                      <a:pos x="27" y="203"/>
                    </a:cxn>
                    <a:cxn ang="0">
                      <a:pos x="35" y="195"/>
                    </a:cxn>
                    <a:cxn ang="0">
                      <a:pos x="44" y="195"/>
                    </a:cxn>
                    <a:cxn ang="0">
                      <a:pos x="71" y="186"/>
                    </a:cxn>
                    <a:cxn ang="0">
                      <a:pos x="106" y="186"/>
                    </a:cxn>
                    <a:cxn ang="0">
                      <a:pos x="132" y="177"/>
                    </a:cxn>
                    <a:cxn ang="0">
                      <a:pos x="141" y="177"/>
                    </a:cxn>
                    <a:cxn ang="0">
                      <a:pos x="150" y="177"/>
                    </a:cxn>
                    <a:cxn ang="0">
                      <a:pos x="158" y="159"/>
                    </a:cxn>
                    <a:cxn ang="0">
                      <a:pos x="167" y="150"/>
                    </a:cxn>
                    <a:cxn ang="0">
                      <a:pos x="176" y="150"/>
                    </a:cxn>
                    <a:cxn ang="0">
                      <a:pos x="176" y="142"/>
                    </a:cxn>
                    <a:cxn ang="0">
                      <a:pos x="167" y="124"/>
                    </a:cxn>
                    <a:cxn ang="0">
                      <a:pos x="176" y="115"/>
                    </a:cxn>
                    <a:cxn ang="0">
                      <a:pos x="176" y="115"/>
                    </a:cxn>
                    <a:cxn ang="0">
                      <a:pos x="167" y="106"/>
                    </a:cxn>
                    <a:cxn ang="0">
                      <a:pos x="167" y="115"/>
                    </a:cxn>
                    <a:cxn ang="0">
                      <a:pos x="158" y="106"/>
                    </a:cxn>
                    <a:cxn ang="0">
                      <a:pos x="176" y="88"/>
                    </a:cxn>
                    <a:cxn ang="0">
                      <a:pos x="185" y="80"/>
                    </a:cxn>
                    <a:cxn ang="0">
                      <a:pos x="202" y="44"/>
                    </a:cxn>
                    <a:cxn ang="0">
                      <a:pos x="229" y="18"/>
                    </a:cxn>
                    <a:cxn ang="0">
                      <a:pos x="273" y="9"/>
                    </a:cxn>
                    <a:cxn ang="0">
                      <a:pos x="308" y="0"/>
                    </a:cxn>
                    <a:cxn ang="0">
                      <a:pos x="308" y="9"/>
                    </a:cxn>
                    <a:cxn ang="0">
                      <a:pos x="317" y="27"/>
                    </a:cxn>
                    <a:cxn ang="0">
                      <a:pos x="326" y="35"/>
                    </a:cxn>
                    <a:cxn ang="0">
                      <a:pos x="326" y="44"/>
                    </a:cxn>
                    <a:cxn ang="0">
                      <a:pos x="326" y="62"/>
                    </a:cxn>
                    <a:cxn ang="0">
                      <a:pos x="326" y="71"/>
                    </a:cxn>
                    <a:cxn ang="0">
                      <a:pos x="326" y="88"/>
                    </a:cxn>
                    <a:cxn ang="0">
                      <a:pos x="334" y="106"/>
                    </a:cxn>
                    <a:cxn ang="0">
                      <a:pos x="334" y="106"/>
                    </a:cxn>
                    <a:cxn ang="0">
                      <a:pos x="352" y="159"/>
                    </a:cxn>
                    <a:cxn ang="0">
                      <a:pos x="361" y="168"/>
                    </a:cxn>
                    <a:cxn ang="0">
                      <a:pos x="361" y="221"/>
                    </a:cxn>
                    <a:cxn ang="0">
                      <a:pos x="370" y="283"/>
                    </a:cxn>
                    <a:cxn ang="0">
                      <a:pos x="370" y="292"/>
                    </a:cxn>
                    <a:cxn ang="0">
                      <a:pos x="361" y="310"/>
                    </a:cxn>
                    <a:cxn ang="0">
                      <a:pos x="361" y="318"/>
                    </a:cxn>
                    <a:cxn ang="0">
                      <a:pos x="361" y="327"/>
                    </a:cxn>
                    <a:cxn ang="0">
                      <a:pos x="352" y="336"/>
                    </a:cxn>
                    <a:cxn ang="0">
                      <a:pos x="352" y="310"/>
                    </a:cxn>
                    <a:cxn ang="0">
                      <a:pos x="343" y="301"/>
                    </a:cxn>
                    <a:cxn ang="0">
                      <a:pos x="343" y="292"/>
                    </a:cxn>
                    <a:cxn ang="0">
                      <a:pos x="352" y="301"/>
                    </a:cxn>
                    <a:cxn ang="0">
                      <a:pos x="299" y="301"/>
                    </a:cxn>
                    <a:cxn ang="0">
                      <a:pos x="299" y="292"/>
                    </a:cxn>
                    <a:cxn ang="0">
                      <a:pos x="282" y="292"/>
                    </a:cxn>
                    <a:cxn ang="0">
                      <a:pos x="273" y="283"/>
                    </a:cxn>
                    <a:cxn ang="0">
                      <a:pos x="264" y="265"/>
                    </a:cxn>
                    <a:cxn ang="0">
                      <a:pos x="255" y="265"/>
                    </a:cxn>
                    <a:cxn ang="0">
                      <a:pos x="255" y="256"/>
                    </a:cxn>
                    <a:cxn ang="0">
                      <a:pos x="123" y="283"/>
                    </a:cxn>
                    <a:cxn ang="0">
                      <a:pos x="0" y="310"/>
                    </a:cxn>
                    <a:cxn ang="0">
                      <a:pos x="0" y="292"/>
                    </a:cxn>
                  </a:cxnLst>
                  <a:rect l="0" t="0" r="r" b="b"/>
                  <a:pathLst>
                    <a:path w="370" h="336">
                      <a:moveTo>
                        <a:pt x="0" y="292"/>
                      </a:moveTo>
                      <a:lnTo>
                        <a:pt x="0" y="292"/>
                      </a:lnTo>
                      <a:lnTo>
                        <a:pt x="9" y="274"/>
                      </a:lnTo>
                      <a:lnTo>
                        <a:pt x="18" y="265"/>
                      </a:lnTo>
                      <a:lnTo>
                        <a:pt x="27" y="256"/>
                      </a:lnTo>
                      <a:lnTo>
                        <a:pt x="27" y="256"/>
                      </a:lnTo>
                      <a:lnTo>
                        <a:pt x="35" y="248"/>
                      </a:lnTo>
                      <a:lnTo>
                        <a:pt x="44" y="239"/>
                      </a:lnTo>
                      <a:lnTo>
                        <a:pt x="44" y="239"/>
                      </a:lnTo>
                      <a:lnTo>
                        <a:pt x="35" y="221"/>
                      </a:lnTo>
                      <a:lnTo>
                        <a:pt x="35" y="221"/>
                      </a:lnTo>
                      <a:lnTo>
                        <a:pt x="35" y="221"/>
                      </a:lnTo>
                      <a:lnTo>
                        <a:pt x="27" y="212"/>
                      </a:lnTo>
                      <a:lnTo>
                        <a:pt x="27" y="212"/>
                      </a:lnTo>
                      <a:lnTo>
                        <a:pt x="27" y="203"/>
                      </a:lnTo>
                      <a:lnTo>
                        <a:pt x="27" y="203"/>
                      </a:lnTo>
                      <a:lnTo>
                        <a:pt x="27" y="203"/>
                      </a:lnTo>
                      <a:lnTo>
                        <a:pt x="35" y="195"/>
                      </a:lnTo>
                      <a:lnTo>
                        <a:pt x="35" y="195"/>
                      </a:lnTo>
                      <a:lnTo>
                        <a:pt x="44" y="195"/>
                      </a:lnTo>
                      <a:lnTo>
                        <a:pt x="53" y="186"/>
                      </a:lnTo>
                      <a:lnTo>
                        <a:pt x="71" y="186"/>
                      </a:lnTo>
                      <a:lnTo>
                        <a:pt x="97" y="186"/>
                      </a:lnTo>
                      <a:lnTo>
                        <a:pt x="106" y="186"/>
                      </a:lnTo>
                      <a:lnTo>
                        <a:pt x="114" y="186"/>
                      </a:lnTo>
                      <a:lnTo>
                        <a:pt x="132" y="177"/>
                      </a:lnTo>
                      <a:lnTo>
                        <a:pt x="141" y="177"/>
                      </a:lnTo>
                      <a:lnTo>
                        <a:pt x="141" y="177"/>
                      </a:lnTo>
                      <a:lnTo>
                        <a:pt x="150" y="177"/>
                      </a:lnTo>
                      <a:lnTo>
                        <a:pt x="150" y="177"/>
                      </a:lnTo>
                      <a:lnTo>
                        <a:pt x="158" y="168"/>
                      </a:lnTo>
                      <a:lnTo>
                        <a:pt x="158" y="159"/>
                      </a:lnTo>
                      <a:lnTo>
                        <a:pt x="167" y="159"/>
                      </a:lnTo>
                      <a:lnTo>
                        <a:pt x="167" y="150"/>
                      </a:lnTo>
                      <a:lnTo>
                        <a:pt x="176" y="150"/>
                      </a:lnTo>
                      <a:lnTo>
                        <a:pt x="176" y="150"/>
                      </a:lnTo>
                      <a:lnTo>
                        <a:pt x="176" y="142"/>
                      </a:lnTo>
                      <a:lnTo>
                        <a:pt x="176" y="142"/>
                      </a:lnTo>
                      <a:lnTo>
                        <a:pt x="176" y="133"/>
                      </a:lnTo>
                      <a:lnTo>
                        <a:pt x="167" y="124"/>
                      </a:lnTo>
                      <a:lnTo>
                        <a:pt x="176" y="124"/>
                      </a:lnTo>
                      <a:lnTo>
                        <a:pt x="176" y="115"/>
                      </a:lnTo>
                      <a:lnTo>
                        <a:pt x="176" y="115"/>
                      </a:lnTo>
                      <a:lnTo>
                        <a:pt x="176" y="115"/>
                      </a:lnTo>
                      <a:lnTo>
                        <a:pt x="167" y="106"/>
                      </a:lnTo>
                      <a:lnTo>
                        <a:pt x="167" y="106"/>
                      </a:lnTo>
                      <a:lnTo>
                        <a:pt x="167" y="115"/>
                      </a:lnTo>
                      <a:lnTo>
                        <a:pt x="167" y="115"/>
                      </a:lnTo>
                      <a:lnTo>
                        <a:pt x="158" y="106"/>
                      </a:lnTo>
                      <a:lnTo>
                        <a:pt x="158" y="106"/>
                      </a:lnTo>
                      <a:lnTo>
                        <a:pt x="167" y="97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85" y="80"/>
                      </a:lnTo>
                      <a:lnTo>
                        <a:pt x="185" y="71"/>
                      </a:lnTo>
                      <a:lnTo>
                        <a:pt x="202" y="44"/>
                      </a:lnTo>
                      <a:lnTo>
                        <a:pt x="220" y="27"/>
                      </a:lnTo>
                      <a:lnTo>
                        <a:pt x="229" y="18"/>
                      </a:lnTo>
                      <a:lnTo>
                        <a:pt x="238" y="18"/>
                      </a:lnTo>
                      <a:lnTo>
                        <a:pt x="273" y="9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308" y="9"/>
                      </a:lnTo>
                      <a:lnTo>
                        <a:pt x="308" y="9"/>
                      </a:lnTo>
                      <a:lnTo>
                        <a:pt x="317" y="18"/>
                      </a:lnTo>
                      <a:lnTo>
                        <a:pt x="317" y="27"/>
                      </a:lnTo>
                      <a:lnTo>
                        <a:pt x="317" y="35"/>
                      </a:lnTo>
                      <a:lnTo>
                        <a:pt x="326" y="35"/>
                      </a:lnTo>
                      <a:lnTo>
                        <a:pt x="326" y="44"/>
                      </a:lnTo>
                      <a:lnTo>
                        <a:pt x="326" y="44"/>
                      </a:lnTo>
                      <a:lnTo>
                        <a:pt x="326" y="53"/>
                      </a:lnTo>
                      <a:lnTo>
                        <a:pt x="326" y="62"/>
                      </a:lnTo>
                      <a:lnTo>
                        <a:pt x="326" y="62"/>
                      </a:lnTo>
                      <a:lnTo>
                        <a:pt x="326" y="71"/>
                      </a:lnTo>
                      <a:lnTo>
                        <a:pt x="326" y="80"/>
                      </a:lnTo>
                      <a:lnTo>
                        <a:pt x="326" y="88"/>
                      </a:lnTo>
                      <a:lnTo>
                        <a:pt x="334" y="97"/>
                      </a:lnTo>
                      <a:lnTo>
                        <a:pt x="334" y="106"/>
                      </a:lnTo>
                      <a:lnTo>
                        <a:pt x="334" y="115"/>
                      </a:lnTo>
                      <a:lnTo>
                        <a:pt x="334" y="106"/>
                      </a:lnTo>
                      <a:lnTo>
                        <a:pt x="343" y="115"/>
                      </a:lnTo>
                      <a:lnTo>
                        <a:pt x="352" y="159"/>
                      </a:lnTo>
                      <a:lnTo>
                        <a:pt x="352" y="168"/>
                      </a:lnTo>
                      <a:lnTo>
                        <a:pt x="361" y="168"/>
                      </a:lnTo>
                      <a:lnTo>
                        <a:pt x="361" y="177"/>
                      </a:lnTo>
                      <a:lnTo>
                        <a:pt x="361" y="221"/>
                      </a:lnTo>
                      <a:lnTo>
                        <a:pt x="361" y="230"/>
                      </a:lnTo>
                      <a:lnTo>
                        <a:pt x="370" y="283"/>
                      </a:lnTo>
                      <a:lnTo>
                        <a:pt x="370" y="292"/>
                      </a:lnTo>
                      <a:lnTo>
                        <a:pt x="370" y="292"/>
                      </a:lnTo>
                      <a:lnTo>
                        <a:pt x="361" y="301"/>
                      </a:lnTo>
                      <a:lnTo>
                        <a:pt x="361" y="310"/>
                      </a:lnTo>
                      <a:lnTo>
                        <a:pt x="370" y="310"/>
                      </a:lnTo>
                      <a:lnTo>
                        <a:pt x="361" y="318"/>
                      </a:lnTo>
                      <a:lnTo>
                        <a:pt x="361" y="327"/>
                      </a:lnTo>
                      <a:lnTo>
                        <a:pt x="361" y="327"/>
                      </a:lnTo>
                      <a:lnTo>
                        <a:pt x="352" y="336"/>
                      </a:lnTo>
                      <a:lnTo>
                        <a:pt x="352" y="336"/>
                      </a:lnTo>
                      <a:lnTo>
                        <a:pt x="352" y="327"/>
                      </a:lnTo>
                      <a:lnTo>
                        <a:pt x="352" y="310"/>
                      </a:lnTo>
                      <a:lnTo>
                        <a:pt x="352" y="301"/>
                      </a:lnTo>
                      <a:lnTo>
                        <a:pt x="343" y="301"/>
                      </a:lnTo>
                      <a:lnTo>
                        <a:pt x="343" y="292"/>
                      </a:lnTo>
                      <a:lnTo>
                        <a:pt x="343" y="292"/>
                      </a:lnTo>
                      <a:lnTo>
                        <a:pt x="343" y="301"/>
                      </a:lnTo>
                      <a:lnTo>
                        <a:pt x="352" y="301"/>
                      </a:lnTo>
                      <a:lnTo>
                        <a:pt x="352" y="318"/>
                      </a:lnTo>
                      <a:lnTo>
                        <a:pt x="299" y="301"/>
                      </a:lnTo>
                      <a:lnTo>
                        <a:pt x="299" y="301"/>
                      </a:lnTo>
                      <a:lnTo>
                        <a:pt x="299" y="292"/>
                      </a:lnTo>
                      <a:lnTo>
                        <a:pt x="290" y="292"/>
                      </a:lnTo>
                      <a:lnTo>
                        <a:pt x="282" y="292"/>
                      </a:lnTo>
                      <a:lnTo>
                        <a:pt x="282" y="283"/>
                      </a:lnTo>
                      <a:lnTo>
                        <a:pt x="273" y="283"/>
                      </a:lnTo>
                      <a:lnTo>
                        <a:pt x="273" y="274"/>
                      </a:lnTo>
                      <a:lnTo>
                        <a:pt x="264" y="265"/>
                      </a:lnTo>
                      <a:lnTo>
                        <a:pt x="264" y="265"/>
                      </a:lnTo>
                      <a:lnTo>
                        <a:pt x="255" y="265"/>
                      </a:lnTo>
                      <a:lnTo>
                        <a:pt x="255" y="256"/>
                      </a:lnTo>
                      <a:lnTo>
                        <a:pt x="255" y="256"/>
                      </a:lnTo>
                      <a:lnTo>
                        <a:pt x="202" y="274"/>
                      </a:lnTo>
                      <a:lnTo>
                        <a:pt x="123" y="283"/>
                      </a:lnTo>
                      <a:lnTo>
                        <a:pt x="53" y="301"/>
                      </a:lnTo>
                      <a:lnTo>
                        <a:pt x="0" y="310"/>
                      </a:lnTo>
                      <a:lnTo>
                        <a:pt x="0" y="292"/>
                      </a:lnTo>
                      <a:lnTo>
                        <a:pt x="0" y="29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22" name="Freeform 77">
                  <a:extLst>
                    <a:ext uri="{FF2B5EF4-FFF2-40B4-BE49-F238E27FC236}">
                      <a16:creationId xmlns:a16="http://schemas.microsoft.com/office/drawing/2014/main" id="{62ECACBA-00B0-FEC3-87CA-6B71CCFB80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9538" y="2252664"/>
                  <a:ext cx="180975" cy="112713"/>
                </a:xfrm>
                <a:custGeom>
                  <a:avLst/>
                  <a:gdLst/>
                  <a:ahLst/>
                  <a:cxnLst>
                    <a:cxn ang="0">
                      <a:pos x="35" y="53"/>
                    </a:cxn>
                    <a:cxn ang="0">
                      <a:pos x="18" y="62"/>
                    </a:cxn>
                    <a:cxn ang="0">
                      <a:pos x="9" y="71"/>
                    </a:cxn>
                    <a:cxn ang="0">
                      <a:pos x="18" y="62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9" y="53"/>
                    </a:cxn>
                    <a:cxn ang="0">
                      <a:pos x="18" y="44"/>
                    </a:cxn>
                    <a:cxn ang="0">
                      <a:pos x="18" y="44"/>
                    </a:cxn>
                    <a:cxn ang="0">
                      <a:pos x="18" y="44"/>
                    </a:cxn>
                    <a:cxn ang="0">
                      <a:pos x="18" y="35"/>
                    </a:cxn>
                    <a:cxn ang="0">
                      <a:pos x="26" y="35"/>
                    </a:cxn>
                    <a:cxn ang="0">
                      <a:pos x="26" y="35"/>
                    </a:cxn>
                    <a:cxn ang="0">
                      <a:pos x="35" y="27"/>
                    </a:cxn>
                    <a:cxn ang="0">
                      <a:pos x="44" y="27"/>
                    </a:cxn>
                    <a:cxn ang="0">
                      <a:pos x="44" y="27"/>
                    </a:cxn>
                    <a:cxn ang="0">
                      <a:pos x="53" y="27"/>
                    </a:cxn>
                    <a:cxn ang="0">
                      <a:pos x="70" y="18"/>
                    </a:cxn>
                    <a:cxn ang="0">
                      <a:pos x="79" y="18"/>
                    </a:cxn>
                    <a:cxn ang="0">
                      <a:pos x="88" y="0"/>
                    </a:cxn>
                    <a:cxn ang="0">
                      <a:pos x="88" y="9"/>
                    </a:cxn>
                    <a:cxn ang="0">
                      <a:pos x="88" y="9"/>
                    </a:cxn>
                    <a:cxn ang="0">
                      <a:pos x="79" y="18"/>
                    </a:cxn>
                    <a:cxn ang="0">
                      <a:pos x="79" y="18"/>
                    </a:cxn>
                    <a:cxn ang="0">
                      <a:pos x="79" y="18"/>
                    </a:cxn>
                    <a:cxn ang="0">
                      <a:pos x="88" y="18"/>
                    </a:cxn>
                    <a:cxn ang="0">
                      <a:pos x="88" y="9"/>
                    </a:cxn>
                    <a:cxn ang="0">
                      <a:pos x="97" y="9"/>
                    </a:cxn>
                    <a:cxn ang="0">
                      <a:pos x="106" y="0"/>
                    </a:cxn>
                    <a:cxn ang="0">
                      <a:pos x="106" y="9"/>
                    </a:cxn>
                    <a:cxn ang="0">
                      <a:pos x="106" y="0"/>
                    </a:cxn>
                    <a:cxn ang="0">
                      <a:pos x="114" y="0"/>
                    </a:cxn>
                    <a:cxn ang="0">
                      <a:pos x="106" y="9"/>
                    </a:cxn>
                    <a:cxn ang="0">
                      <a:pos x="106" y="9"/>
                    </a:cxn>
                    <a:cxn ang="0">
                      <a:pos x="88" y="18"/>
                    </a:cxn>
                    <a:cxn ang="0">
                      <a:pos x="88" y="18"/>
                    </a:cxn>
                    <a:cxn ang="0">
                      <a:pos x="88" y="27"/>
                    </a:cxn>
                    <a:cxn ang="0">
                      <a:pos x="79" y="35"/>
                    </a:cxn>
                    <a:cxn ang="0">
                      <a:pos x="70" y="35"/>
                    </a:cxn>
                    <a:cxn ang="0">
                      <a:pos x="62" y="35"/>
                    </a:cxn>
                    <a:cxn ang="0">
                      <a:pos x="62" y="35"/>
                    </a:cxn>
                    <a:cxn ang="0">
                      <a:pos x="53" y="44"/>
                    </a:cxn>
                    <a:cxn ang="0">
                      <a:pos x="44" y="44"/>
                    </a:cxn>
                    <a:cxn ang="0">
                      <a:pos x="35" y="53"/>
                    </a:cxn>
                    <a:cxn ang="0">
                      <a:pos x="35" y="53"/>
                    </a:cxn>
                  </a:cxnLst>
                  <a:rect l="0" t="0" r="r" b="b"/>
                  <a:pathLst>
                    <a:path w="114" h="71">
                      <a:moveTo>
                        <a:pt x="35" y="53"/>
                      </a:moveTo>
                      <a:lnTo>
                        <a:pt x="18" y="62"/>
                      </a:lnTo>
                      <a:lnTo>
                        <a:pt x="9" y="71"/>
                      </a:lnTo>
                      <a:lnTo>
                        <a:pt x="18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9" y="53"/>
                      </a:lnTo>
                      <a:lnTo>
                        <a:pt x="18" y="44"/>
                      </a:lnTo>
                      <a:lnTo>
                        <a:pt x="18" y="44"/>
                      </a:lnTo>
                      <a:lnTo>
                        <a:pt x="18" y="44"/>
                      </a:lnTo>
                      <a:lnTo>
                        <a:pt x="18" y="35"/>
                      </a:lnTo>
                      <a:lnTo>
                        <a:pt x="26" y="35"/>
                      </a:lnTo>
                      <a:lnTo>
                        <a:pt x="26" y="35"/>
                      </a:lnTo>
                      <a:lnTo>
                        <a:pt x="35" y="27"/>
                      </a:lnTo>
                      <a:lnTo>
                        <a:pt x="44" y="27"/>
                      </a:lnTo>
                      <a:lnTo>
                        <a:pt x="44" y="27"/>
                      </a:lnTo>
                      <a:lnTo>
                        <a:pt x="53" y="27"/>
                      </a:lnTo>
                      <a:lnTo>
                        <a:pt x="70" y="18"/>
                      </a:lnTo>
                      <a:lnTo>
                        <a:pt x="79" y="18"/>
                      </a:lnTo>
                      <a:lnTo>
                        <a:pt x="88" y="0"/>
                      </a:lnTo>
                      <a:lnTo>
                        <a:pt x="88" y="9"/>
                      </a:lnTo>
                      <a:lnTo>
                        <a:pt x="88" y="9"/>
                      </a:lnTo>
                      <a:lnTo>
                        <a:pt x="79" y="18"/>
                      </a:lnTo>
                      <a:lnTo>
                        <a:pt x="79" y="18"/>
                      </a:lnTo>
                      <a:lnTo>
                        <a:pt x="79" y="18"/>
                      </a:lnTo>
                      <a:lnTo>
                        <a:pt x="88" y="18"/>
                      </a:lnTo>
                      <a:lnTo>
                        <a:pt x="88" y="9"/>
                      </a:lnTo>
                      <a:lnTo>
                        <a:pt x="97" y="9"/>
                      </a:lnTo>
                      <a:lnTo>
                        <a:pt x="106" y="0"/>
                      </a:lnTo>
                      <a:lnTo>
                        <a:pt x="106" y="9"/>
                      </a:lnTo>
                      <a:lnTo>
                        <a:pt x="106" y="0"/>
                      </a:lnTo>
                      <a:lnTo>
                        <a:pt x="114" y="0"/>
                      </a:lnTo>
                      <a:lnTo>
                        <a:pt x="106" y="9"/>
                      </a:lnTo>
                      <a:lnTo>
                        <a:pt x="106" y="9"/>
                      </a:lnTo>
                      <a:lnTo>
                        <a:pt x="88" y="18"/>
                      </a:lnTo>
                      <a:lnTo>
                        <a:pt x="88" y="18"/>
                      </a:lnTo>
                      <a:lnTo>
                        <a:pt x="88" y="27"/>
                      </a:lnTo>
                      <a:lnTo>
                        <a:pt x="79" y="35"/>
                      </a:lnTo>
                      <a:lnTo>
                        <a:pt x="70" y="35"/>
                      </a:lnTo>
                      <a:lnTo>
                        <a:pt x="62" y="35"/>
                      </a:lnTo>
                      <a:lnTo>
                        <a:pt x="62" y="35"/>
                      </a:lnTo>
                      <a:lnTo>
                        <a:pt x="53" y="44"/>
                      </a:lnTo>
                      <a:lnTo>
                        <a:pt x="44" y="44"/>
                      </a:lnTo>
                      <a:lnTo>
                        <a:pt x="35" y="53"/>
                      </a:lnTo>
                      <a:lnTo>
                        <a:pt x="35" y="5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sp>
            <p:nvSpPr>
              <p:cNvPr id="14" name="Freeform 91">
                <a:extLst>
                  <a:ext uri="{FF2B5EF4-FFF2-40B4-BE49-F238E27FC236}">
                    <a16:creationId xmlns:a16="http://schemas.microsoft.com/office/drawing/2014/main" id="{3BD1B717-865A-8B56-9F63-A859743B6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670" y="1654775"/>
                <a:ext cx="861328" cy="544702"/>
              </a:xfrm>
              <a:custGeom>
                <a:avLst/>
                <a:gdLst/>
                <a:ahLst/>
                <a:cxnLst>
                  <a:cxn ang="0">
                    <a:pos x="18" y="115"/>
                  </a:cxn>
                  <a:cxn ang="0">
                    <a:pos x="9" y="97"/>
                  </a:cxn>
                  <a:cxn ang="0">
                    <a:pos x="0" y="79"/>
                  </a:cxn>
                  <a:cxn ang="0">
                    <a:pos x="18" y="0"/>
                  </a:cxn>
                  <a:cxn ang="0">
                    <a:pos x="229" y="44"/>
                  </a:cxn>
                  <a:cxn ang="0">
                    <a:pos x="422" y="70"/>
                  </a:cxn>
                  <a:cxn ang="0">
                    <a:pos x="607" y="88"/>
                  </a:cxn>
                  <a:cxn ang="0">
                    <a:pos x="642" y="88"/>
                  </a:cxn>
                  <a:cxn ang="0">
                    <a:pos x="625" y="398"/>
                  </a:cxn>
                  <a:cxn ang="0">
                    <a:pos x="546" y="398"/>
                  </a:cxn>
                  <a:cxn ang="0">
                    <a:pos x="334" y="371"/>
                  </a:cxn>
                  <a:cxn ang="0">
                    <a:pos x="229" y="362"/>
                  </a:cxn>
                  <a:cxn ang="0">
                    <a:pos x="220" y="398"/>
                  </a:cxn>
                  <a:cxn ang="0">
                    <a:pos x="211" y="380"/>
                  </a:cxn>
                  <a:cxn ang="0">
                    <a:pos x="202" y="389"/>
                  </a:cxn>
                  <a:cxn ang="0">
                    <a:pos x="194" y="389"/>
                  </a:cxn>
                  <a:cxn ang="0">
                    <a:pos x="185" y="389"/>
                  </a:cxn>
                  <a:cxn ang="0">
                    <a:pos x="158" y="380"/>
                  </a:cxn>
                  <a:cxn ang="0">
                    <a:pos x="150" y="389"/>
                  </a:cxn>
                  <a:cxn ang="0">
                    <a:pos x="141" y="389"/>
                  </a:cxn>
                  <a:cxn ang="0">
                    <a:pos x="123" y="389"/>
                  </a:cxn>
                  <a:cxn ang="0">
                    <a:pos x="123" y="398"/>
                  </a:cxn>
                  <a:cxn ang="0">
                    <a:pos x="114" y="380"/>
                  </a:cxn>
                  <a:cxn ang="0">
                    <a:pos x="114" y="371"/>
                  </a:cxn>
                  <a:cxn ang="0">
                    <a:pos x="114" y="362"/>
                  </a:cxn>
                  <a:cxn ang="0">
                    <a:pos x="106" y="353"/>
                  </a:cxn>
                  <a:cxn ang="0">
                    <a:pos x="97" y="344"/>
                  </a:cxn>
                  <a:cxn ang="0">
                    <a:pos x="97" y="336"/>
                  </a:cxn>
                  <a:cxn ang="0">
                    <a:pos x="97" y="327"/>
                  </a:cxn>
                  <a:cxn ang="0">
                    <a:pos x="88" y="300"/>
                  </a:cxn>
                  <a:cxn ang="0">
                    <a:pos x="79" y="283"/>
                  </a:cxn>
                  <a:cxn ang="0">
                    <a:pos x="62" y="291"/>
                  </a:cxn>
                  <a:cxn ang="0">
                    <a:pos x="53" y="283"/>
                  </a:cxn>
                  <a:cxn ang="0">
                    <a:pos x="44" y="283"/>
                  </a:cxn>
                  <a:cxn ang="0">
                    <a:pos x="53" y="265"/>
                  </a:cxn>
                  <a:cxn ang="0">
                    <a:pos x="62" y="265"/>
                  </a:cxn>
                  <a:cxn ang="0">
                    <a:pos x="53" y="247"/>
                  </a:cxn>
                  <a:cxn ang="0">
                    <a:pos x="62" y="238"/>
                  </a:cxn>
                  <a:cxn ang="0">
                    <a:pos x="62" y="230"/>
                  </a:cxn>
                  <a:cxn ang="0">
                    <a:pos x="70" y="203"/>
                  </a:cxn>
                  <a:cxn ang="0">
                    <a:pos x="62" y="203"/>
                  </a:cxn>
                  <a:cxn ang="0">
                    <a:pos x="62" y="194"/>
                  </a:cxn>
                  <a:cxn ang="0">
                    <a:pos x="53" y="185"/>
                  </a:cxn>
                  <a:cxn ang="0">
                    <a:pos x="44" y="176"/>
                  </a:cxn>
                  <a:cxn ang="0">
                    <a:pos x="44" y="168"/>
                  </a:cxn>
                  <a:cxn ang="0">
                    <a:pos x="35" y="159"/>
                  </a:cxn>
                  <a:cxn ang="0">
                    <a:pos x="26" y="141"/>
                  </a:cxn>
                  <a:cxn ang="0">
                    <a:pos x="18" y="132"/>
                  </a:cxn>
                  <a:cxn ang="0">
                    <a:pos x="18" y="123"/>
                  </a:cxn>
                </a:cxnLst>
                <a:rect l="0" t="0" r="r" b="b"/>
                <a:pathLst>
                  <a:path w="642" h="406">
                    <a:moveTo>
                      <a:pt x="18" y="123"/>
                    </a:moveTo>
                    <a:lnTo>
                      <a:pt x="18" y="115"/>
                    </a:lnTo>
                    <a:lnTo>
                      <a:pt x="18" y="106"/>
                    </a:lnTo>
                    <a:lnTo>
                      <a:pt x="9" y="97"/>
                    </a:lnTo>
                    <a:lnTo>
                      <a:pt x="9" y="97"/>
                    </a:lnTo>
                    <a:lnTo>
                      <a:pt x="0" y="79"/>
                    </a:lnTo>
                    <a:lnTo>
                      <a:pt x="18" y="8"/>
                    </a:lnTo>
                    <a:lnTo>
                      <a:pt x="18" y="0"/>
                    </a:lnTo>
                    <a:lnTo>
                      <a:pt x="97" y="17"/>
                    </a:lnTo>
                    <a:lnTo>
                      <a:pt x="229" y="44"/>
                    </a:lnTo>
                    <a:lnTo>
                      <a:pt x="343" y="62"/>
                    </a:lnTo>
                    <a:lnTo>
                      <a:pt x="422" y="70"/>
                    </a:lnTo>
                    <a:lnTo>
                      <a:pt x="502" y="79"/>
                    </a:lnTo>
                    <a:lnTo>
                      <a:pt x="607" y="88"/>
                    </a:lnTo>
                    <a:lnTo>
                      <a:pt x="642" y="88"/>
                    </a:lnTo>
                    <a:lnTo>
                      <a:pt x="642" y="88"/>
                    </a:lnTo>
                    <a:lnTo>
                      <a:pt x="625" y="327"/>
                    </a:lnTo>
                    <a:lnTo>
                      <a:pt x="625" y="398"/>
                    </a:lnTo>
                    <a:lnTo>
                      <a:pt x="616" y="406"/>
                    </a:lnTo>
                    <a:lnTo>
                      <a:pt x="546" y="398"/>
                    </a:lnTo>
                    <a:lnTo>
                      <a:pt x="431" y="389"/>
                    </a:lnTo>
                    <a:lnTo>
                      <a:pt x="334" y="371"/>
                    </a:lnTo>
                    <a:lnTo>
                      <a:pt x="238" y="362"/>
                    </a:lnTo>
                    <a:lnTo>
                      <a:pt x="229" y="362"/>
                    </a:lnTo>
                    <a:lnTo>
                      <a:pt x="229" y="398"/>
                    </a:lnTo>
                    <a:lnTo>
                      <a:pt x="220" y="398"/>
                    </a:lnTo>
                    <a:lnTo>
                      <a:pt x="220" y="389"/>
                    </a:lnTo>
                    <a:lnTo>
                      <a:pt x="211" y="380"/>
                    </a:lnTo>
                    <a:lnTo>
                      <a:pt x="211" y="380"/>
                    </a:lnTo>
                    <a:lnTo>
                      <a:pt x="202" y="389"/>
                    </a:lnTo>
                    <a:lnTo>
                      <a:pt x="202" y="389"/>
                    </a:lnTo>
                    <a:lnTo>
                      <a:pt x="194" y="389"/>
                    </a:lnTo>
                    <a:lnTo>
                      <a:pt x="185" y="389"/>
                    </a:lnTo>
                    <a:lnTo>
                      <a:pt x="185" y="389"/>
                    </a:lnTo>
                    <a:lnTo>
                      <a:pt x="167" y="389"/>
                    </a:lnTo>
                    <a:lnTo>
                      <a:pt x="158" y="380"/>
                    </a:lnTo>
                    <a:lnTo>
                      <a:pt x="158" y="389"/>
                    </a:lnTo>
                    <a:lnTo>
                      <a:pt x="150" y="389"/>
                    </a:lnTo>
                    <a:lnTo>
                      <a:pt x="150" y="389"/>
                    </a:lnTo>
                    <a:lnTo>
                      <a:pt x="141" y="389"/>
                    </a:lnTo>
                    <a:lnTo>
                      <a:pt x="132" y="389"/>
                    </a:lnTo>
                    <a:lnTo>
                      <a:pt x="123" y="389"/>
                    </a:lnTo>
                    <a:lnTo>
                      <a:pt x="123" y="398"/>
                    </a:lnTo>
                    <a:lnTo>
                      <a:pt x="123" y="398"/>
                    </a:lnTo>
                    <a:lnTo>
                      <a:pt x="123" y="389"/>
                    </a:lnTo>
                    <a:lnTo>
                      <a:pt x="114" y="380"/>
                    </a:lnTo>
                    <a:lnTo>
                      <a:pt x="114" y="380"/>
                    </a:lnTo>
                    <a:lnTo>
                      <a:pt x="114" y="371"/>
                    </a:lnTo>
                    <a:lnTo>
                      <a:pt x="114" y="371"/>
                    </a:lnTo>
                    <a:lnTo>
                      <a:pt x="114" y="362"/>
                    </a:lnTo>
                    <a:lnTo>
                      <a:pt x="106" y="353"/>
                    </a:lnTo>
                    <a:lnTo>
                      <a:pt x="106" y="353"/>
                    </a:lnTo>
                    <a:lnTo>
                      <a:pt x="97" y="353"/>
                    </a:lnTo>
                    <a:lnTo>
                      <a:pt x="97" y="344"/>
                    </a:lnTo>
                    <a:lnTo>
                      <a:pt x="97" y="336"/>
                    </a:lnTo>
                    <a:lnTo>
                      <a:pt x="97" y="336"/>
                    </a:lnTo>
                    <a:lnTo>
                      <a:pt x="97" y="327"/>
                    </a:lnTo>
                    <a:lnTo>
                      <a:pt x="97" y="327"/>
                    </a:lnTo>
                    <a:lnTo>
                      <a:pt x="88" y="318"/>
                    </a:lnTo>
                    <a:lnTo>
                      <a:pt x="88" y="300"/>
                    </a:lnTo>
                    <a:lnTo>
                      <a:pt x="88" y="291"/>
                    </a:lnTo>
                    <a:lnTo>
                      <a:pt x="79" y="283"/>
                    </a:lnTo>
                    <a:lnTo>
                      <a:pt x="79" y="283"/>
                    </a:lnTo>
                    <a:lnTo>
                      <a:pt x="62" y="291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44" y="283"/>
                    </a:lnTo>
                    <a:lnTo>
                      <a:pt x="44" y="283"/>
                    </a:lnTo>
                    <a:lnTo>
                      <a:pt x="53" y="274"/>
                    </a:lnTo>
                    <a:lnTo>
                      <a:pt x="53" y="265"/>
                    </a:lnTo>
                    <a:lnTo>
                      <a:pt x="53" y="265"/>
                    </a:lnTo>
                    <a:lnTo>
                      <a:pt x="62" y="265"/>
                    </a:lnTo>
                    <a:lnTo>
                      <a:pt x="62" y="256"/>
                    </a:lnTo>
                    <a:lnTo>
                      <a:pt x="53" y="247"/>
                    </a:lnTo>
                    <a:lnTo>
                      <a:pt x="62" y="238"/>
                    </a:lnTo>
                    <a:lnTo>
                      <a:pt x="62" y="238"/>
                    </a:lnTo>
                    <a:lnTo>
                      <a:pt x="62" y="230"/>
                    </a:lnTo>
                    <a:lnTo>
                      <a:pt x="62" y="230"/>
                    </a:lnTo>
                    <a:lnTo>
                      <a:pt x="70" y="221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62" y="203"/>
                    </a:lnTo>
                    <a:lnTo>
                      <a:pt x="62" y="194"/>
                    </a:lnTo>
                    <a:lnTo>
                      <a:pt x="62" y="194"/>
                    </a:lnTo>
                    <a:lnTo>
                      <a:pt x="53" y="194"/>
                    </a:lnTo>
                    <a:lnTo>
                      <a:pt x="53" y="185"/>
                    </a:lnTo>
                    <a:lnTo>
                      <a:pt x="44" y="185"/>
                    </a:lnTo>
                    <a:lnTo>
                      <a:pt x="44" y="176"/>
                    </a:lnTo>
                    <a:lnTo>
                      <a:pt x="44" y="176"/>
                    </a:lnTo>
                    <a:lnTo>
                      <a:pt x="44" y="168"/>
                    </a:lnTo>
                    <a:lnTo>
                      <a:pt x="35" y="159"/>
                    </a:lnTo>
                    <a:lnTo>
                      <a:pt x="35" y="159"/>
                    </a:lnTo>
                    <a:lnTo>
                      <a:pt x="26" y="150"/>
                    </a:lnTo>
                    <a:lnTo>
                      <a:pt x="26" y="141"/>
                    </a:lnTo>
                    <a:lnTo>
                      <a:pt x="18" y="141"/>
                    </a:lnTo>
                    <a:lnTo>
                      <a:pt x="18" y="132"/>
                    </a:lnTo>
                    <a:lnTo>
                      <a:pt x="9" y="123"/>
                    </a:lnTo>
                    <a:lnTo>
                      <a:pt x="18" y="123"/>
                    </a:lnTo>
                    <a:lnTo>
                      <a:pt x="18" y="123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" name="Freeform 125">
                <a:extLst>
                  <a:ext uri="{FF2B5EF4-FFF2-40B4-BE49-F238E27FC236}">
                    <a16:creationId xmlns:a16="http://schemas.microsoft.com/office/drawing/2014/main" id="{C2FC55B4-C6A1-8C03-8637-1D3DC21FD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52" y="1654775"/>
                <a:ext cx="307234" cy="485671"/>
              </a:xfrm>
              <a:custGeom>
                <a:avLst/>
                <a:gdLst/>
                <a:ahLst/>
                <a:cxnLst>
                  <a:cxn ang="0">
                    <a:pos x="9" y="194"/>
                  </a:cxn>
                  <a:cxn ang="0">
                    <a:pos x="18" y="185"/>
                  </a:cxn>
                  <a:cxn ang="0">
                    <a:pos x="18" y="176"/>
                  </a:cxn>
                  <a:cxn ang="0">
                    <a:pos x="18" y="168"/>
                  </a:cxn>
                  <a:cxn ang="0">
                    <a:pos x="36" y="141"/>
                  </a:cxn>
                  <a:cxn ang="0">
                    <a:pos x="27" y="123"/>
                  </a:cxn>
                  <a:cxn ang="0">
                    <a:pos x="27" y="79"/>
                  </a:cxn>
                  <a:cxn ang="0">
                    <a:pos x="62" y="8"/>
                  </a:cxn>
                  <a:cxn ang="0">
                    <a:pos x="80" y="26"/>
                  </a:cxn>
                  <a:cxn ang="0">
                    <a:pos x="88" y="8"/>
                  </a:cxn>
                  <a:cxn ang="0">
                    <a:pos x="106" y="0"/>
                  </a:cxn>
                  <a:cxn ang="0">
                    <a:pos x="132" y="17"/>
                  </a:cxn>
                  <a:cxn ang="0">
                    <a:pos x="168" y="97"/>
                  </a:cxn>
                  <a:cxn ang="0">
                    <a:pos x="168" y="115"/>
                  </a:cxn>
                  <a:cxn ang="0">
                    <a:pos x="176" y="123"/>
                  </a:cxn>
                  <a:cxn ang="0">
                    <a:pos x="194" y="123"/>
                  </a:cxn>
                  <a:cxn ang="0">
                    <a:pos x="194" y="141"/>
                  </a:cxn>
                  <a:cxn ang="0">
                    <a:pos x="203" y="150"/>
                  </a:cxn>
                  <a:cxn ang="0">
                    <a:pos x="212" y="150"/>
                  </a:cxn>
                  <a:cxn ang="0">
                    <a:pos x="229" y="159"/>
                  </a:cxn>
                  <a:cxn ang="0">
                    <a:pos x="229" y="168"/>
                  </a:cxn>
                  <a:cxn ang="0">
                    <a:pos x="229" y="176"/>
                  </a:cxn>
                  <a:cxn ang="0">
                    <a:pos x="212" y="185"/>
                  </a:cxn>
                  <a:cxn ang="0">
                    <a:pos x="212" y="194"/>
                  </a:cxn>
                  <a:cxn ang="0">
                    <a:pos x="212" y="203"/>
                  </a:cxn>
                  <a:cxn ang="0">
                    <a:pos x="203" y="203"/>
                  </a:cxn>
                  <a:cxn ang="0">
                    <a:pos x="194" y="212"/>
                  </a:cxn>
                  <a:cxn ang="0">
                    <a:pos x="194" y="221"/>
                  </a:cxn>
                  <a:cxn ang="0">
                    <a:pos x="185" y="221"/>
                  </a:cxn>
                  <a:cxn ang="0">
                    <a:pos x="168" y="212"/>
                  </a:cxn>
                  <a:cxn ang="0">
                    <a:pos x="159" y="221"/>
                  </a:cxn>
                  <a:cxn ang="0">
                    <a:pos x="159" y="238"/>
                  </a:cxn>
                  <a:cxn ang="0">
                    <a:pos x="150" y="238"/>
                  </a:cxn>
                  <a:cxn ang="0">
                    <a:pos x="141" y="230"/>
                  </a:cxn>
                  <a:cxn ang="0">
                    <a:pos x="141" y="230"/>
                  </a:cxn>
                  <a:cxn ang="0">
                    <a:pos x="141" y="247"/>
                  </a:cxn>
                  <a:cxn ang="0">
                    <a:pos x="132" y="256"/>
                  </a:cxn>
                  <a:cxn ang="0">
                    <a:pos x="132" y="274"/>
                  </a:cxn>
                  <a:cxn ang="0">
                    <a:pos x="124" y="274"/>
                  </a:cxn>
                  <a:cxn ang="0">
                    <a:pos x="115" y="283"/>
                  </a:cxn>
                  <a:cxn ang="0">
                    <a:pos x="115" y="274"/>
                  </a:cxn>
                  <a:cxn ang="0">
                    <a:pos x="106" y="291"/>
                  </a:cxn>
                  <a:cxn ang="0">
                    <a:pos x="106" y="283"/>
                  </a:cxn>
                  <a:cxn ang="0">
                    <a:pos x="106" y="291"/>
                  </a:cxn>
                  <a:cxn ang="0">
                    <a:pos x="97" y="283"/>
                  </a:cxn>
                  <a:cxn ang="0">
                    <a:pos x="106" y="300"/>
                  </a:cxn>
                  <a:cxn ang="0">
                    <a:pos x="97" y="291"/>
                  </a:cxn>
                  <a:cxn ang="0">
                    <a:pos x="97" y="300"/>
                  </a:cxn>
                  <a:cxn ang="0">
                    <a:pos x="88" y="300"/>
                  </a:cxn>
                  <a:cxn ang="0">
                    <a:pos x="88" y="318"/>
                  </a:cxn>
                  <a:cxn ang="0">
                    <a:pos x="80" y="336"/>
                  </a:cxn>
                  <a:cxn ang="0">
                    <a:pos x="80" y="353"/>
                  </a:cxn>
                  <a:cxn ang="0">
                    <a:pos x="71" y="362"/>
                  </a:cxn>
                  <a:cxn ang="0">
                    <a:pos x="53" y="353"/>
                  </a:cxn>
                  <a:cxn ang="0">
                    <a:pos x="44" y="336"/>
                  </a:cxn>
                  <a:cxn ang="0">
                    <a:pos x="0" y="203"/>
                  </a:cxn>
                </a:cxnLst>
                <a:rect l="0" t="0" r="r" b="b"/>
                <a:pathLst>
                  <a:path w="229" h="362">
                    <a:moveTo>
                      <a:pt x="0" y="203"/>
                    </a:moveTo>
                    <a:lnTo>
                      <a:pt x="9" y="194"/>
                    </a:lnTo>
                    <a:lnTo>
                      <a:pt x="9" y="194"/>
                    </a:lnTo>
                    <a:lnTo>
                      <a:pt x="18" y="194"/>
                    </a:lnTo>
                    <a:lnTo>
                      <a:pt x="18" y="194"/>
                    </a:lnTo>
                    <a:lnTo>
                      <a:pt x="18" y="185"/>
                    </a:lnTo>
                    <a:lnTo>
                      <a:pt x="18" y="185"/>
                    </a:lnTo>
                    <a:lnTo>
                      <a:pt x="27" y="185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8" y="168"/>
                    </a:lnTo>
                    <a:lnTo>
                      <a:pt x="18" y="168"/>
                    </a:lnTo>
                    <a:lnTo>
                      <a:pt x="27" y="159"/>
                    </a:lnTo>
                    <a:lnTo>
                      <a:pt x="27" y="150"/>
                    </a:lnTo>
                    <a:lnTo>
                      <a:pt x="36" y="141"/>
                    </a:lnTo>
                    <a:lnTo>
                      <a:pt x="27" y="132"/>
                    </a:lnTo>
                    <a:lnTo>
                      <a:pt x="27" y="123"/>
                    </a:lnTo>
                    <a:lnTo>
                      <a:pt x="27" y="123"/>
                    </a:lnTo>
                    <a:lnTo>
                      <a:pt x="27" y="106"/>
                    </a:lnTo>
                    <a:lnTo>
                      <a:pt x="36" y="97"/>
                    </a:lnTo>
                    <a:lnTo>
                      <a:pt x="27" y="79"/>
                    </a:lnTo>
                    <a:lnTo>
                      <a:pt x="53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62" y="17"/>
                    </a:lnTo>
                    <a:lnTo>
                      <a:pt x="71" y="26"/>
                    </a:lnTo>
                    <a:lnTo>
                      <a:pt x="80" y="26"/>
                    </a:lnTo>
                    <a:lnTo>
                      <a:pt x="80" y="17"/>
                    </a:lnTo>
                    <a:lnTo>
                      <a:pt x="88" y="17"/>
                    </a:lnTo>
                    <a:lnTo>
                      <a:pt x="88" y="8"/>
                    </a:lnTo>
                    <a:lnTo>
                      <a:pt x="97" y="8"/>
                    </a:lnTo>
                    <a:lnTo>
                      <a:pt x="97" y="0"/>
                    </a:lnTo>
                    <a:lnTo>
                      <a:pt x="106" y="0"/>
                    </a:lnTo>
                    <a:lnTo>
                      <a:pt x="115" y="0"/>
                    </a:lnTo>
                    <a:lnTo>
                      <a:pt x="124" y="8"/>
                    </a:lnTo>
                    <a:lnTo>
                      <a:pt x="132" y="17"/>
                    </a:lnTo>
                    <a:lnTo>
                      <a:pt x="132" y="17"/>
                    </a:lnTo>
                    <a:lnTo>
                      <a:pt x="159" y="79"/>
                    </a:lnTo>
                    <a:lnTo>
                      <a:pt x="168" y="97"/>
                    </a:lnTo>
                    <a:lnTo>
                      <a:pt x="168" y="106"/>
                    </a:lnTo>
                    <a:lnTo>
                      <a:pt x="168" y="106"/>
                    </a:lnTo>
                    <a:lnTo>
                      <a:pt x="168" y="115"/>
                    </a:lnTo>
                    <a:lnTo>
                      <a:pt x="168" y="115"/>
                    </a:lnTo>
                    <a:lnTo>
                      <a:pt x="176" y="115"/>
                    </a:lnTo>
                    <a:lnTo>
                      <a:pt x="176" y="123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94" y="123"/>
                    </a:lnTo>
                    <a:lnTo>
                      <a:pt x="194" y="123"/>
                    </a:lnTo>
                    <a:lnTo>
                      <a:pt x="194" y="132"/>
                    </a:lnTo>
                    <a:lnTo>
                      <a:pt x="194" y="141"/>
                    </a:lnTo>
                    <a:lnTo>
                      <a:pt x="194" y="141"/>
                    </a:lnTo>
                    <a:lnTo>
                      <a:pt x="203" y="150"/>
                    </a:lnTo>
                    <a:lnTo>
                      <a:pt x="203" y="150"/>
                    </a:lnTo>
                    <a:lnTo>
                      <a:pt x="212" y="150"/>
                    </a:lnTo>
                    <a:lnTo>
                      <a:pt x="212" y="150"/>
                    </a:lnTo>
                    <a:lnTo>
                      <a:pt x="212" y="150"/>
                    </a:lnTo>
                    <a:lnTo>
                      <a:pt x="220" y="150"/>
                    </a:lnTo>
                    <a:lnTo>
                      <a:pt x="220" y="150"/>
                    </a:lnTo>
                    <a:lnTo>
                      <a:pt x="229" y="159"/>
                    </a:lnTo>
                    <a:lnTo>
                      <a:pt x="220" y="168"/>
                    </a:lnTo>
                    <a:lnTo>
                      <a:pt x="220" y="176"/>
                    </a:lnTo>
                    <a:lnTo>
                      <a:pt x="229" y="168"/>
                    </a:lnTo>
                    <a:lnTo>
                      <a:pt x="229" y="168"/>
                    </a:lnTo>
                    <a:lnTo>
                      <a:pt x="229" y="168"/>
                    </a:lnTo>
                    <a:lnTo>
                      <a:pt x="229" y="176"/>
                    </a:lnTo>
                    <a:lnTo>
                      <a:pt x="229" y="185"/>
                    </a:lnTo>
                    <a:lnTo>
                      <a:pt x="220" y="185"/>
                    </a:lnTo>
                    <a:lnTo>
                      <a:pt x="212" y="185"/>
                    </a:lnTo>
                    <a:lnTo>
                      <a:pt x="220" y="194"/>
                    </a:lnTo>
                    <a:lnTo>
                      <a:pt x="212" y="194"/>
                    </a:lnTo>
                    <a:lnTo>
                      <a:pt x="212" y="194"/>
                    </a:lnTo>
                    <a:lnTo>
                      <a:pt x="212" y="194"/>
                    </a:lnTo>
                    <a:lnTo>
                      <a:pt x="212" y="194"/>
                    </a:lnTo>
                    <a:lnTo>
                      <a:pt x="212" y="203"/>
                    </a:lnTo>
                    <a:lnTo>
                      <a:pt x="203" y="203"/>
                    </a:lnTo>
                    <a:lnTo>
                      <a:pt x="203" y="203"/>
                    </a:lnTo>
                    <a:lnTo>
                      <a:pt x="203" y="203"/>
                    </a:lnTo>
                    <a:lnTo>
                      <a:pt x="194" y="203"/>
                    </a:lnTo>
                    <a:lnTo>
                      <a:pt x="194" y="203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94" y="212"/>
                    </a:lnTo>
                    <a:lnTo>
                      <a:pt x="194" y="221"/>
                    </a:lnTo>
                    <a:lnTo>
                      <a:pt x="185" y="212"/>
                    </a:lnTo>
                    <a:lnTo>
                      <a:pt x="185" y="212"/>
                    </a:lnTo>
                    <a:lnTo>
                      <a:pt x="185" y="221"/>
                    </a:lnTo>
                    <a:lnTo>
                      <a:pt x="185" y="221"/>
                    </a:lnTo>
                    <a:lnTo>
                      <a:pt x="185" y="221"/>
                    </a:lnTo>
                    <a:lnTo>
                      <a:pt x="168" y="212"/>
                    </a:lnTo>
                    <a:lnTo>
                      <a:pt x="168" y="221"/>
                    </a:lnTo>
                    <a:lnTo>
                      <a:pt x="168" y="221"/>
                    </a:lnTo>
                    <a:lnTo>
                      <a:pt x="159" y="221"/>
                    </a:lnTo>
                    <a:lnTo>
                      <a:pt x="159" y="221"/>
                    </a:lnTo>
                    <a:lnTo>
                      <a:pt x="159" y="230"/>
                    </a:lnTo>
                    <a:lnTo>
                      <a:pt x="159" y="238"/>
                    </a:lnTo>
                    <a:lnTo>
                      <a:pt x="168" y="238"/>
                    </a:lnTo>
                    <a:lnTo>
                      <a:pt x="159" y="238"/>
                    </a:lnTo>
                    <a:lnTo>
                      <a:pt x="150" y="238"/>
                    </a:lnTo>
                    <a:lnTo>
                      <a:pt x="150" y="238"/>
                    </a:lnTo>
                    <a:lnTo>
                      <a:pt x="150" y="230"/>
                    </a:lnTo>
                    <a:lnTo>
                      <a:pt x="141" y="230"/>
                    </a:lnTo>
                    <a:lnTo>
                      <a:pt x="141" y="221"/>
                    </a:lnTo>
                    <a:lnTo>
                      <a:pt x="141" y="221"/>
                    </a:lnTo>
                    <a:lnTo>
                      <a:pt x="141" y="230"/>
                    </a:lnTo>
                    <a:lnTo>
                      <a:pt x="132" y="230"/>
                    </a:lnTo>
                    <a:lnTo>
                      <a:pt x="141" y="238"/>
                    </a:lnTo>
                    <a:lnTo>
                      <a:pt x="141" y="247"/>
                    </a:lnTo>
                    <a:lnTo>
                      <a:pt x="132" y="247"/>
                    </a:lnTo>
                    <a:lnTo>
                      <a:pt x="141" y="256"/>
                    </a:lnTo>
                    <a:lnTo>
                      <a:pt x="132" y="256"/>
                    </a:lnTo>
                    <a:lnTo>
                      <a:pt x="141" y="265"/>
                    </a:lnTo>
                    <a:lnTo>
                      <a:pt x="132" y="265"/>
                    </a:lnTo>
                    <a:lnTo>
                      <a:pt x="132" y="274"/>
                    </a:lnTo>
                    <a:lnTo>
                      <a:pt x="124" y="274"/>
                    </a:lnTo>
                    <a:lnTo>
                      <a:pt x="124" y="274"/>
                    </a:lnTo>
                    <a:lnTo>
                      <a:pt x="124" y="274"/>
                    </a:lnTo>
                    <a:lnTo>
                      <a:pt x="124" y="283"/>
                    </a:lnTo>
                    <a:lnTo>
                      <a:pt x="124" y="283"/>
                    </a:lnTo>
                    <a:lnTo>
                      <a:pt x="115" y="283"/>
                    </a:lnTo>
                    <a:lnTo>
                      <a:pt x="115" y="283"/>
                    </a:lnTo>
                    <a:lnTo>
                      <a:pt x="115" y="274"/>
                    </a:lnTo>
                    <a:lnTo>
                      <a:pt x="115" y="274"/>
                    </a:lnTo>
                    <a:lnTo>
                      <a:pt x="115" y="283"/>
                    </a:lnTo>
                    <a:lnTo>
                      <a:pt x="115" y="291"/>
                    </a:lnTo>
                    <a:lnTo>
                      <a:pt x="106" y="291"/>
                    </a:lnTo>
                    <a:lnTo>
                      <a:pt x="115" y="283"/>
                    </a:lnTo>
                    <a:lnTo>
                      <a:pt x="106" y="274"/>
                    </a:lnTo>
                    <a:lnTo>
                      <a:pt x="106" y="283"/>
                    </a:lnTo>
                    <a:lnTo>
                      <a:pt x="106" y="283"/>
                    </a:lnTo>
                    <a:lnTo>
                      <a:pt x="106" y="291"/>
                    </a:lnTo>
                    <a:lnTo>
                      <a:pt x="106" y="291"/>
                    </a:lnTo>
                    <a:lnTo>
                      <a:pt x="97" y="283"/>
                    </a:lnTo>
                    <a:lnTo>
                      <a:pt x="97" y="274"/>
                    </a:lnTo>
                    <a:lnTo>
                      <a:pt x="97" y="283"/>
                    </a:lnTo>
                    <a:lnTo>
                      <a:pt x="97" y="283"/>
                    </a:lnTo>
                    <a:lnTo>
                      <a:pt x="97" y="283"/>
                    </a:lnTo>
                    <a:lnTo>
                      <a:pt x="106" y="300"/>
                    </a:lnTo>
                    <a:lnTo>
                      <a:pt x="106" y="300"/>
                    </a:lnTo>
                    <a:lnTo>
                      <a:pt x="97" y="291"/>
                    </a:lnTo>
                    <a:lnTo>
                      <a:pt x="97" y="291"/>
                    </a:lnTo>
                    <a:lnTo>
                      <a:pt x="97" y="300"/>
                    </a:lnTo>
                    <a:lnTo>
                      <a:pt x="97" y="300"/>
                    </a:lnTo>
                    <a:lnTo>
                      <a:pt x="97" y="300"/>
                    </a:lnTo>
                    <a:lnTo>
                      <a:pt x="97" y="300"/>
                    </a:lnTo>
                    <a:lnTo>
                      <a:pt x="88" y="291"/>
                    </a:lnTo>
                    <a:lnTo>
                      <a:pt x="88" y="300"/>
                    </a:lnTo>
                    <a:lnTo>
                      <a:pt x="80" y="309"/>
                    </a:lnTo>
                    <a:lnTo>
                      <a:pt x="80" y="318"/>
                    </a:lnTo>
                    <a:lnTo>
                      <a:pt x="88" y="318"/>
                    </a:lnTo>
                    <a:lnTo>
                      <a:pt x="80" y="327"/>
                    </a:lnTo>
                    <a:lnTo>
                      <a:pt x="80" y="327"/>
                    </a:lnTo>
                    <a:lnTo>
                      <a:pt x="80" y="336"/>
                    </a:lnTo>
                    <a:lnTo>
                      <a:pt x="71" y="344"/>
                    </a:lnTo>
                    <a:lnTo>
                      <a:pt x="71" y="353"/>
                    </a:lnTo>
                    <a:lnTo>
                      <a:pt x="80" y="353"/>
                    </a:lnTo>
                    <a:lnTo>
                      <a:pt x="71" y="362"/>
                    </a:lnTo>
                    <a:lnTo>
                      <a:pt x="71" y="362"/>
                    </a:lnTo>
                    <a:lnTo>
                      <a:pt x="71" y="362"/>
                    </a:lnTo>
                    <a:lnTo>
                      <a:pt x="62" y="362"/>
                    </a:lnTo>
                    <a:lnTo>
                      <a:pt x="62" y="353"/>
                    </a:lnTo>
                    <a:lnTo>
                      <a:pt x="53" y="353"/>
                    </a:lnTo>
                    <a:lnTo>
                      <a:pt x="53" y="344"/>
                    </a:lnTo>
                    <a:lnTo>
                      <a:pt x="44" y="344"/>
                    </a:lnTo>
                    <a:lnTo>
                      <a:pt x="44" y="336"/>
                    </a:lnTo>
                    <a:lnTo>
                      <a:pt x="44" y="336"/>
                    </a:lnTo>
                    <a:lnTo>
                      <a:pt x="44" y="318"/>
                    </a:lnTo>
                    <a:lnTo>
                      <a:pt x="0" y="203"/>
                    </a:lnTo>
                    <a:lnTo>
                      <a:pt x="0" y="203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" name="Freeform 135">
                <a:extLst>
                  <a:ext uri="{FF2B5EF4-FFF2-40B4-BE49-F238E27FC236}">
                    <a16:creationId xmlns:a16="http://schemas.microsoft.com/office/drawing/2014/main" id="{C3664C38-8566-A307-FC4C-67D7BB2B9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209" y="2365839"/>
                <a:ext cx="508479" cy="332725"/>
              </a:xfrm>
              <a:custGeom>
                <a:avLst/>
                <a:gdLst/>
                <a:ahLst/>
                <a:cxnLst>
                  <a:cxn ang="0">
                    <a:pos x="9" y="71"/>
                  </a:cxn>
                  <a:cxn ang="0">
                    <a:pos x="0" y="62"/>
                  </a:cxn>
                  <a:cxn ang="0">
                    <a:pos x="9" y="62"/>
                  </a:cxn>
                  <a:cxn ang="0">
                    <a:pos x="9" y="44"/>
                  </a:cxn>
                  <a:cxn ang="0">
                    <a:pos x="9" y="36"/>
                  </a:cxn>
                  <a:cxn ang="0">
                    <a:pos x="9" y="27"/>
                  </a:cxn>
                  <a:cxn ang="0">
                    <a:pos x="9" y="18"/>
                  </a:cxn>
                  <a:cxn ang="0">
                    <a:pos x="0" y="9"/>
                  </a:cxn>
                  <a:cxn ang="0">
                    <a:pos x="71" y="9"/>
                  </a:cxn>
                  <a:cxn ang="0">
                    <a:pos x="256" y="0"/>
                  </a:cxn>
                  <a:cxn ang="0">
                    <a:pos x="308" y="0"/>
                  </a:cxn>
                  <a:cxn ang="0">
                    <a:pos x="317" y="9"/>
                  </a:cxn>
                  <a:cxn ang="0">
                    <a:pos x="317" y="18"/>
                  </a:cxn>
                  <a:cxn ang="0">
                    <a:pos x="317" y="36"/>
                  </a:cxn>
                  <a:cxn ang="0">
                    <a:pos x="317" y="44"/>
                  </a:cxn>
                  <a:cxn ang="0">
                    <a:pos x="326" y="53"/>
                  </a:cxn>
                  <a:cxn ang="0">
                    <a:pos x="344" y="62"/>
                  </a:cxn>
                  <a:cxn ang="0">
                    <a:pos x="352" y="71"/>
                  </a:cxn>
                  <a:cxn ang="0">
                    <a:pos x="361" y="89"/>
                  </a:cxn>
                  <a:cxn ang="0">
                    <a:pos x="370" y="97"/>
                  </a:cxn>
                  <a:cxn ang="0">
                    <a:pos x="379" y="106"/>
                  </a:cxn>
                  <a:cxn ang="0">
                    <a:pos x="379" y="124"/>
                  </a:cxn>
                  <a:cxn ang="0">
                    <a:pos x="370" y="142"/>
                  </a:cxn>
                  <a:cxn ang="0">
                    <a:pos x="352" y="150"/>
                  </a:cxn>
                  <a:cxn ang="0">
                    <a:pos x="335" y="159"/>
                  </a:cxn>
                  <a:cxn ang="0">
                    <a:pos x="326" y="177"/>
                  </a:cxn>
                  <a:cxn ang="0">
                    <a:pos x="335" y="195"/>
                  </a:cxn>
                  <a:cxn ang="0">
                    <a:pos x="326" y="212"/>
                  </a:cxn>
                  <a:cxn ang="0">
                    <a:pos x="326" y="221"/>
                  </a:cxn>
                  <a:cxn ang="0">
                    <a:pos x="317" y="230"/>
                  </a:cxn>
                  <a:cxn ang="0">
                    <a:pos x="317" y="239"/>
                  </a:cxn>
                  <a:cxn ang="0">
                    <a:pos x="308" y="248"/>
                  </a:cxn>
                  <a:cxn ang="0">
                    <a:pos x="300" y="230"/>
                  </a:cxn>
                  <a:cxn ang="0">
                    <a:pos x="256" y="230"/>
                  </a:cxn>
                  <a:cxn ang="0">
                    <a:pos x="124" y="239"/>
                  </a:cxn>
                  <a:cxn ang="0">
                    <a:pos x="53" y="230"/>
                  </a:cxn>
                  <a:cxn ang="0">
                    <a:pos x="53" y="212"/>
                  </a:cxn>
                  <a:cxn ang="0">
                    <a:pos x="44" y="195"/>
                  </a:cxn>
                  <a:cxn ang="0">
                    <a:pos x="44" y="186"/>
                  </a:cxn>
                  <a:cxn ang="0">
                    <a:pos x="44" y="177"/>
                  </a:cxn>
                  <a:cxn ang="0">
                    <a:pos x="44" y="168"/>
                  </a:cxn>
                  <a:cxn ang="0">
                    <a:pos x="36" y="159"/>
                  </a:cxn>
                  <a:cxn ang="0">
                    <a:pos x="36" y="150"/>
                  </a:cxn>
                  <a:cxn ang="0">
                    <a:pos x="36" y="142"/>
                  </a:cxn>
                  <a:cxn ang="0">
                    <a:pos x="36" y="133"/>
                  </a:cxn>
                  <a:cxn ang="0">
                    <a:pos x="27" y="124"/>
                  </a:cxn>
                  <a:cxn ang="0">
                    <a:pos x="18" y="106"/>
                  </a:cxn>
                  <a:cxn ang="0">
                    <a:pos x="18" y="97"/>
                  </a:cxn>
                  <a:cxn ang="0">
                    <a:pos x="18" y="89"/>
                  </a:cxn>
                  <a:cxn ang="0">
                    <a:pos x="9" y="89"/>
                  </a:cxn>
                </a:cxnLst>
                <a:rect l="0" t="0" r="r" b="b"/>
                <a:pathLst>
                  <a:path w="379" h="248">
                    <a:moveTo>
                      <a:pt x="9" y="89"/>
                    </a:moveTo>
                    <a:lnTo>
                      <a:pt x="9" y="71"/>
                    </a:lnTo>
                    <a:lnTo>
                      <a:pt x="0" y="71"/>
                    </a:lnTo>
                    <a:lnTo>
                      <a:pt x="0" y="62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53"/>
                    </a:lnTo>
                    <a:lnTo>
                      <a:pt x="9" y="44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71" y="9"/>
                    </a:lnTo>
                    <a:lnTo>
                      <a:pt x="168" y="0"/>
                    </a:lnTo>
                    <a:lnTo>
                      <a:pt x="256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317" y="9"/>
                    </a:lnTo>
                    <a:lnTo>
                      <a:pt x="317" y="9"/>
                    </a:lnTo>
                    <a:lnTo>
                      <a:pt x="317" y="18"/>
                    </a:lnTo>
                    <a:lnTo>
                      <a:pt x="317" y="27"/>
                    </a:lnTo>
                    <a:lnTo>
                      <a:pt x="317" y="36"/>
                    </a:lnTo>
                    <a:lnTo>
                      <a:pt x="317" y="44"/>
                    </a:lnTo>
                    <a:lnTo>
                      <a:pt x="317" y="44"/>
                    </a:lnTo>
                    <a:lnTo>
                      <a:pt x="326" y="53"/>
                    </a:lnTo>
                    <a:lnTo>
                      <a:pt x="326" y="53"/>
                    </a:lnTo>
                    <a:lnTo>
                      <a:pt x="326" y="62"/>
                    </a:lnTo>
                    <a:lnTo>
                      <a:pt x="344" y="62"/>
                    </a:lnTo>
                    <a:lnTo>
                      <a:pt x="352" y="71"/>
                    </a:lnTo>
                    <a:lnTo>
                      <a:pt x="352" y="71"/>
                    </a:lnTo>
                    <a:lnTo>
                      <a:pt x="352" y="80"/>
                    </a:lnTo>
                    <a:lnTo>
                      <a:pt x="361" y="89"/>
                    </a:lnTo>
                    <a:lnTo>
                      <a:pt x="361" y="89"/>
                    </a:lnTo>
                    <a:lnTo>
                      <a:pt x="370" y="97"/>
                    </a:lnTo>
                    <a:lnTo>
                      <a:pt x="370" y="97"/>
                    </a:lnTo>
                    <a:lnTo>
                      <a:pt x="379" y="106"/>
                    </a:lnTo>
                    <a:lnTo>
                      <a:pt x="379" y="106"/>
                    </a:lnTo>
                    <a:lnTo>
                      <a:pt x="379" y="124"/>
                    </a:lnTo>
                    <a:lnTo>
                      <a:pt x="370" y="133"/>
                    </a:lnTo>
                    <a:lnTo>
                      <a:pt x="370" y="142"/>
                    </a:lnTo>
                    <a:lnTo>
                      <a:pt x="370" y="150"/>
                    </a:lnTo>
                    <a:lnTo>
                      <a:pt x="352" y="150"/>
                    </a:lnTo>
                    <a:lnTo>
                      <a:pt x="352" y="159"/>
                    </a:lnTo>
                    <a:lnTo>
                      <a:pt x="335" y="159"/>
                    </a:lnTo>
                    <a:lnTo>
                      <a:pt x="326" y="168"/>
                    </a:lnTo>
                    <a:lnTo>
                      <a:pt x="326" y="177"/>
                    </a:lnTo>
                    <a:lnTo>
                      <a:pt x="335" y="186"/>
                    </a:lnTo>
                    <a:lnTo>
                      <a:pt x="335" y="195"/>
                    </a:lnTo>
                    <a:lnTo>
                      <a:pt x="335" y="204"/>
                    </a:lnTo>
                    <a:lnTo>
                      <a:pt x="326" y="212"/>
                    </a:lnTo>
                    <a:lnTo>
                      <a:pt x="326" y="212"/>
                    </a:lnTo>
                    <a:lnTo>
                      <a:pt x="326" y="221"/>
                    </a:lnTo>
                    <a:lnTo>
                      <a:pt x="317" y="230"/>
                    </a:lnTo>
                    <a:lnTo>
                      <a:pt x="317" y="230"/>
                    </a:lnTo>
                    <a:lnTo>
                      <a:pt x="317" y="239"/>
                    </a:lnTo>
                    <a:lnTo>
                      <a:pt x="317" y="239"/>
                    </a:lnTo>
                    <a:lnTo>
                      <a:pt x="308" y="248"/>
                    </a:lnTo>
                    <a:lnTo>
                      <a:pt x="308" y="248"/>
                    </a:lnTo>
                    <a:lnTo>
                      <a:pt x="308" y="239"/>
                    </a:lnTo>
                    <a:lnTo>
                      <a:pt x="300" y="230"/>
                    </a:lnTo>
                    <a:lnTo>
                      <a:pt x="291" y="230"/>
                    </a:lnTo>
                    <a:lnTo>
                      <a:pt x="256" y="230"/>
                    </a:lnTo>
                    <a:lnTo>
                      <a:pt x="159" y="239"/>
                    </a:lnTo>
                    <a:lnTo>
                      <a:pt x="124" y="239"/>
                    </a:lnTo>
                    <a:lnTo>
                      <a:pt x="53" y="239"/>
                    </a:lnTo>
                    <a:lnTo>
                      <a:pt x="53" y="230"/>
                    </a:lnTo>
                    <a:lnTo>
                      <a:pt x="53" y="230"/>
                    </a:lnTo>
                    <a:lnTo>
                      <a:pt x="53" y="212"/>
                    </a:lnTo>
                    <a:lnTo>
                      <a:pt x="44" y="204"/>
                    </a:lnTo>
                    <a:lnTo>
                      <a:pt x="44" y="195"/>
                    </a:lnTo>
                    <a:lnTo>
                      <a:pt x="53" y="195"/>
                    </a:lnTo>
                    <a:lnTo>
                      <a:pt x="44" y="186"/>
                    </a:lnTo>
                    <a:lnTo>
                      <a:pt x="44" y="177"/>
                    </a:lnTo>
                    <a:lnTo>
                      <a:pt x="44" y="177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4" y="159"/>
                    </a:lnTo>
                    <a:lnTo>
                      <a:pt x="36" y="159"/>
                    </a:lnTo>
                    <a:lnTo>
                      <a:pt x="36" y="159"/>
                    </a:lnTo>
                    <a:lnTo>
                      <a:pt x="36" y="150"/>
                    </a:lnTo>
                    <a:lnTo>
                      <a:pt x="36" y="15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7" y="124"/>
                    </a:lnTo>
                    <a:lnTo>
                      <a:pt x="27" y="115"/>
                    </a:lnTo>
                    <a:lnTo>
                      <a:pt x="18" y="106"/>
                    </a:lnTo>
                    <a:lnTo>
                      <a:pt x="18" y="106"/>
                    </a:lnTo>
                    <a:lnTo>
                      <a:pt x="18" y="97"/>
                    </a:lnTo>
                    <a:lnTo>
                      <a:pt x="18" y="97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9" y="8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" name="Freeform 143">
                <a:extLst>
                  <a:ext uri="{FF2B5EF4-FFF2-40B4-BE49-F238E27FC236}">
                    <a16:creationId xmlns:a16="http://schemas.microsoft.com/office/drawing/2014/main" id="{D29BF3CD-E33C-A8FF-10EA-47331536F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9717" y="3196310"/>
                <a:ext cx="461521" cy="474938"/>
              </a:xfrm>
              <a:custGeom>
                <a:avLst/>
                <a:gdLst/>
                <a:ahLst/>
                <a:cxnLst>
                  <a:cxn ang="0">
                    <a:pos x="88" y="9"/>
                  </a:cxn>
                  <a:cxn ang="0">
                    <a:pos x="150" y="18"/>
                  </a:cxn>
                  <a:cxn ang="0">
                    <a:pos x="159" y="35"/>
                  </a:cxn>
                  <a:cxn ang="0">
                    <a:pos x="185" y="35"/>
                  </a:cxn>
                  <a:cxn ang="0">
                    <a:pos x="194" y="53"/>
                  </a:cxn>
                  <a:cxn ang="0">
                    <a:pos x="220" y="80"/>
                  </a:cxn>
                  <a:cxn ang="0">
                    <a:pos x="238" y="97"/>
                  </a:cxn>
                  <a:cxn ang="0">
                    <a:pos x="256" y="106"/>
                  </a:cxn>
                  <a:cxn ang="0">
                    <a:pos x="256" y="115"/>
                  </a:cxn>
                  <a:cxn ang="0">
                    <a:pos x="273" y="133"/>
                  </a:cxn>
                  <a:cxn ang="0">
                    <a:pos x="282" y="133"/>
                  </a:cxn>
                  <a:cxn ang="0">
                    <a:pos x="300" y="159"/>
                  </a:cxn>
                  <a:cxn ang="0">
                    <a:pos x="300" y="168"/>
                  </a:cxn>
                  <a:cxn ang="0">
                    <a:pos x="317" y="186"/>
                  </a:cxn>
                  <a:cxn ang="0">
                    <a:pos x="326" y="195"/>
                  </a:cxn>
                  <a:cxn ang="0">
                    <a:pos x="335" y="212"/>
                  </a:cxn>
                  <a:cxn ang="0">
                    <a:pos x="344" y="212"/>
                  </a:cxn>
                  <a:cxn ang="0">
                    <a:pos x="344" y="221"/>
                  </a:cxn>
                  <a:cxn ang="0">
                    <a:pos x="326" y="230"/>
                  </a:cxn>
                  <a:cxn ang="0">
                    <a:pos x="326" y="239"/>
                  </a:cxn>
                  <a:cxn ang="0">
                    <a:pos x="335" y="248"/>
                  </a:cxn>
                  <a:cxn ang="0">
                    <a:pos x="326" y="248"/>
                  </a:cxn>
                  <a:cxn ang="0">
                    <a:pos x="326" y="257"/>
                  </a:cxn>
                  <a:cxn ang="0">
                    <a:pos x="326" y="274"/>
                  </a:cxn>
                  <a:cxn ang="0">
                    <a:pos x="308" y="274"/>
                  </a:cxn>
                  <a:cxn ang="0">
                    <a:pos x="326" y="274"/>
                  </a:cxn>
                  <a:cxn ang="0">
                    <a:pos x="317" y="283"/>
                  </a:cxn>
                  <a:cxn ang="0">
                    <a:pos x="317" y="292"/>
                  </a:cxn>
                  <a:cxn ang="0">
                    <a:pos x="317" y="301"/>
                  </a:cxn>
                  <a:cxn ang="0">
                    <a:pos x="317" y="310"/>
                  </a:cxn>
                  <a:cxn ang="0">
                    <a:pos x="317" y="318"/>
                  </a:cxn>
                  <a:cxn ang="0">
                    <a:pos x="300" y="318"/>
                  </a:cxn>
                  <a:cxn ang="0">
                    <a:pos x="282" y="318"/>
                  </a:cxn>
                  <a:cxn ang="0">
                    <a:pos x="282" y="336"/>
                  </a:cxn>
                  <a:cxn ang="0">
                    <a:pos x="282" y="354"/>
                  </a:cxn>
                  <a:cxn ang="0">
                    <a:pos x="264" y="345"/>
                  </a:cxn>
                  <a:cxn ang="0">
                    <a:pos x="88" y="345"/>
                  </a:cxn>
                  <a:cxn ang="0">
                    <a:pos x="80" y="318"/>
                  </a:cxn>
                  <a:cxn ang="0">
                    <a:pos x="71" y="301"/>
                  </a:cxn>
                  <a:cxn ang="0">
                    <a:pos x="71" y="283"/>
                  </a:cxn>
                  <a:cxn ang="0">
                    <a:pos x="71" y="257"/>
                  </a:cxn>
                  <a:cxn ang="0">
                    <a:pos x="71" y="239"/>
                  </a:cxn>
                  <a:cxn ang="0">
                    <a:pos x="71" y="230"/>
                  </a:cxn>
                  <a:cxn ang="0">
                    <a:pos x="71" y="212"/>
                  </a:cxn>
                  <a:cxn ang="0">
                    <a:pos x="53" y="195"/>
                  </a:cxn>
                  <a:cxn ang="0">
                    <a:pos x="27" y="97"/>
                  </a:cxn>
                </a:cxnLst>
                <a:rect l="0" t="0" r="r" b="b"/>
                <a:pathLst>
                  <a:path w="344" h="354">
                    <a:moveTo>
                      <a:pt x="0" y="18"/>
                    </a:moveTo>
                    <a:lnTo>
                      <a:pt x="62" y="18"/>
                    </a:lnTo>
                    <a:lnTo>
                      <a:pt x="88" y="9"/>
                    </a:lnTo>
                    <a:lnTo>
                      <a:pt x="168" y="0"/>
                    </a:lnTo>
                    <a:lnTo>
                      <a:pt x="159" y="9"/>
                    </a:lnTo>
                    <a:lnTo>
                      <a:pt x="150" y="18"/>
                    </a:lnTo>
                    <a:lnTo>
                      <a:pt x="150" y="27"/>
                    </a:lnTo>
                    <a:lnTo>
                      <a:pt x="150" y="27"/>
                    </a:lnTo>
                    <a:lnTo>
                      <a:pt x="159" y="35"/>
                    </a:lnTo>
                    <a:lnTo>
                      <a:pt x="168" y="35"/>
                    </a:lnTo>
                    <a:lnTo>
                      <a:pt x="176" y="44"/>
                    </a:lnTo>
                    <a:lnTo>
                      <a:pt x="185" y="35"/>
                    </a:lnTo>
                    <a:lnTo>
                      <a:pt x="185" y="44"/>
                    </a:lnTo>
                    <a:lnTo>
                      <a:pt x="185" y="53"/>
                    </a:lnTo>
                    <a:lnTo>
                      <a:pt x="194" y="53"/>
                    </a:lnTo>
                    <a:lnTo>
                      <a:pt x="194" y="62"/>
                    </a:lnTo>
                    <a:lnTo>
                      <a:pt x="212" y="80"/>
                    </a:lnTo>
                    <a:lnTo>
                      <a:pt x="220" y="80"/>
                    </a:lnTo>
                    <a:lnTo>
                      <a:pt x="229" y="89"/>
                    </a:lnTo>
                    <a:lnTo>
                      <a:pt x="238" y="89"/>
                    </a:lnTo>
                    <a:lnTo>
                      <a:pt x="238" y="97"/>
                    </a:lnTo>
                    <a:lnTo>
                      <a:pt x="238" y="97"/>
                    </a:lnTo>
                    <a:lnTo>
                      <a:pt x="247" y="106"/>
                    </a:lnTo>
                    <a:lnTo>
                      <a:pt x="256" y="106"/>
                    </a:lnTo>
                    <a:lnTo>
                      <a:pt x="256" y="115"/>
                    </a:lnTo>
                    <a:lnTo>
                      <a:pt x="256" y="115"/>
                    </a:lnTo>
                    <a:lnTo>
                      <a:pt x="256" y="115"/>
                    </a:lnTo>
                    <a:lnTo>
                      <a:pt x="264" y="124"/>
                    </a:lnTo>
                    <a:lnTo>
                      <a:pt x="264" y="124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73" y="133"/>
                    </a:lnTo>
                    <a:lnTo>
                      <a:pt x="282" y="133"/>
                    </a:lnTo>
                    <a:lnTo>
                      <a:pt x="291" y="142"/>
                    </a:lnTo>
                    <a:lnTo>
                      <a:pt x="291" y="150"/>
                    </a:lnTo>
                    <a:lnTo>
                      <a:pt x="300" y="159"/>
                    </a:lnTo>
                    <a:lnTo>
                      <a:pt x="300" y="159"/>
                    </a:lnTo>
                    <a:lnTo>
                      <a:pt x="300" y="168"/>
                    </a:lnTo>
                    <a:lnTo>
                      <a:pt x="300" y="168"/>
                    </a:lnTo>
                    <a:lnTo>
                      <a:pt x="308" y="177"/>
                    </a:lnTo>
                    <a:lnTo>
                      <a:pt x="317" y="177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26" y="195"/>
                    </a:lnTo>
                    <a:lnTo>
                      <a:pt x="326" y="195"/>
                    </a:lnTo>
                    <a:lnTo>
                      <a:pt x="326" y="203"/>
                    </a:lnTo>
                    <a:lnTo>
                      <a:pt x="326" y="212"/>
                    </a:lnTo>
                    <a:lnTo>
                      <a:pt x="335" y="212"/>
                    </a:lnTo>
                    <a:lnTo>
                      <a:pt x="344" y="212"/>
                    </a:lnTo>
                    <a:lnTo>
                      <a:pt x="344" y="212"/>
                    </a:lnTo>
                    <a:lnTo>
                      <a:pt x="344" y="212"/>
                    </a:lnTo>
                    <a:lnTo>
                      <a:pt x="344" y="221"/>
                    </a:lnTo>
                    <a:lnTo>
                      <a:pt x="335" y="221"/>
                    </a:lnTo>
                    <a:lnTo>
                      <a:pt x="344" y="221"/>
                    </a:lnTo>
                    <a:lnTo>
                      <a:pt x="335" y="230"/>
                    </a:lnTo>
                    <a:lnTo>
                      <a:pt x="326" y="221"/>
                    </a:lnTo>
                    <a:lnTo>
                      <a:pt x="326" y="230"/>
                    </a:lnTo>
                    <a:lnTo>
                      <a:pt x="335" y="230"/>
                    </a:lnTo>
                    <a:lnTo>
                      <a:pt x="335" y="239"/>
                    </a:lnTo>
                    <a:lnTo>
                      <a:pt x="326" y="239"/>
                    </a:lnTo>
                    <a:lnTo>
                      <a:pt x="326" y="248"/>
                    </a:lnTo>
                    <a:lnTo>
                      <a:pt x="335" y="239"/>
                    </a:lnTo>
                    <a:lnTo>
                      <a:pt x="335" y="248"/>
                    </a:lnTo>
                    <a:lnTo>
                      <a:pt x="326" y="248"/>
                    </a:lnTo>
                    <a:lnTo>
                      <a:pt x="326" y="248"/>
                    </a:lnTo>
                    <a:lnTo>
                      <a:pt x="326" y="248"/>
                    </a:lnTo>
                    <a:lnTo>
                      <a:pt x="326" y="257"/>
                    </a:lnTo>
                    <a:lnTo>
                      <a:pt x="326" y="257"/>
                    </a:lnTo>
                    <a:lnTo>
                      <a:pt x="326" y="257"/>
                    </a:lnTo>
                    <a:lnTo>
                      <a:pt x="326" y="265"/>
                    </a:lnTo>
                    <a:lnTo>
                      <a:pt x="326" y="265"/>
                    </a:lnTo>
                    <a:lnTo>
                      <a:pt x="326" y="274"/>
                    </a:lnTo>
                    <a:lnTo>
                      <a:pt x="317" y="274"/>
                    </a:lnTo>
                    <a:lnTo>
                      <a:pt x="317" y="274"/>
                    </a:lnTo>
                    <a:lnTo>
                      <a:pt x="308" y="274"/>
                    </a:lnTo>
                    <a:lnTo>
                      <a:pt x="317" y="274"/>
                    </a:lnTo>
                    <a:lnTo>
                      <a:pt x="317" y="274"/>
                    </a:lnTo>
                    <a:lnTo>
                      <a:pt x="326" y="274"/>
                    </a:lnTo>
                    <a:lnTo>
                      <a:pt x="326" y="283"/>
                    </a:lnTo>
                    <a:lnTo>
                      <a:pt x="317" y="283"/>
                    </a:lnTo>
                    <a:lnTo>
                      <a:pt x="317" y="283"/>
                    </a:lnTo>
                    <a:lnTo>
                      <a:pt x="317" y="292"/>
                    </a:lnTo>
                    <a:lnTo>
                      <a:pt x="317" y="292"/>
                    </a:lnTo>
                    <a:lnTo>
                      <a:pt x="317" y="292"/>
                    </a:lnTo>
                    <a:lnTo>
                      <a:pt x="317" y="292"/>
                    </a:lnTo>
                    <a:lnTo>
                      <a:pt x="317" y="301"/>
                    </a:lnTo>
                    <a:lnTo>
                      <a:pt x="317" y="301"/>
                    </a:lnTo>
                    <a:lnTo>
                      <a:pt x="317" y="301"/>
                    </a:lnTo>
                    <a:lnTo>
                      <a:pt x="317" y="310"/>
                    </a:lnTo>
                    <a:lnTo>
                      <a:pt x="317" y="310"/>
                    </a:lnTo>
                    <a:lnTo>
                      <a:pt x="317" y="318"/>
                    </a:lnTo>
                    <a:lnTo>
                      <a:pt x="317" y="318"/>
                    </a:lnTo>
                    <a:lnTo>
                      <a:pt x="317" y="318"/>
                    </a:lnTo>
                    <a:lnTo>
                      <a:pt x="317" y="318"/>
                    </a:lnTo>
                    <a:lnTo>
                      <a:pt x="308" y="318"/>
                    </a:lnTo>
                    <a:lnTo>
                      <a:pt x="300" y="318"/>
                    </a:lnTo>
                    <a:lnTo>
                      <a:pt x="291" y="318"/>
                    </a:lnTo>
                    <a:lnTo>
                      <a:pt x="291" y="318"/>
                    </a:lnTo>
                    <a:lnTo>
                      <a:pt x="282" y="318"/>
                    </a:lnTo>
                    <a:lnTo>
                      <a:pt x="282" y="327"/>
                    </a:lnTo>
                    <a:lnTo>
                      <a:pt x="282" y="327"/>
                    </a:lnTo>
                    <a:lnTo>
                      <a:pt x="282" y="336"/>
                    </a:lnTo>
                    <a:lnTo>
                      <a:pt x="291" y="345"/>
                    </a:lnTo>
                    <a:lnTo>
                      <a:pt x="291" y="354"/>
                    </a:lnTo>
                    <a:lnTo>
                      <a:pt x="282" y="354"/>
                    </a:lnTo>
                    <a:lnTo>
                      <a:pt x="273" y="354"/>
                    </a:lnTo>
                    <a:lnTo>
                      <a:pt x="273" y="345"/>
                    </a:lnTo>
                    <a:lnTo>
                      <a:pt x="264" y="345"/>
                    </a:lnTo>
                    <a:lnTo>
                      <a:pt x="97" y="354"/>
                    </a:lnTo>
                    <a:lnTo>
                      <a:pt x="88" y="345"/>
                    </a:lnTo>
                    <a:lnTo>
                      <a:pt x="88" y="345"/>
                    </a:lnTo>
                    <a:lnTo>
                      <a:pt x="80" y="336"/>
                    </a:lnTo>
                    <a:lnTo>
                      <a:pt x="80" y="327"/>
                    </a:lnTo>
                    <a:lnTo>
                      <a:pt x="80" y="318"/>
                    </a:lnTo>
                    <a:lnTo>
                      <a:pt x="71" y="318"/>
                    </a:lnTo>
                    <a:lnTo>
                      <a:pt x="71" y="310"/>
                    </a:lnTo>
                    <a:lnTo>
                      <a:pt x="71" y="301"/>
                    </a:lnTo>
                    <a:lnTo>
                      <a:pt x="71" y="292"/>
                    </a:lnTo>
                    <a:lnTo>
                      <a:pt x="71" y="292"/>
                    </a:lnTo>
                    <a:lnTo>
                      <a:pt x="71" y="283"/>
                    </a:lnTo>
                    <a:lnTo>
                      <a:pt x="71" y="274"/>
                    </a:lnTo>
                    <a:lnTo>
                      <a:pt x="62" y="265"/>
                    </a:lnTo>
                    <a:lnTo>
                      <a:pt x="71" y="257"/>
                    </a:lnTo>
                    <a:lnTo>
                      <a:pt x="71" y="257"/>
                    </a:lnTo>
                    <a:lnTo>
                      <a:pt x="71" y="248"/>
                    </a:lnTo>
                    <a:lnTo>
                      <a:pt x="71" y="239"/>
                    </a:lnTo>
                    <a:lnTo>
                      <a:pt x="80" y="239"/>
                    </a:lnTo>
                    <a:lnTo>
                      <a:pt x="71" y="230"/>
                    </a:lnTo>
                    <a:lnTo>
                      <a:pt x="71" y="230"/>
                    </a:lnTo>
                    <a:lnTo>
                      <a:pt x="71" y="221"/>
                    </a:lnTo>
                    <a:lnTo>
                      <a:pt x="71" y="212"/>
                    </a:lnTo>
                    <a:lnTo>
                      <a:pt x="71" y="212"/>
                    </a:lnTo>
                    <a:lnTo>
                      <a:pt x="62" y="203"/>
                    </a:lnTo>
                    <a:lnTo>
                      <a:pt x="53" y="195"/>
                    </a:lnTo>
                    <a:lnTo>
                      <a:pt x="53" y="195"/>
                    </a:lnTo>
                    <a:lnTo>
                      <a:pt x="53" y="186"/>
                    </a:lnTo>
                    <a:lnTo>
                      <a:pt x="53" y="186"/>
                    </a:lnTo>
                    <a:lnTo>
                      <a:pt x="27" y="97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18" name="Freeform 153">
                <a:extLst>
                  <a:ext uri="{FF2B5EF4-FFF2-40B4-BE49-F238E27FC236}">
                    <a16:creationId xmlns:a16="http://schemas.microsoft.com/office/drawing/2014/main" id="{7022CF00-7B14-D180-8AAB-6A28A0244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8861" y="2579159"/>
                <a:ext cx="602393" cy="474938"/>
              </a:xfrm>
              <a:custGeom>
                <a:avLst/>
                <a:gdLst/>
                <a:ahLst/>
                <a:cxnLst>
                  <a:cxn ang="0">
                    <a:pos x="0" y="319"/>
                  </a:cxn>
                  <a:cxn ang="0">
                    <a:pos x="35" y="0"/>
                  </a:cxn>
                  <a:cxn ang="0">
                    <a:pos x="97" y="9"/>
                  </a:cxn>
                  <a:cxn ang="0">
                    <a:pos x="194" y="18"/>
                  </a:cxn>
                  <a:cxn ang="0">
                    <a:pos x="238" y="27"/>
                  </a:cxn>
                  <a:cxn ang="0">
                    <a:pos x="334" y="36"/>
                  </a:cxn>
                  <a:cxn ang="0">
                    <a:pos x="387" y="36"/>
                  </a:cxn>
                  <a:cxn ang="0">
                    <a:pos x="449" y="36"/>
                  </a:cxn>
                  <a:cxn ang="0">
                    <a:pos x="449" y="45"/>
                  </a:cxn>
                  <a:cxn ang="0">
                    <a:pos x="449" y="115"/>
                  </a:cxn>
                  <a:cxn ang="0">
                    <a:pos x="431" y="354"/>
                  </a:cxn>
                  <a:cxn ang="0">
                    <a:pos x="370" y="354"/>
                  </a:cxn>
                  <a:cxn ang="0">
                    <a:pos x="299" y="345"/>
                  </a:cxn>
                  <a:cxn ang="0">
                    <a:pos x="194" y="336"/>
                  </a:cxn>
                  <a:cxn ang="0">
                    <a:pos x="97" y="327"/>
                  </a:cxn>
                  <a:cxn ang="0">
                    <a:pos x="0" y="319"/>
                  </a:cxn>
                </a:cxnLst>
                <a:rect l="0" t="0" r="r" b="b"/>
                <a:pathLst>
                  <a:path w="449" h="354">
                    <a:moveTo>
                      <a:pt x="0" y="319"/>
                    </a:moveTo>
                    <a:lnTo>
                      <a:pt x="35" y="0"/>
                    </a:lnTo>
                    <a:lnTo>
                      <a:pt x="97" y="9"/>
                    </a:lnTo>
                    <a:lnTo>
                      <a:pt x="194" y="18"/>
                    </a:lnTo>
                    <a:lnTo>
                      <a:pt x="238" y="27"/>
                    </a:lnTo>
                    <a:lnTo>
                      <a:pt x="334" y="36"/>
                    </a:lnTo>
                    <a:lnTo>
                      <a:pt x="387" y="36"/>
                    </a:lnTo>
                    <a:lnTo>
                      <a:pt x="449" y="36"/>
                    </a:lnTo>
                    <a:lnTo>
                      <a:pt x="449" y="45"/>
                    </a:lnTo>
                    <a:lnTo>
                      <a:pt x="449" y="115"/>
                    </a:lnTo>
                    <a:lnTo>
                      <a:pt x="431" y="354"/>
                    </a:lnTo>
                    <a:lnTo>
                      <a:pt x="370" y="354"/>
                    </a:lnTo>
                    <a:lnTo>
                      <a:pt x="299" y="345"/>
                    </a:lnTo>
                    <a:lnTo>
                      <a:pt x="194" y="336"/>
                    </a:lnTo>
                    <a:lnTo>
                      <a:pt x="97" y="327"/>
                    </a:lnTo>
                    <a:lnTo>
                      <a:pt x="0" y="319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9" name="Freeform 155">
                <a:extLst>
                  <a:ext uri="{FF2B5EF4-FFF2-40B4-BE49-F238E27FC236}">
                    <a16:creationId xmlns:a16="http://schemas.microsoft.com/office/drawing/2014/main" id="{7846556D-3B3F-ECC7-E0FE-205A8F701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374" y="2235701"/>
                <a:ext cx="684232" cy="1151120"/>
              </a:xfrm>
              <a:custGeom>
                <a:avLst/>
                <a:gdLst/>
                <a:ahLst/>
                <a:cxnLst>
                  <a:cxn ang="0">
                    <a:pos x="44" y="26"/>
                  </a:cxn>
                  <a:cxn ang="0">
                    <a:pos x="44" y="0"/>
                  </a:cxn>
                  <a:cxn ang="0">
                    <a:pos x="237" y="239"/>
                  </a:cxn>
                  <a:cxn ang="0">
                    <a:pos x="484" y="681"/>
                  </a:cxn>
                  <a:cxn ang="0">
                    <a:pos x="493" y="707"/>
                  </a:cxn>
                  <a:cxn ang="0">
                    <a:pos x="510" y="734"/>
                  </a:cxn>
                  <a:cxn ang="0">
                    <a:pos x="484" y="760"/>
                  </a:cxn>
                  <a:cxn ang="0">
                    <a:pos x="475" y="787"/>
                  </a:cxn>
                  <a:cxn ang="0">
                    <a:pos x="457" y="813"/>
                  </a:cxn>
                  <a:cxn ang="0">
                    <a:pos x="466" y="831"/>
                  </a:cxn>
                  <a:cxn ang="0">
                    <a:pos x="466" y="849"/>
                  </a:cxn>
                  <a:cxn ang="0">
                    <a:pos x="449" y="858"/>
                  </a:cxn>
                  <a:cxn ang="0">
                    <a:pos x="290" y="831"/>
                  </a:cxn>
                  <a:cxn ang="0">
                    <a:pos x="290" y="822"/>
                  </a:cxn>
                  <a:cxn ang="0">
                    <a:pos x="290" y="805"/>
                  </a:cxn>
                  <a:cxn ang="0">
                    <a:pos x="264" y="751"/>
                  </a:cxn>
                  <a:cxn ang="0">
                    <a:pos x="246" y="725"/>
                  </a:cxn>
                  <a:cxn ang="0">
                    <a:pos x="229" y="725"/>
                  </a:cxn>
                  <a:cxn ang="0">
                    <a:pos x="229" y="698"/>
                  </a:cxn>
                  <a:cxn ang="0">
                    <a:pos x="185" y="672"/>
                  </a:cxn>
                  <a:cxn ang="0">
                    <a:pos x="158" y="654"/>
                  </a:cxn>
                  <a:cxn ang="0">
                    <a:pos x="132" y="645"/>
                  </a:cxn>
                  <a:cxn ang="0">
                    <a:pos x="105" y="628"/>
                  </a:cxn>
                  <a:cxn ang="0">
                    <a:pos x="114" y="610"/>
                  </a:cxn>
                  <a:cxn ang="0">
                    <a:pos x="114" y="583"/>
                  </a:cxn>
                  <a:cxn ang="0">
                    <a:pos x="105" y="566"/>
                  </a:cxn>
                  <a:cxn ang="0">
                    <a:pos x="88" y="530"/>
                  </a:cxn>
                  <a:cxn ang="0">
                    <a:pos x="79" y="504"/>
                  </a:cxn>
                  <a:cxn ang="0">
                    <a:pos x="61" y="477"/>
                  </a:cxn>
                  <a:cxn ang="0">
                    <a:pos x="79" y="442"/>
                  </a:cxn>
                  <a:cxn ang="0">
                    <a:pos x="61" y="424"/>
                  </a:cxn>
                  <a:cxn ang="0">
                    <a:pos x="53" y="389"/>
                  </a:cxn>
                  <a:cxn ang="0">
                    <a:pos x="53" y="371"/>
                  </a:cxn>
                  <a:cxn ang="0">
                    <a:pos x="61" y="354"/>
                  </a:cxn>
                  <a:cxn ang="0">
                    <a:pos x="61" y="371"/>
                  </a:cxn>
                  <a:cxn ang="0">
                    <a:pos x="79" y="380"/>
                  </a:cxn>
                  <a:cxn ang="0">
                    <a:pos x="70" y="354"/>
                  </a:cxn>
                  <a:cxn ang="0">
                    <a:pos x="70" y="336"/>
                  </a:cxn>
                  <a:cxn ang="0">
                    <a:pos x="88" y="336"/>
                  </a:cxn>
                  <a:cxn ang="0">
                    <a:pos x="123" y="354"/>
                  </a:cxn>
                  <a:cxn ang="0">
                    <a:pos x="114" y="345"/>
                  </a:cxn>
                  <a:cxn ang="0">
                    <a:pos x="105" y="336"/>
                  </a:cxn>
                  <a:cxn ang="0">
                    <a:pos x="79" y="336"/>
                  </a:cxn>
                  <a:cxn ang="0">
                    <a:pos x="61" y="327"/>
                  </a:cxn>
                  <a:cxn ang="0">
                    <a:pos x="61" y="345"/>
                  </a:cxn>
                  <a:cxn ang="0">
                    <a:pos x="44" y="336"/>
                  </a:cxn>
                  <a:cxn ang="0">
                    <a:pos x="35" y="318"/>
                  </a:cxn>
                  <a:cxn ang="0">
                    <a:pos x="44" y="309"/>
                  </a:cxn>
                  <a:cxn ang="0">
                    <a:pos x="35" y="301"/>
                  </a:cxn>
                  <a:cxn ang="0">
                    <a:pos x="26" y="274"/>
                  </a:cxn>
                  <a:cxn ang="0">
                    <a:pos x="9" y="239"/>
                  </a:cxn>
                  <a:cxn ang="0">
                    <a:pos x="17" y="194"/>
                  </a:cxn>
                  <a:cxn ang="0">
                    <a:pos x="17" y="168"/>
                  </a:cxn>
                  <a:cxn ang="0">
                    <a:pos x="0" y="133"/>
                  </a:cxn>
                  <a:cxn ang="0">
                    <a:pos x="9" y="106"/>
                  </a:cxn>
                  <a:cxn ang="0">
                    <a:pos x="26" y="88"/>
                  </a:cxn>
                  <a:cxn ang="0">
                    <a:pos x="35" y="71"/>
                  </a:cxn>
                </a:cxnLst>
                <a:rect l="0" t="0" r="r" b="b"/>
                <a:pathLst>
                  <a:path w="510" h="858">
                    <a:moveTo>
                      <a:pt x="44" y="44"/>
                    </a:moveTo>
                    <a:lnTo>
                      <a:pt x="44" y="35"/>
                    </a:lnTo>
                    <a:lnTo>
                      <a:pt x="44" y="35"/>
                    </a:lnTo>
                    <a:lnTo>
                      <a:pt x="44" y="26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4" y="9"/>
                    </a:lnTo>
                    <a:lnTo>
                      <a:pt x="44" y="0"/>
                    </a:lnTo>
                    <a:lnTo>
                      <a:pt x="53" y="0"/>
                    </a:lnTo>
                    <a:lnTo>
                      <a:pt x="176" y="35"/>
                    </a:lnTo>
                    <a:lnTo>
                      <a:pt x="281" y="62"/>
                    </a:lnTo>
                    <a:lnTo>
                      <a:pt x="237" y="239"/>
                    </a:lnTo>
                    <a:lnTo>
                      <a:pt x="229" y="292"/>
                    </a:lnTo>
                    <a:lnTo>
                      <a:pt x="413" y="566"/>
                    </a:lnTo>
                    <a:lnTo>
                      <a:pt x="484" y="681"/>
                    </a:lnTo>
                    <a:lnTo>
                      <a:pt x="484" y="681"/>
                    </a:lnTo>
                    <a:lnTo>
                      <a:pt x="484" y="690"/>
                    </a:lnTo>
                    <a:lnTo>
                      <a:pt x="493" y="698"/>
                    </a:lnTo>
                    <a:lnTo>
                      <a:pt x="493" y="707"/>
                    </a:lnTo>
                    <a:lnTo>
                      <a:pt x="493" y="707"/>
                    </a:lnTo>
                    <a:lnTo>
                      <a:pt x="501" y="716"/>
                    </a:lnTo>
                    <a:lnTo>
                      <a:pt x="493" y="725"/>
                    </a:lnTo>
                    <a:lnTo>
                      <a:pt x="510" y="734"/>
                    </a:lnTo>
                    <a:lnTo>
                      <a:pt x="510" y="734"/>
                    </a:lnTo>
                    <a:lnTo>
                      <a:pt x="501" y="743"/>
                    </a:lnTo>
                    <a:lnTo>
                      <a:pt x="493" y="751"/>
                    </a:lnTo>
                    <a:lnTo>
                      <a:pt x="484" y="760"/>
                    </a:lnTo>
                    <a:lnTo>
                      <a:pt x="484" y="760"/>
                    </a:lnTo>
                    <a:lnTo>
                      <a:pt x="475" y="769"/>
                    </a:lnTo>
                    <a:lnTo>
                      <a:pt x="475" y="778"/>
                    </a:lnTo>
                    <a:lnTo>
                      <a:pt x="475" y="787"/>
                    </a:lnTo>
                    <a:lnTo>
                      <a:pt x="475" y="787"/>
                    </a:lnTo>
                    <a:lnTo>
                      <a:pt x="466" y="805"/>
                    </a:lnTo>
                    <a:lnTo>
                      <a:pt x="457" y="805"/>
                    </a:lnTo>
                    <a:lnTo>
                      <a:pt x="457" y="813"/>
                    </a:lnTo>
                    <a:lnTo>
                      <a:pt x="457" y="813"/>
                    </a:lnTo>
                    <a:lnTo>
                      <a:pt x="457" y="822"/>
                    </a:lnTo>
                    <a:lnTo>
                      <a:pt x="457" y="822"/>
                    </a:lnTo>
                    <a:lnTo>
                      <a:pt x="457" y="831"/>
                    </a:lnTo>
                    <a:lnTo>
                      <a:pt x="466" y="831"/>
                    </a:lnTo>
                    <a:lnTo>
                      <a:pt x="466" y="831"/>
                    </a:lnTo>
                    <a:lnTo>
                      <a:pt x="466" y="840"/>
                    </a:lnTo>
                    <a:lnTo>
                      <a:pt x="466" y="849"/>
                    </a:lnTo>
                    <a:lnTo>
                      <a:pt x="466" y="849"/>
                    </a:lnTo>
                    <a:lnTo>
                      <a:pt x="457" y="858"/>
                    </a:lnTo>
                    <a:lnTo>
                      <a:pt x="457" y="858"/>
                    </a:lnTo>
                    <a:lnTo>
                      <a:pt x="457" y="858"/>
                    </a:lnTo>
                    <a:lnTo>
                      <a:pt x="449" y="858"/>
                    </a:lnTo>
                    <a:lnTo>
                      <a:pt x="449" y="858"/>
                    </a:lnTo>
                    <a:lnTo>
                      <a:pt x="290" y="840"/>
                    </a:lnTo>
                    <a:lnTo>
                      <a:pt x="290" y="840"/>
                    </a:lnTo>
                    <a:lnTo>
                      <a:pt x="290" y="831"/>
                    </a:lnTo>
                    <a:lnTo>
                      <a:pt x="290" y="822"/>
                    </a:lnTo>
                    <a:lnTo>
                      <a:pt x="290" y="831"/>
                    </a:lnTo>
                    <a:lnTo>
                      <a:pt x="290" y="822"/>
                    </a:lnTo>
                    <a:lnTo>
                      <a:pt x="290" y="822"/>
                    </a:lnTo>
                    <a:lnTo>
                      <a:pt x="281" y="831"/>
                    </a:lnTo>
                    <a:lnTo>
                      <a:pt x="281" y="822"/>
                    </a:lnTo>
                    <a:lnTo>
                      <a:pt x="290" y="813"/>
                    </a:lnTo>
                    <a:lnTo>
                      <a:pt x="290" y="805"/>
                    </a:lnTo>
                    <a:lnTo>
                      <a:pt x="290" y="787"/>
                    </a:lnTo>
                    <a:lnTo>
                      <a:pt x="281" y="778"/>
                    </a:lnTo>
                    <a:lnTo>
                      <a:pt x="281" y="769"/>
                    </a:lnTo>
                    <a:lnTo>
                      <a:pt x="264" y="751"/>
                    </a:lnTo>
                    <a:lnTo>
                      <a:pt x="255" y="743"/>
                    </a:lnTo>
                    <a:lnTo>
                      <a:pt x="255" y="743"/>
                    </a:lnTo>
                    <a:lnTo>
                      <a:pt x="246" y="734"/>
                    </a:lnTo>
                    <a:lnTo>
                      <a:pt x="246" y="725"/>
                    </a:lnTo>
                    <a:lnTo>
                      <a:pt x="237" y="725"/>
                    </a:lnTo>
                    <a:lnTo>
                      <a:pt x="237" y="734"/>
                    </a:lnTo>
                    <a:lnTo>
                      <a:pt x="229" y="725"/>
                    </a:lnTo>
                    <a:lnTo>
                      <a:pt x="229" y="725"/>
                    </a:lnTo>
                    <a:lnTo>
                      <a:pt x="229" y="716"/>
                    </a:lnTo>
                    <a:lnTo>
                      <a:pt x="229" y="716"/>
                    </a:lnTo>
                    <a:lnTo>
                      <a:pt x="229" y="698"/>
                    </a:lnTo>
                    <a:lnTo>
                      <a:pt x="229" y="698"/>
                    </a:lnTo>
                    <a:lnTo>
                      <a:pt x="202" y="698"/>
                    </a:lnTo>
                    <a:lnTo>
                      <a:pt x="193" y="690"/>
                    </a:lnTo>
                    <a:lnTo>
                      <a:pt x="185" y="681"/>
                    </a:lnTo>
                    <a:lnTo>
                      <a:pt x="185" y="672"/>
                    </a:lnTo>
                    <a:lnTo>
                      <a:pt x="176" y="663"/>
                    </a:lnTo>
                    <a:lnTo>
                      <a:pt x="176" y="663"/>
                    </a:lnTo>
                    <a:lnTo>
                      <a:pt x="167" y="654"/>
                    </a:lnTo>
                    <a:lnTo>
                      <a:pt x="158" y="654"/>
                    </a:lnTo>
                    <a:lnTo>
                      <a:pt x="149" y="654"/>
                    </a:lnTo>
                    <a:lnTo>
                      <a:pt x="141" y="645"/>
                    </a:lnTo>
                    <a:lnTo>
                      <a:pt x="141" y="645"/>
                    </a:lnTo>
                    <a:lnTo>
                      <a:pt x="132" y="645"/>
                    </a:lnTo>
                    <a:lnTo>
                      <a:pt x="114" y="645"/>
                    </a:lnTo>
                    <a:lnTo>
                      <a:pt x="114" y="637"/>
                    </a:lnTo>
                    <a:lnTo>
                      <a:pt x="105" y="628"/>
                    </a:lnTo>
                    <a:lnTo>
                      <a:pt x="105" y="628"/>
                    </a:lnTo>
                    <a:lnTo>
                      <a:pt x="105" y="628"/>
                    </a:lnTo>
                    <a:lnTo>
                      <a:pt x="105" y="619"/>
                    </a:lnTo>
                    <a:lnTo>
                      <a:pt x="105" y="610"/>
                    </a:lnTo>
                    <a:lnTo>
                      <a:pt x="114" y="610"/>
                    </a:lnTo>
                    <a:lnTo>
                      <a:pt x="114" y="601"/>
                    </a:lnTo>
                    <a:lnTo>
                      <a:pt x="114" y="592"/>
                    </a:lnTo>
                    <a:lnTo>
                      <a:pt x="114" y="583"/>
                    </a:lnTo>
                    <a:lnTo>
                      <a:pt x="114" y="583"/>
                    </a:lnTo>
                    <a:lnTo>
                      <a:pt x="105" y="583"/>
                    </a:lnTo>
                    <a:lnTo>
                      <a:pt x="105" y="575"/>
                    </a:lnTo>
                    <a:lnTo>
                      <a:pt x="105" y="566"/>
                    </a:lnTo>
                    <a:lnTo>
                      <a:pt x="105" y="566"/>
                    </a:lnTo>
                    <a:lnTo>
                      <a:pt x="105" y="557"/>
                    </a:lnTo>
                    <a:lnTo>
                      <a:pt x="97" y="548"/>
                    </a:lnTo>
                    <a:lnTo>
                      <a:pt x="97" y="539"/>
                    </a:lnTo>
                    <a:lnTo>
                      <a:pt x="88" y="530"/>
                    </a:lnTo>
                    <a:lnTo>
                      <a:pt x="88" y="530"/>
                    </a:lnTo>
                    <a:lnTo>
                      <a:pt x="88" y="522"/>
                    </a:lnTo>
                    <a:lnTo>
                      <a:pt x="79" y="513"/>
                    </a:lnTo>
                    <a:lnTo>
                      <a:pt x="79" y="504"/>
                    </a:lnTo>
                    <a:lnTo>
                      <a:pt x="79" y="504"/>
                    </a:lnTo>
                    <a:lnTo>
                      <a:pt x="70" y="486"/>
                    </a:lnTo>
                    <a:lnTo>
                      <a:pt x="61" y="477"/>
                    </a:lnTo>
                    <a:lnTo>
                      <a:pt x="61" y="477"/>
                    </a:lnTo>
                    <a:lnTo>
                      <a:pt x="61" y="460"/>
                    </a:lnTo>
                    <a:lnTo>
                      <a:pt x="61" y="451"/>
                    </a:lnTo>
                    <a:lnTo>
                      <a:pt x="70" y="451"/>
                    </a:lnTo>
                    <a:lnTo>
                      <a:pt x="79" y="442"/>
                    </a:lnTo>
                    <a:lnTo>
                      <a:pt x="79" y="442"/>
                    </a:lnTo>
                    <a:lnTo>
                      <a:pt x="79" y="433"/>
                    </a:lnTo>
                    <a:lnTo>
                      <a:pt x="79" y="424"/>
                    </a:lnTo>
                    <a:lnTo>
                      <a:pt x="61" y="424"/>
                    </a:lnTo>
                    <a:lnTo>
                      <a:pt x="61" y="415"/>
                    </a:lnTo>
                    <a:lnTo>
                      <a:pt x="53" y="407"/>
                    </a:lnTo>
                    <a:lnTo>
                      <a:pt x="53" y="398"/>
                    </a:lnTo>
                    <a:lnTo>
                      <a:pt x="53" y="389"/>
                    </a:lnTo>
                    <a:lnTo>
                      <a:pt x="53" y="389"/>
                    </a:lnTo>
                    <a:lnTo>
                      <a:pt x="53" y="389"/>
                    </a:lnTo>
                    <a:lnTo>
                      <a:pt x="53" y="371"/>
                    </a:lnTo>
                    <a:lnTo>
                      <a:pt x="53" y="371"/>
                    </a:lnTo>
                    <a:lnTo>
                      <a:pt x="53" y="362"/>
                    </a:lnTo>
                    <a:lnTo>
                      <a:pt x="53" y="354"/>
                    </a:lnTo>
                    <a:lnTo>
                      <a:pt x="53" y="354"/>
                    </a:lnTo>
                    <a:lnTo>
                      <a:pt x="61" y="354"/>
                    </a:lnTo>
                    <a:lnTo>
                      <a:pt x="61" y="354"/>
                    </a:lnTo>
                    <a:lnTo>
                      <a:pt x="61" y="354"/>
                    </a:lnTo>
                    <a:lnTo>
                      <a:pt x="61" y="362"/>
                    </a:lnTo>
                    <a:lnTo>
                      <a:pt x="61" y="371"/>
                    </a:lnTo>
                    <a:lnTo>
                      <a:pt x="61" y="371"/>
                    </a:lnTo>
                    <a:lnTo>
                      <a:pt x="70" y="380"/>
                    </a:lnTo>
                    <a:lnTo>
                      <a:pt x="70" y="380"/>
                    </a:lnTo>
                    <a:lnTo>
                      <a:pt x="79" y="380"/>
                    </a:lnTo>
                    <a:lnTo>
                      <a:pt x="70" y="380"/>
                    </a:lnTo>
                    <a:lnTo>
                      <a:pt x="70" y="371"/>
                    </a:lnTo>
                    <a:lnTo>
                      <a:pt x="70" y="362"/>
                    </a:lnTo>
                    <a:lnTo>
                      <a:pt x="70" y="354"/>
                    </a:lnTo>
                    <a:lnTo>
                      <a:pt x="70" y="354"/>
                    </a:lnTo>
                    <a:lnTo>
                      <a:pt x="70" y="345"/>
                    </a:lnTo>
                    <a:lnTo>
                      <a:pt x="61" y="345"/>
                    </a:lnTo>
                    <a:lnTo>
                      <a:pt x="70" y="336"/>
                    </a:lnTo>
                    <a:lnTo>
                      <a:pt x="70" y="336"/>
                    </a:lnTo>
                    <a:lnTo>
                      <a:pt x="79" y="336"/>
                    </a:lnTo>
                    <a:lnTo>
                      <a:pt x="79" y="336"/>
                    </a:lnTo>
                    <a:lnTo>
                      <a:pt x="88" y="336"/>
                    </a:lnTo>
                    <a:lnTo>
                      <a:pt x="105" y="345"/>
                    </a:lnTo>
                    <a:lnTo>
                      <a:pt x="114" y="345"/>
                    </a:lnTo>
                    <a:lnTo>
                      <a:pt x="123" y="354"/>
                    </a:lnTo>
                    <a:lnTo>
                      <a:pt x="123" y="354"/>
                    </a:lnTo>
                    <a:lnTo>
                      <a:pt x="123" y="345"/>
                    </a:lnTo>
                    <a:lnTo>
                      <a:pt x="114" y="345"/>
                    </a:lnTo>
                    <a:lnTo>
                      <a:pt x="114" y="336"/>
                    </a:lnTo>
                    <a:lnTo>
                      <a:pt x="114" y="345"/>
                    </a:lnTo>
                    <a:lnTo>
                      <a:pt x="105" y="345"/>
                    </a:lnTo>
                    <a:lnTo>
                      <a:pt x="114" y="336"/>
                    </a:lnTo>
                    <a:lnTo>
                      <a:pt x="114" y="336"/>
                    </a:lnTo>
                    <a:lnTo>
                      <a:pt x="105" y="336"/>
                    </a:lnTo>
                    <a:lnTo>
                      <a:pt x="97" y="336"/>
                    </a:lnTo>
                    <a:lnTo>
                      <a:pt x="97" y="336"/>
                    </a:lnTo>
                    <a:lnTo>
                      <a:pt x="88" y="336"/>
                    </a:lnTo>
                    <a:lnTo>
                      <a:pt x="79" y="336"/>
                    </a:lnTo>
                    <a:lnTo>
                      <a:pt x="79" y="336"/>
                    </a:lnTo>
                    <a:lnTo>
                      <a:pt x="70" y="327"/>
                    </a:lnTo>
                    <a:lnTo>
                      <a:pt x="70" y="327"/>
                    </a:lnTo>
                    <a:lnTo>
                      <a:pt x="61" y="327"/>
                    </a:lnTo>
                    <a:lnTo>
                      <a:pt x="61" y="327"/>
                    </a:lnTo>
                    <a:lnTo>
                      <a:pt x="61" y="336"/>
                    </a:lnTo>
                    <a:lnTo>
                      <a:pt x="61" y="336"/>
                    </a:lnTo>
                    <a:lnTo>
                      <a:pt x="61" y="345"/>
                    </a:lnTo>
                    <a:lnTo>
                      <a:pt x="53" y="345"/>
                    </a:lnTo>
                    <a:lnTo>
                      <a:pt x="53" y="345"/>
                    </a:lnTo>
                    <a:lnTo>
                      <a:pt x="53" y="336"/>
                    </a:lnTo>
                    <a:lnTo>
                      <a:pt x="44" y="336"/>
                    </a:lnTo>
                    <a:lnTo>
                      <a:pt x="44" y="327"/>
                    </a:lnTo>
                    <a:lnTo>
                      <a:pt x="35" y="327"/>
                    </a:lnTo>
                    <a:lnTo>
                      <a:pt x="35" y="327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5" y="309"/>
                    </a:lnTo>
                    <a:lnTo>
                      <a:pt x="44" y="318"/>
                    </a:lnTo>
                    <a:lnTo>
                      <a:pt x="44" y="309"/>
                    </a:lnTo>
                    <a:lnTo>
                      <a:pt x="35" y="301"/>
                    </a:lnTo>
                    <a:lnTo>
                      <a:pt x="35" y="301"/>
                    </a:lnTo>
                    <a:lnTo>
                      <a:pt x="35" y="301"/>
                    </a:lnTo>
                    <a:lnTo>
                      <a:pt x="35" y="301"/>
                    </a:lnTo>
                    <a:lnTo>
                      <a:pt x="35" y="292"/>
                    </a:lnTo>
                    <a:lnTo>
                      <a:pt x="35" y="283"/>
                    </a:lnTo>
                    <a:lnTo>
                      <a:pt x="26" y="283"/>
                    </a:lnTo>
                    <a:lnTo>
                      <a:pt x="26" y="274"/>
                    </a:lnTo>
                    <a:lnTo>
                      <a:pt x="17" y="265"/>
                    </a:lnTo>
                    <a:lnTo>
                      <a:pt x="9" y="247"/>
                    </a:lnTo>
                    <a:lnTo>
                      <a:pt x="9" y="239"/>
                    </a:lnTo>
                    <a:lnTo>
                      <a:pt x="9" y="239"/>
                    </a:lnTo>
                    <a:lnTo>
                      <a:pt x="17" y="230"/>
                    </a:lnTo>
                    <a:lnTo>
                      <a:pt x="9" y="212"/>
                    </a:lnTo>
                    <a:lnTo>
                      <a:pt x="17" y="194"/>
                    </a:lnTo>
                    <a:lnTo>
                      <a:pt x="17" y="194"/>
                    </a:lnTo>
                    <a:lnTo>
                      <a:pt x="17" y="186"/>
                    </a:lnTo>
                    <a:lnTo>
                      <a:pt x="17" y="186"/>
                    </a:lnTo>
                    <a:lnTo>
                      <a:pt x="17" y="177"/>
                    </a:lnTo>
                    <a:lnTo>
                      <a:pt x="17" y="168"/>
                    </a:lnTo>
                    <a:lnTo>
                      <a:pt x="17" y="159"/>
                    </a:lnTo>
                    <a:lnTo>
                      <a:pt x="9" y="150"/>
                    </a:lnTo>
                    <a:lnTo>
                      <a:pt x="9" y="150"/>
                    </a:lnTo>
                    <a:lnTo>
                      <a:pt x="0" y="133"/>
                    </a:lnTo>
                    <a:lnTo>
                      <a:pt x="0" y="124"/>
                    </a:lnTo>
                    <a:lnTo>
                      <a:pt x="0" y="115"/>
                    </a:lnTo>
                    <a:lnTo>
                      <a:pt x="9" y="106"/>
                    </a:lnTo>
                    <a:lnTo>
                      <a:pt x="9" y="106"/>
                    </a:lnTo>
                    <a:lnTo>
                      <a:pt x="17" y="97"/>
                    </a:lnTo>
                    <a:lnTo>
                      <a:pt x="17" y="97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79"/>
                    </a:lnTo>
                    <a:lnTo>
                      <a:pt x="35" y="71"/>
                    </a:lnTo>
                    <a:lnTo>
                      <a:pt x="35" y="71"/>
                    </a:lnTo>
                    <a:lnTo>
                      <a:pt x="44" y="4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0" name="Freeform 27">
                <a:extLst>
                  <a:ext uri="{FF2B5EF4-FFF2-40B4-BE49-F238E27FC236}">
                    <a16:creationId xmlns:a16="http://schemas.microsoft.com/office/drawing/2014/main" id="{445B9824-8EBD-D14E-E7BD-FDDFE4B75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073" y="3109103"/>
                <a:ext cx="1168562" cy="1139046"/>
              </a:xfrm>
              <a:custGeom>
                <a:avLst/>
                <a:gdLst/>
                <a:ahLst/>
                <a:cxnLst>
                  <a:cxn ang="0">
                    <a:pos x="114" y="345"/>
                  </a:cxn>
                  <a:cxn ang="0">
                    <a:pos x="264" y="0"/>
                  </a:cxn>
                  <a:cxn ang="0">
                    <a:pos x="448" y="9"/>
                  </a:cxn>
                  <a:cxn ang="0">
                    <a:pos x="475" y="168"/>
                  </a:cxn>
                  <a:cxn ang="0">
                    <a:pos x="501" y="186"/>
                  </a:cxn>
                  <a:cxn ang="0">
                    <a:pos x="536" y="195"/>
                  </a:cxn>
                  <a:cxn ang="0">
                    <a:pos x="572" y="195"/>
                  </a:cxn>
                  <a:cxn ang="0">
                    <a:pos x="589" y="212"/>
                  </a:cxn>
                  <a:cxn ang="0">
                    <a:pos x="624" y="212"/>
                  </a:cxn>
                  <a:cxn ang="0">
                    <a:pos x="642" y="212"/>
                  </a:cxn>
                  <a:cxn ang="0">
                    <a:pos x="668" y="212"/>
                  </a:cxn>
                  <a:cxn ang="0">
                    <a:pos x="703" y="221"/>
                  </a:cxn>
                  <a:cxn ang="0">
                    <a:pos x="739" y="212"/>
                  </a:cxn>
                  <a:cxn ang="0">
                    <a:pos x="783" y="221"/>
                  </a:cxn>
                  <a:cxn ang="0">
                    <a:pos x="818" y="239"/>
                  </a:cxn>
                  <a:cxn ang="0">
                    <a:pos x="853" y="398"/>
                  </a:cxn>
                  <a:cxn ang="0">
                    <a:pos x="871" y="425"/>
                  </a:cxn>
                  <a:cxn ang="0">
                    <a:pos x="871" y="460"/>
                  </a:cxn>
                  <a:cxn ang="0">
                    <a:pos x="862" y="513"/>
                  </a:cxn>
                  <a:cxn ang="0">
                    <a:pos x="844" y="548"/>
                  </a:cxn>
                  <a:cxn ang="0">
                    <a:pos x="791" y="566"/>
                  </a:cxn>
                  <a:cxn ang="0">
                    <a:pos x="800" y="540"/>
                  </a:cxn>
                  <a:cxn ang="0">
                    <a:pos x="774" y="557"/>
                  </a:cxn>
                  <a:cxn ang="0">
                    <a:pos x="765" y="593"/>
                  </a:cxn>
                  <a:cxn ang="0">
                    <a:pos x="712" y="628"/>
                  </a:cxn>
                  <a:cxn ang="0">
                    <a:pos x="695" y="646"/>
                  </a:cxn>
                  <a:cxn ang="0">
                    <a:pos x="686" y="628"/>
                  </a:cxn>
                  <a:cxn ang="0">
                    <a:pos x="668" y="628"/>
                  </a:cxn>
                  <a:cxn ang="0">
                    <a:pos x="677" y="646"/>
                  </a:cxn>
                  <a:cxn ang="0">
                    <a:pos x="659" y="663"/>
                  </a:cxn>
                  <a:cxn ang="0">
                    <a:pos x="642" y="672"/>
                  </a:cxn>
                  <a:cxn ang="0">
                    <a:pos x="642" y="672"/>
                  </a:cxn>
                  <a:cxn ang="0">
                    <a:pos x="607" y="699"/>
                  </a:cxn>
                  <a:cxn ang="0">
                    <a:pos x="607" y="734"/>
                  </a:cxn>
                  <a:cxn ang="0">
                    <a:pos x="589" y="734"/>
                  </a:cxn>
                  <a:cxn ang="0">
                    <a:pos x="607" y="752"/>
                  </a:cxn>
                  <a:cxn ang="0">
                    <a:pos x="607" y="778"/>
                  </a:cxn>
                  <a:cxn ang="0">
                    <a:pos x="624" y="840"/>
                  </a:cxn>
                  <a:cxn ang="0">
                    <a:pos x="616" y="849"/>
                  </a:cxn>
                  <a:cxn ang="0">
                    <a:pos x="572" y="831"/>
                  </a:cxn>
                  <a:cxn ang="0">
                    <a:pos x="519" y="814"/>
                  </a:cxn>
                  <a:cxn ang="0">
                    <a:pos x="492" y="796"/>
                  </a:cxn>
                  <a:cxn ang="0">
                    <a:pos x="466" y="752"/>
                  </a:cxn>
                  <a:cxn ang="0">
                    <a:pos x="466" y="716"/>
                  </a:cxn>
                  <a:cxn ang="0">
                    <a:pos x="431" y="681"/>
                  </a:cxn>
                  <a:cxn ang="0">
                    <a:pos x="413" y="637"/>
                  </a:cxn>
                  <a:cxn ang="0">
                    <a:pos x="387" y="593"/>
                  </a:cxn>
                  <a:cxn ang="0">
                    <a:pos x="352" y="548"/>
                  </a:cxn>
                  <a:cxn ang="0">
                    <a:pos x="325" y="540"/>
                  </a:cxn>
                  <a:cxn ang="0">
                    <a:pos x="281" y="522"/>
                  </a:cxn>
                  <a:cxn ang="0">
                    <a:pos x="246" y="540"/>
                  </a:cxn>
                  <a:cxn ang="0">
                    <a:pos x="220" y="584"/>
                  </a:cxn>
                  <a:cxn ang="0">
                    <a:pos x="193" y="575"/>
                  </a:cxn>
                  <a:cxn ang="0">
                    <a:pos x="140" y="540"/>
                  </a:cxn>
                  <a:cxn ang="0">
                    <a:pos x="114" y="487"/>
                  </a:cxn>
                  <a:cxn ang="0">
                    <a:pos x="96" y="442"/>
                  </a:cxn>
                  <a:cxn ang="0">
                    <a:pos x="44" y="389"/>
                  </a:cxn>
                  <a:cxn ang="0">
                    <a:pos x="17" y="354"/>
                  </a:cxn>
                </a:cxnLst>
                <a:rect l="0" t="0" r="r" b="b"/>
                <a:pathLst>
                  <a:path w="871" h="849">
                    <a:moveTo>
                      <a:pt x="8" y="354"/>
                    </a:moveTo>
                    <a:lnTo>
                      <a:pt x="8" y="345"/>
                    </a:lnTo>
                    <a:lnTo>
                      <a:pt x="0" y="345"/>
                    </a:lnTo>
                    <a:lnTo>
                      <a:pt x="0" y="336"/>
                    </a:lnTo>
                    <a:lnTo>
                      <a:pt x="0" y="336"/>
                    </a:lnTo>
                    <a:lnTo>
                      <a:pt x="52" y="336"/>
                    </a:lnTo>
                    <a:lnTo>
                      <a:pt x="114" y="345"/>
                    </a:lnTo>
                    <a:lnTo>
                      <a:pt x="176" y="345"/>
                    </a:lnTo>
                    <a:lnTo>
                      <a:pt x="228" y="354"/>
                    </a:lnTo>
                    <a:lnTo>
                      <a:pt x="237" y="354"/>
                    </a:lnTo>
                    <a:lnTo>
                      <a:pt x="237" y="345"/>
                    </a:lnTo>
                    <a:lnTo>
                      <a:pt x="246" y="265"/>
                    </a:lnTo>
                    <a:lnTo>
                      <a:pt x="246" y="195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352" y="0"/>
                    </a:lnTo>
                    <a:lnTo>
                      <a:pt x="413" y="0"/>
                    </a:lnTo>
                    <a:lnTo>
                      <a:pt x="440" y="0"/>
                    </a:lnTo>
                    <a:lnTo>
                      <a:pt x="448" y="0"/>
                    </a:lnTo>
                    <a:lnTo>
                      <a:pt x="448" y="9"/>
                    </a:lnTo>
                    <a:lnTo>
                      <a:pt x="448" y="151"/>
                    </a:lnTo>
                    <a:lnTo>
                      <a:pt x="448" y="159"/>
                    </a:lnTo>
                    <a:lnTo>
                      <a:pt x="448" y="159"/>
                    </a:lnTo>
                    <a:lnTo>
                      <a:pt x="457" y="159"/>
                    </a:lnTo>
                    <a:lnTo>
                      <a:pt x="466" y="168"/>
                    </a:lnTo>
                    <a:lnTo>
                      <a:pt x="475" y="177"/>
                    </a:lnTo>
                    <a:lnTo>
                      <a:pt x="475" y="168"/>
                    </a:lnTo>
                    <a:lnTo>
                      <a:pt x="484" y="177"/>
                    </a:lnTo>
                    <a:lnTo>
                      <a:pt x="484" y="177"/>
                    </a:lnTo>
                    <a:lnTo>
                      <a:pt x="492" y="168"/>
                    </a:lnTo>
                    <a:lnTo>
                      <a:pt x="492" y="168"/>
                    </a:lnTo>
                    <a:lnTo>
                      <a:pt x="492" y="177"/>
                    </a:lnTo>
                    <a:lnTo>
                      <a:pt x="501" y="177"/>
                    </a:lnTo>
                    <a:lnTo>
                      <a:pt x="501" y="186"/>
                    </a:lnTo>
                    <a:lnTo>
                      <a:pt x="501" y="186"/>
                    </a:lnTo>
                    <a:lnTo>
                      <a:pt x="510" y="186"/>
                    </a:lnTo>
                    <a:lnTo>
                      <a:pt x="510" y="186"/>
                    </a:lnTo>
                    <a:lnTo>
                      <a:pt x="510" y="186"/>
                    </a:lnTo>
                    <a:lnTo>
                      <a:pt x="519" y="195"/>
                    </a:lnTo>
                    <a:lnTo>
                      <a:pt x="528" y="195"/>
                    </a:lnTo>
                    <a:lnTo>
                      <a:pt x="536" y="195"/>
                    </a:lnTo>
                    <a:lnTo>
                      <a:pt x="536" y="195"/>
                    </a:lnTo>
                    <a:lnTo>
                      <a:pt x="545" y="195"/>
                    </a:lnTo>
                    <a:lnTo>
                      <a:pt x="545" y="204"/>
                    </a:lnTo>
                    <a:lnTo>
                      <a:pt x="554" y="204"/>
                    </a:lnTo>
                    <a:lnTo>
                      <a:pt x="554" y="195"/>
                    </a:lnTo>
                    <a:lnTo>
                      <a:pt x="563" y="195"/>
                    </a:lnTo>
                    <a:lnTo>
                      <a:pt x="572" y="195"/>
                    </a:lnTo>
                    <a:lnTo>
                      <a:pt x="572" y="204"/>
                    </a:lnTo>
                    <a:lnTo>
                      <a:pt x="572" y="204"/>
                    </a:lnTo>
                    <a:lnTo>
                      <a:pt x="580" y="204"/>
                    </a:lnTo>
                    <a:lnTo>
                      <a:pt x="580" y="212"/>
                    </a:lnTo>
                    <a:lnTo>
                      <a:pt x="580" y="212"/>
                    </a:lnTo>
                    <a:lnTo>
                      <a:pt x="580" y="221"/>
                    </a:lnTo>
                    <a:lnTo>
                      <a:pt x="589" y="212"/>
                    </a:lnTo>
                    <a:lnTo>
                      <a:pt x="598" y="204"/>
                    </a:lnTo>
                    <a:lnTo>
                      <a:pt x="607" y="212"/>
                    </a:lnTo>
                    <a:lnTo>
                      <a:pt x="607" y="212"/>
                    </a:lnTo>
                    <a:lnTo>
                      <a:pt x="607" y="212"/>
                    </a:lnTo>
                    <a:lnTo>
                      <a:pt x="616" y="221"/>
                    </a:lnTo>
                    <a:lnTo>
                      <a:pt x="616" y="221"/>
                    </a:lnTo>
                    <a:lnTo>
                      <a:pt x="624" y="212"/>
                    </a:lnTo>
                    <a:lnTo>
                      <a:pt x="633" y="221"/>
                    </a:lnTo>
                    <a:lnTo>
                      <a:pt x="624" y="221"/>
                    </a:lnTo>
                    <a:lnTo>
                      <a:pt x="633" y="230"/>
                    </a:lnTo>
                    <a:lnTo>
                      <a:pt x="633" y="230"/>
                    </a:lnTo>
                    <a:lnTo>
                      <a:pt x="633" y="230"/>
                    </a:lnTo>
                    <a:lnTo>
                      <a:pt x="633" y="221"/>
                    </a:lnTo>
                    <a:lnTo>
                      <a:pt x="642" y="212"/>
                    </a:lnTo>
                    <a:lnTo>
                      <a:pt x="642" y="212"/>
                    </a:lnTo>
                    <a:lnTo>
                      <a:pt x="642" y="212"/>
                    </a:lnTo>
                    <a:lnTo>
                      <a:pt x="651" y="212"/>
                    </a:lnTo>
                    <a:lnTo>
                      <a:pt x="651" y="221"/>
                    </a:lnTo>
                    <a:lnTo>
                      <a:pt x="659" y="221"/>
                    </a:lnTo>
                    <a:lnTo>
                      <a:pt x="659" y="212"/>
                    </a:lnTo>
                    <a:lnTo>
                      <a:pt x="668" y="212"/>
                    </a:lnTo>
                    <a:lnTo>
                      <a:pt x="668" y="221"/>
                    </a:lnTo>
                    <a:lnTo>
                      <a:pt x="677" y="221"/>
                    </a:lnTo>
                    <a:lnTo>
                      <a:pt x="677" y="230"/>
                    </a:lnTo>
                    <a:lnTo>
                      <a:pt x="686" y="230"/>
                    </a:lnTo>
                    <a:lnTo>
                      <a:pt x="686" y="221"/>
                    </a:lnTo>
                    <a:lnTo>
                      <a:pt x="695" y="221"/>
                    </a:lnTo>
                    <a:lnTo>
                      <a:pt x="703" y="221"/>
                    </a:lnTo>
                    <a:lnTo>
                      <a:pt x="703" y="221"/>
                    </a:lnTo>
                    <a:lnTo>
                      <a:pt x="712" y="212"/>
                    </a:lnTo>
                    <a:lnTo>
                      <a:pt x="712" y="221"/>
                    </a:lnTo>
                    <a:lnTo>
                      <a:pt x="721" y="221"/>
                    </a:lnTo>
                    <a:lnTo>
                      <a:pt x="721" y="212"/>
                    </a:lnTo>
                    <a:lnTo>
                      <a:pt x="730" y="212"/>
                    </a:lnTo>
                    <a:lnTo>
                      <a:pt x="739" y="212"/>
                    </a:lnTo>
                    <a:lnTo>
                      <a:pt x="739" y="212"/>
                    </a:lnTo>
                    <a:lnTo>
                      <a:pt x="747" y="212"/>
                    </a:lnTo>
                    <a:lnTo>
                      <a:pt x="747" y="212"/>
                    </a:lnTo>
                    <a:lnTo>
                      <a:pt x="756" y="212"/>
                    </a:lnTo>
                    <a:lnTo>
                      <a:pt x="756" y="212"/>
                    </a:lnTo>
                    <a:lnTo>
                      <a:pt x="774" y="221"/>
                    </a:lnTo>
                    <a:lnTo>
                      <a:pt x="783" y="221"/>
                    </a:lnTo>
                    <a:lnTo>
                      <a:pt x="783" y="230"/>
                    </a:lnTo>
                    <a:lnTo>
                      <a:pt x="791" y="230"/>
                    </a:lnTo>
                    <a:lnTo>
                      <a:pt x="800" y="230"/>
                    </a:lnTo>
                    <a:lnTo>
                      <a:pt x="809" y="230"/>
                    </a:lnTo>
                    <a:lnTo>
                      <a:pt x="809" y="239"/>
                    </a:lnTo>
                    <a:lnTo>
                      <a:pt x="809" y="239"/>
                    </a:lnTo>
                    <a:lnTo>
                      <a:pt x="818" y="239"/>
                    </a:lnTo>
                    <a:lnTo>
                      <a:pt x="835" y="239"/>
                    </a:lnTo>
                    <a:lnTo>
                      <a:pt x="835" y="283"/>
                    </a:lnTo>
                    <a:lnTo>
                      <a:pt x="835" y="363"/>
                    </a:lnTo>
                    <a:lnTo>
                      <a:pt x="844" y="372"/>
                    </a:lnTo>
                    <a:lnTo>
                      <a:pt x="853" y="372"/>
                    </a:lnTo>
                    <a:lnTo>
                      <a:pt x="853" y="389"/>
                    </a:lnTo>
                    <a:lnTo>
                      <a:pt x="853" y="398"/>
                    </a:lnTo>
                    <a:lnTo>
                      <a:pt x="853" y="398"/>
                    </a:lnTo>
                    <a:lnTo>
                      <a:pt x="862" y="407"/>
                    </a:lnTo>
                    <a:lnTo>
                      <a:pt x="862" y="407"/>
                    </a:lnTo>
                    <a:lnTo>
                      <a:pt x="862" y="407"/>
                    </a:lnTo>
                    <a:lnTo>
                      <a:pt x="862" y="416"/>
                    </a:lnTo>
                    <a:lnTo>
                      <a:pt x="871" y="425"/>
                    </a:lnTo>
                    <a:lnTo>
                      <a:pt x="871" y="425"/>
                    </a:lnTo>
                    <a:lnTo>
                      <a:pt x="871" y="433"/>
                    </a:lnTo>
                    <a:lnTo>
                      <a:pt x="871" y="433"/>
                    </a:lnTo>
                    <a:lnTo>
                      <a:pt x="871" y="442"/>
                    </a:lnTo>
                    <a:lnTo>
                      <a:pt x="871" y="442"/>
                    </a:lnTo>
                    <a:lnTo>
                      <a:pt x="871" y="451"/>
                    </a:lnTo>
                    <a:lnTo>
                      <a:pt x="871" y="451"/>
                    </a:lnTo>
                    <a:lnTo>
                      <a:pt x="871" y="460"/>
                    </a:lnTo>
                    <a:lnTo>
                      <a:pt x="871" y="469"/>
                    </a:lnTo>
                    <a:lnTo>
                      <a:pt x="862" y="469"/>
                    </a:lnTo>
                    <a:lnTo>
                      <a:pt x="862" y="478"/>
                    </a:lnTo>
                    <a:lnTo>
                      <a:pt x="862" y="487"/>
                    </a:lnTo>
                    <a:lnTo>
                      <a:pt x="862" y="487"/>
                    </a:lnTo>
                    <a:lnTo>
                      <a:pt x="862" y="495"/>
                    </a:lnTo>
                    <a:lnTo>
                      <a:pt x="862" y="513"/>
                    </a:lnTo>
                    <a:lnTo>
                      <a:pt x="862" y="513"/>
                    </a:lnTo>
                    <a:lnTo>
                      <a:pt x="862" y="522"/>
                    </a:lnTo>
                    <a:lnTo>
                      <a:pt x="862" y="522"/>
                    </a:lnTo>
                    <a:lnTo>
                      <a:pt x="853" y="522"/>
                    </a:lnTo>
                    <a:lnTo>
                      <a:pt x="844" y="540"/>
                    </a:lnTo>
                    <a:lnTo>
                      <a:pt x="853" y="548"/>
                    </a:lnTo>
                    <a:lnTo>
                      <a:pt x="844" y="548"/>
                    </a:lnTo>
                    <a:lnTo>
                      <a:pt x="827" y="557"/>
                    </a:lnTo>
                    <a:lnTo>
                      <a:pt x="809" y="566"/>
                    </a:lnTo>
                    <a:lnTo>
                      <a:pt x="800" y="566"/>
                    </a:lnTo>
                    <a:lnTo>
                      <a:pt x="800" y="566"/>
                    </a:lnTo>
                    <a:lnTo>
                      <a:pt x="791" y="575"/>
                    </a:lnTo>
                    <a:lnTo>
                      <a:pt x="791" y="575"/>
                    </a:lnTo>
                    <a:lnTo>
                      <a:pt x="791" y="566"/>
                    </a:lnTo>
                    <a:lnTo>
                      <a:pt x="809" y="557"/>
                    </a:lnTo>
                    <a:lnTo>
                      <a:pt x="809" y="557"/>
                    </a:lnTo>
                    <a:lnTo>
                      <a:pt x="809" y="557"/>
                    </a:lnTo>
                    <a:lnTo>
                      <a:pt x="800" y="557"/>
                    </a:lnTo>
                    <a:lnTo>
                      <a:pt x="791" y="557"/>
                    </a:lnTo>
                    <a:lnTo>
                      <a:pt x="800" y="548"/>
                    </a:lnTo>
                    <a:lnTo>
                      <a:pt x="800" y="540"/>
                    </a:lnTo>
                    <a:lnTo>
                      <a:pt x="791" y="540"/>
                    </a:lnTo>
                    <a:lnTo>
                      <a:pt x="783" y="548"/>
                    </a:lnTo>
                    <a:lnTo>
                      <a:pt x="783" y="548"/>
                    </a:lnTo>
                    <a:lnTo>
                      <a:pt x="774" y="548"/>
                    </a:lnTo>
                    <a:lnTo>
                      <a:pt x="774" y="548"/>
                    </a:lnTo>
                    <a:lnTo>
                      <a:pt x="774" y="548"/>
                    </a:lnTo>
                    <a:lnTo>
                      <a:pt x="774" y="557"/>
                    </a:lnTo>
                    <a:lnTo>
                      <a:pt x="783" y="557"/>
                    </a:lnTo>
                    <a:lnTo>
                      <a:pt x="783" y="566"/>
                    </a:lnTo>
                    <a:lnTo>
                      <a:pt x="783" y="575"/>
                    </a:lnTo>
                    <a:lnTo>
                      <a:pt x="783" y="575"/>
                    </a:lnTo>
                    <a:lnTo>
                      <a:pt x="783" y="584"/>
                    </a:lnTo>
                    <a:lnTo>
                      <a:pt x="774" y="584"/>
                    </a:lnTo>
                    <a:lnTo>
                      <a:pt x="765" y="593"/>
                    </a:lnTo>
                    <a:lnTo>
                      <a:pt x="765" y="601"/>
                    </a:lnTo>
                    <a:lnTo>
                      <a:pt x="756" y="610"/>
                    </a:lnTo>
                    <a:lnTo>
                      <a:pt x="756" y="610"/>
                    </a:lnTo>
                    <a:lnTo>
                      <a:pt x="747" y="619"/>
                    </a:lnTo>
                    <a:lnTo>
                      <a:pt x="739" y="619"/>
                    </a:lnTo>
                    <a:lnTo>
                      <a:pt x="721" y="619"/>
                    </a:lnTo>
                    <a:lnTo>
                      <a:pt x="712" y="628"/>
                    </a:lnTo>
                    <a:lnTo>
                      <a:pt x="712" y="628"/>
                    </a:lnTo>
                    <a:lnTo>
                      <a:pt x="721" y="628"/>
                    </a:lnTo>
                    <a:lnTo>
                      <a:pt x="730" y="628"/>
                    </a:lnTo>
                    <a:lnTo>
                      <a:pt x="721" y="628"/>
                    </a:lnTo>
                    <a:lnTo>
                      <a:pt x="712" y="637"/>
                    </a:lnTo>
                    <a:lnTo>
                      <a:pt x="695" y="646"/>
                    </a:lnTo>
                    <a:lnTo>
                      <a:pt x="695" y="646"/>
                    </a:lnTo>
                    <a:lnTo>
                      <a:pt x="703" y="637"/>
                    </a:lnTo>
                    <a:lnTo>
                      <a:pt x="703" y="628"/>
                    </a:lnTo>
                    <a:lnTo>
                      <a:pt x="695" y="637"/>
                    </a:lnTo>
                    <a:lnTo>
                      <a:pt x="703" y="628"/>
                    </a:lnTo>
                    <a:lnTo>
                      <a:pt x="695" y="637"/>
                    </a:lnTo>
                    <a:lnTo>
                      <a:pt x="695" y="628"/>
                    </a:lnTo>
                    <a:lnTo>
                      <a:pt x="686" y="628"/>
                    </a:lnTo>
                    <a:lnTo>
                      <a:pt x="686" y="628"/>
                    </a:lnTo>
                    <a:lnTo>
                      <a:pt x="677" y="619"/>
                    </a:lnTo>
                    <a:lnTo>
                      <a:pt x="677" y="628"/>
                    </a:lnTo>
                    <a:lnTo>
                      <a:pt x="686" y="637"/>
                    </a:lnTo>
                    <a:lnTo>
                      <a:pt x="677" y="637"/>
                    </a:lnTo>
                    <a:lnTo>
                      <a:pt x="668" y="628"/>
                    </a:lnTo>
                    <a:lnTo>
                      <a:pt x="668" y="628"/>
                    </a:lnTo>
                    <a:lnTo>
                      <a:pt x="668" y="628"/>
                    </a:lnTo>
                    <a:lnTo>
                      <a:pt x="668" y="637"/>
                    </a:lnTo>
                    <a:lnTo>
                      <a:pt x="677" y="637"/>
                    </a:lnTo>
                    <a:lnTo>
                      <a:pt x="668" y="646"/>
                    </a:lnTo>
                    <a:lnTo>
                      <a:pt x="677" y="646"/>
                    </a:lnTo>
                    <a:lnTo>
                      <a:pt x="686" y="646"/>
                    </a:lnTo>
                    <a:lnTo>
                      <a:pt x="677" y="646"/>
                    </a:lnTo>
                    <a:lnTo>
                      <a:pt x="668" y="655"/>
                    </a:lnTo>
                    <a:lnTo>
                      <a:pt x="659" y="655"/>
                    </a:lnTo>
                    <a:lnTo>
                      <a:pt x="651" y="646"/>
                    </a:lnTo>
                    <a:lnTo>
                      <a:pt x="659" y="646"/>
                    </a:lnTo>
                    <a:lnTo>
                      <a:pt x="651" y="655"/>
                    </a:lnTo>
                    <a:lnTo>
                      <a:pt x="659" y="655"/>
                    </a:lnTo>
                    <a:lnTo>
                      <a:pt x="659" y="663"/>
                    </a:lnTo>
                    <a:lnTo>
                      <a:pt x="651" y="672"/>
                    </a:lnTo>
                    <a:lnTo>
                      <a:pt x="642" y="672"/>
                    </a:lnTo>
                    <a:lnTo>
                      <a:pt x="651" y="663"/>
                    </a:lnTo>
                    <a:lnTo>
                      <a:pt x="651" y="663"/>
                    </a:lnTo>
                    <a:lnTo>
                      <a:pt x="642" y="663"/>
                    </a:lnTo>
                    <a:lnTo>
                      <a:pt x="642" y="672"/>
                    </a:lnTo>
                    <a:lnTo>
                      <a:pt x="642" y="672"/>
                    </a:lnTo>
                    <a:lnTo>
                      <a:pt x="633" y="672"/>
                    </a:lnTo>
                    <a:lnTo>
                      <a:pt x="624" y="672"/>
                    </a:lnTo>
                    <a:lnTo>
                      <a:pt x="633" y="672"/>
                    </a:lnTo>
                    <a:lnTo>
                      <a:pt x="624" y="681"/>
                    </a:lnTo>
                    <a:lnTo>
                      <a:pt x="633" y="681"/>
                    </a:lnTo>
                    <a:lnTo>
                      <a:pt x="633" y="681"/>
                    </a:lnTo>
                    <a:lnTo>
                      <a:pt x="642" y="672"/>
                    </a:lnTo>
                    <a:lnTo>
                      <a:pt x="642" y="681"/>
                    </a:lnTo>
                    <a:lnTo>
                      <a:pt x="633" y="681"/>
                    </a:lnTo>
                    <a:lnTo>
                      <a:pt x="624" y="699"/>
                    </a:lnTo>
                    <a:lnTo>
                      <a:pt x="624" y="690"/>
                    </a:lnTo>
                    <a:lnTo>
                      <a:pt x="607" y="690"/>
                    </a:lnTo>
                    <a:lnTo>
                      <a:pt x="607" y="690"/>
                    </a:lnTo>
                    <a:lnTo>
                      <a:pt x="607" y="699"/>
                    </a:lnTo>
                    <a:lnTo>
                      <a:pt x="616" y="699"/>
                    </a:lnTo>
                    <a:lnTo>
                      <a:pt x="616" y="699"/>
                    </a:lnTo>
                    <a:lnTo>
                      <a:pt x="616" y="708"/>
                    </a:lnTo>
                    <a:lnTo>
                      <a:pt x="616" y="708"/>
                    </a:lnTo>
                    <a:lnTo>
                      <a:pt x="624" y="708"/>
                    </a:lnTo>
                    <a:lnTo>
                      <a:pt x="607" y="734"/>
                    </a:lnTo>
                    <a:lnTo>
                      <a:pt x="607" y="734"/>
                    </a:lnTo>
                    <a:lnTo>
                      <a:pt x="607" y="734"/>
                    </a:lnTo>
                    <a:lnTo>
                      <a:pt x="607" y="734"/>
                    </a:lnTo>
                    <a:lnTo>
                      <a:pt x="598" y="734"/>
                    </a:lnTo>
                    <a:lnTo>
                      <a:pt x="598" y="734"/>
                    </a:lnTo>
                    <a:lnTo>
                      <a:pt x="589" y="725"/>
                    </a:lnTo>
                    <a:lnTo>
                      <a:pt x="589" y="725"/>
                    </a:lnTo>
                    <a:lnTo>
                      <a:pt x="589" y="734"/>
                    </a:lnTo>
                    <a:lnTo>
                      <a:pt x="589" y="734"/>
                    </a:lnTo>
                    <a:lnTo>
                      <a:pt x="589" y="743"/>
                    </a:lnTo>
                    <a:lnTo>
                      <a:pt x="598" y="743"/>
                    </a:lnTo>
                    <a:lnTo>
                      <a:pt x="607" y="743"/>
                    </a:lnTo>
                    <a:lnTo>
                      <a:pt x="607" y="743"/>
                    </a:lnTo>
                    <a:lnTo>
                      <a:pt x="607" y="752"/>
                    </a:lnTo>
                    <a:lnTo>
                      <a:pt x="607" y="752"/>
                    </a:lnTo>
                    <a:lnTo>
                      <a:pt x="607" y="761"/>
                    </a:lnTo>
                    <a:lnTo>
                      <a:pt x="598" y="761"/>
                    </a:lnTo>
                    <a:lnTo>
                      <a:pt x="598" y="761"/>
                    </a:lnTo>
                    <a:lnTo>
                      <a:pt x="607" y="769"/>
                    </a:lnTo>
                    <a:lnTo>
                      <a:pt x="598" y="769"/>
                    </a:lnTo>
                    <a:lnTo>
                      <a:pt x="598" y="778"/>
                    </a:lnTo>
                    <a:lnTo>
                      <a:pt x="607" y="778"/>
                    </a:lnTo>
                    <a:lnTo>
                      <a:pt x="607" y="796"/>
                    </a:lnTo>
                    <a:lnTo>
                      <a:pt x="607" y="805"/>
                    </a:lnTo>
                    <a:lnTo>
                      <a:pt x="616" y="823"/>
                    </a:lnTo>
                    <a:lnTo>
                      <a:pt x="616" y="831"/>
                    </a:lnTo>
                    <a:lnTo>
                      <a:pt x="624" y="831"/>
                    </a:lnTo>
                    <a:lnTo>
                      <a:pt x="616" y="831"/>
                    </a:lnTo>
                    <a:lnTo>
                      <a:pt x="624" y="840"/>
                    </a:lnTo>
                    <a:lnTo>
                      <a:pt x="624" y="831"/>
                    </a:lnTo>
                    <a:lnTo>
                      <a:pt x="624" y="840"/>
                    </a:lnTo>
                    <a:lnTo>
                      <a:pt x="633" y="840"/>
                    </a:lnTo>
                    <a:lnTo>
                      <a:pt x="633" y="840"/>
                    </a:lnTo>
                    <a:lnTo>
                      <a:pt x="624" y="840"/>
                    </a:lnTo>
                    <a:lnTo>
                      <a:pt x="616" y="849"/>
                    </a:lnTo>
                    <a:lnTo>
                      <a:pt x="616" y="849"/>
                    </a:lnTo>
                    <a:lnTo>
                      <a:pt x="607" y="849"/>
                    </a:lnTo>
                    <a:lnTo>
                      <a:pt x="607" y="849"/>
                    </a:lnTo>
                    <a:lnTo>
                      <a:pt x="607" y="849"/>
                    </a:lnTo>
                    <a:lnTo>
                      <a:pt x="598" y="840"/>
                    </a:lnTo>
                    <a:lnTo>
                      <a:pt x="589" y="840"/>
                    </a:lnTo>
                    <a:lnTo>
                      <a:pt x="589" y="831"/>
                    </a:lnTo>
                    <a:lnTo>
                      <a:pt x="572" y="831"/>
                    </a:lnTo>
                    <a:lnTo>
                      <a:pt x="554" y="831"/>
                    </a:lnTo>
                    <a:lnTo>
                      <a:pt x="545" y="831"/>
                    </a:lnTo>
                    <a:lnTo>
                      <a:pt x="536" y="823"/>
                    </a:lnTo>
                    <a:lnTo>
                      <a:pt x="536" y="823"/>
                    </a:lnTo>
                    <a:lnTo>
                      <a:pt x="528" y="823"/>
                    </a:lnTo>
                    <a:lnTo>
                      <a:pt x="528" y="823"/>
                    </a:lnTo>
                    <a:lnTo>
                      <a:pt x="519" y="814"/>
                    </a:lnTo>
                    <a:lnTo>
                      <a:pt x="519" y="814"/>
                    </a:lnTo>
                    <a:lnTo>
                      <a:pt x="510" y="814"/>
                    </a:lnTo>
                    <a:lnTo>
                      <a:pt x="510" y="814"/>
                    </a:lnTo>
                    <a:lnTo>
                      <a:pt x="501" y="805"/>
                    </a:lnTo>
                    <a:lnTo>
                      <a:pt x="492" y="805"/>
                    </a:lnTo>
                    <a:lnTo>
                      <a:pt x="492" y="805"/>
                    </a:lnTo>
                    <a:lnTo>
                      <a:pt x="492" y="796"/>
                    </a:lnTo>
                    <a:lnTo>
                      <a:pt x="484" y="796"/>
                    </a:lnTo>
                    <a:lnTo>
                      <a:pt x="484" y="787"/>
                    </a:lnTo>
                    <a:lnTo>
                      <a:pt x="484" y="769"/>
                    </a:lnTo>
                    <a:lnTo>
                      <a:pt x="475" y="769"/>
                    </a:lnTo>
                    <a:lnTo>
                      <a:pt x="475" y="761"/>
                    </a:lnTo>
                    <a:lnTo>
                      <a:pt x="466" y="752"/>
                    </a:lnTo>
                    <a:lnTo>
                      <a:pt x="466" y="752"/>
                    </a:lnTo>
                    <a:lnTo>
                      <a:pt x="466" y="743"/>
                    </a:lnTo>
                    <a:lnTo>
                      <a:pt x="466" y="743"/>
                    </a:lnTo>
                    <a:lnTo>
                      <a:pt x="466" y="734"/>
                    </a:lnTo>
                    <a:lnTo>
                      <a:pt x="466" y="725"/>
                    </a:lnTo>
                    <a:lnTo>
                      <a:pt x="466" y="725"/>
                    </a:lnTo>
                    <a:lnTo>
                      <a:pt x="466" y="716"/>
                    </a:lnTo>
                    <a:lnTo>
                      <a:pt x="466" y="716"/>
                    </a:lnTo>
                    <a:lnTo>
                      <a:pt x="466" y="708"/>
                    </a:lnTo>
                    <a:lnTo>
                      <a:pt x="457" y="708"/>
                    </a:lnTo>
                    <a:lnTo>
                      <a:pt x="448" y="708"/>
                    </a:lnTo>
                    <a:lnTo>
                      <a:pt x="440" y="690"/>
                    </a:lnTo>
                    <a:lnTo>
                      <a:pt x="440" y="690"/>
                    </a:lnTo>
                    <a:lnTo>
                      <a:pt x="440" y="681"/>
                    </a:lnTo>
                    <a:lnTo>
                      <a:pt x="431" y="681"/>
                    </a:lnTo>
                    <a:lnTo>
                      <a:pt x="431" y="672"/>
                    </a:lnTo>
                    <a:lnTo>
                      <a:pt x="422" y="663"/>
                    </a:lnTo>
                    <a:lnTo>
                      <a:pt x="422" y="663"/>
                    </a:lnTo>
                    <a:lnTo>
                      <a:pt x="413" y="663"/>
                    </a:lnTo>
                    <a:lnTo>
                      <a:pt x="413" y="646"/>
                    </a:lnTo>
                    <a:lnTo>
                      <a:pt x="404" y="637"/>
                    </a:lnTo>
                    <a:lnTo>
                      <a:pt x="413" y="637"/>
                    </a:lnTo>
                    <a:lnTo>
                      <a:pt x="404" y="628"/>
                    </a:lnTo>
                    <a:lnTo>
                      <a:pt x="404" y="628"/>
                    </a:lnTo>
                    <a:lnTo>
                      <a:pt x="396" y="619"/>
                    </a:lnTo>
                    <a:lnTo>
                      <a:pt x="396" y="619"/>
                    </a:lnTo>
                    <a:lnTo>
                      <a:pt x="396" y="619"/>
                    </a:lnTo>
                    <a:lnTo>
                      <a:pt x="396" y="601"/>
                    </a:lnTo>
                    <a:lnTo>
                      <a:pt x="387" y="593"/>
                    </a:lnTo>
                    <a:lnTo>
                      <a:pt x="387" y="584"/>
                    </a:lnTo>
                    <a:lnTo>
                      <a:pt x="378" y="575"/>
                    </a:lnTo>
                    <a:lnTo>
                      <a:pt x="369" y="566"/>
                    </a:lnTo>
                    <a:lnTo>
                      <a:pt x="360" y="557"/>
                    </a:lnTo>
                    <a:lnTo>
                      <a:pt x="360" y="557"/>
                    </a:lnTo>
                    <a:lnTo>
                      <a:pt x="352" y="557"/>
                    </a:lnTo>
                    <a:lnTo>
                      <a:pt x="352" y="548"/>
                    </a:lnTo>
                    <a:lnTo>
                      <a:pt x="352" y="548"/>
                    </a:lnTo>
                    <a:lnTo>
                      <a:pt x="343" y="548"/>
                    </a:lnTo>
                    <a:lnTo>
                      <a:pt x="343" y="540"/>
                    </a:lnTo>
                    <a:lnTo>
                      <a:pt x="343" y="540"/>
                    </a:lnTo>
                    <a:lnTo>
                      <a:pt x="334" y="531"/>
                    </a:lnTo>
                    <a:lnTo>
                      <a:pt x="334" y="531"/>
                    </a:lnTo>
                    <a:lnTo>
                      <a:pt x="325" y="540"/>
                    </a:lnTo>
                    <a:lnTo>
                      <a:pt x="308" y="531"/>
                    </a:lnTo>
                    <a:lnTo>
                      <a:pt x="308" y="531"/>
                    </a:lnTo>
                    <a:lnTo>
                      <a:pt x="299" y="531"/>
                    </a:lnTo>
                    <a:lnTo>
                      <a:pt x="299" y="531"/>
                    </a:lnTo>
                    <a:lnTo>
                      <a:pt x="290" y="531"/>
                    </a:lnTo>
                    <a:lnTo>
                      <a:pt x="281" y="522"/>
                    </a:lnTo>
                    <a:lnTo>
                      <a:pt x="281" y="522"/>
                    </a:lnTo>
                    <a:lnTo>
                      <a:pt x="272" y="531"/>
                    </a:lnTo>
                    <a:lnTo>
                      <a:pt x="272" y="531"/>
                    </a:lnTo>
                    <a:lnTo>
                      <a:pt x="264" y="531"/>
                    </a:lnTo>
                    <a:lnTo>
                      <a:pt x="264" y="531"/>
                    </a:lnTo>
                    <a:lnTo>
                      <a:pt x="255" y="531"/>
                    </a:lnTo>
                    <a:lnTo>
                      <a:pt x="255" y="540"/>
                    </a:lnTo>
                    <a:lnTo>
                      <a:pt x="246" y="540"/>
                    </a:lnTo>
                    <a:lnTo>
                      <a:pt x="237" y="566"/>
                    </a:lnTo>
                    <a:lnTo>
                      <a:pt x="237" y="566"/>
                    </a:lnTo>
                    <a:lnTo>
                      <a:pt x="237" y="566"/>
                    </a:lnTo>
                    <a:lnTo>
                      <a:pt x="237" y="575"/>
                    </a:lnTo>
                    <a:lnTo>
                      <a:pt x="228" y="575"/>
                    </a:lnTo>
                    <a:lnTo>
                      <a:pt x="228" y="584"/>
                    </a:lnTo>
                    <a:lnTo>
                      <a:pt x="220" y="584"/>
                    </a:lnTo>
                    <a:lnTo>
                      <a:pt x="220" y="593"/>
                    </a:lnTo>
                    <a:lnTo>
                      <a:pt x="211" y="593"/>
                    </a:lnTo>
                    <a:lnTo>
                      <a:pt x="211" y="593"/>
                    </a:lnTo>
                    <a:lnTo>
                      <a:pt x="202" y="584"/>
                    </a:lnTo>
                    <a:lnTo>
                      <a:pt x="202" y="584"/>
                    </a:lnTo>
                    <a:lnTo>
                      <a:pt x="193" y="584"/>
                    </a:lnTo>
                    <a:lnTo>
                      <a:pt x="193" y="575"/>
                    </a:lnTo>
                    <a:lnTo>
                      <a:pt x="176" y="575"/>
                    </a:lnTo>
                    <a:lnTo>
                      <a:pt x="176" y="566"/>
                    </a:lnTo>
                    <a:lnTo>
                      <a:pt x="167" y="566"/>
                    </a:lnTo>
                    <a:lnTo>
                      <a:pt x="158" y="557"/>
                    </a:lnTo>
                    <a:lnTo>
                      <a:pt x="149" y="548"/>
                    </a:lnTo>
                    <a:lnTo>
                      <a:pt x="149" y="548"/>
                    </a:lnTo>
                    <a:lnTo>
                      <a:pt x="140" y="540"/>
                    </a:lnTo>
                    <a:lnTo>
                      <a:pt x="132" y="540"/>
                    </a:lnTo>
                    <a:lnTo>
                      <a:pt x="132" y="531"/>
                    </a:lnTo>
                    <a:lnTo>
                      <a:pt x="114" y="504"/>
                    </a:lnTo>
                    <a:lnTo>
                      <a:pt x="114" y="495"/>
                    </a:lnTo>
                    <a:lnTo>
                      <a:pt x="123" y="495"/>
                    </a:lnTo>
                    <a:lnTo>
                      <a:pt x="123" y="487"/>
                    </a:lnTo>
                    <a:lnTo>
                      <a:pt x="114" y="487"/>
                    </a:lnTo>
                    <a:lnTo>
                      <a:pt x="114" y="469"/>
                    </a:lnTo>
                    <a:lnTo>
                      <a:pt x="105" y="469"/>
                    </a:lnTo>
                    <a:lnTo>
                      <a:pt x="105" y="460"/>
                    </a:lnTo>
                    <a:lnTo>
                      <a:pt x="105" y="460"/>
                    </a:lnTo>
                    <a:lnTo>
                      <a:pt x="105" y="451"/>
                    </a:lnTo>
                    <a:lnTo>
                      <a:pt x="105" y="451"/>
                    </a:lnTo>
                    <a:lnTo>
                      <a:pt x="96" y="442"/>
                    </a:lnTo>
                    <a:lnTo>
                      <a:pt x="88" y="433"/>
                    </a:lnTo>
                    <a:lnTo>
                      <a:pt x="79" y="433"/>
                    </a:lnTo>
                    <a:lnTo>
                      <a:pt x="79" y="433"/>
                    </a:lnTo>
                    <a:lnTo>
                      <a:pt x="70" y="425"/>
                    </a:lnTo>
                    <a:lnTo>
                      <a:pt x="61" y="416"/>
                    </a:lnTo>
                    <a:lnTo>
                      <a:pt x="52" y="407"/>
                    </a:lnTo>
                    <a:lnTo>
                      <a:pt x="44" y="389"/>
                    </a:lnTo>
                    <a:lnTo>
                      <a:pt x="44" y="389"/>
                    </a:lnTo>
                    <a:lnTo>
                      <a:pt x="35" y="380"/>
                    </a:lnTo>
                    <a:lnTo>
                      <a:pt x="26" y="380"/>
                    </a:lnTo>
                    <a:lnTo>
                      <a:pt x="26" y="372"/>
                    </a:lnTo>
                    <a:lnTo>
                      <a:pt x="17" y="363"/>
                    </a:lnTo>
                    <a:lnTo>
                      <a:pt x="17" y="363"/>
                    </a:lnTo>
                    <a:lnTo>
                      <a:pt x="17" y="354"/>
                    </a:lnTo>
                    <a:lnTo>
                      <a:pt x="8" y="354"/>
                    </a:lnTo>
                    <a:lnTo>
                      <a:pt x="8" y="354"/>
                    </a:lnTo>
                    <a:lnTo>
                      <a:pt x="8" y="35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A6D1AAD-8DE6-AC18-9096-73ED261FE6B4}"/>
              </a:ext>
            </a:extLst>
          </p:cNvPr>
          <p:cNvSpPr/>
          <p:nvPr/>
        </p:nvSpPr>
        <p:spPr>
          <a:xfrm>
            <a:off x="6808743" y="1321567"/>
            <a:ext cx="5226143" cy="9130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53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USA Map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0CDE161-5AA1-7B3C-4A4B-CC95E1BB2733}"/>
              </a:ext>
            </a:extLst>
          </p:cNvPr>
          <p:cNvSpPr/>
          <p:nvPr/>
        </p:nvSpPr>
        <p:spPr>
          <a:xfrm>
            <a:off x="6816001" y="2267307"/>
            <a:ext cx="5170380" cy="9853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Maecenas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porttitor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massa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posuere, magna sed pulvinar ultricies, purus lectus malesuada libero, sit amet commodo magna eros quis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114" name="Freeform 118">
            <a:extLst>
              <a:ext uri="{FF2B5EF4-FFF2-40B4-BE49-F238E27FC236}">
                <a16:creationId xmlns:a16="http://schemas.microsoft.com/office/drawing/2014/main" id="{477ADDAE-335F-F705-A682-3B80C91B0D20}"/>
              </a:ext>
            </a:extLst>
          </p:cNvPr>
          <p:cNvSpPr>
            <a:spLocks/>
          </p:cNvSpPr>
          <p:nvPr/>
        </p:nvSpPr>
        <p:spPr bwMode="auto">
          <a:xfrm>
            <a:off x="7289396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5" name="Freeform 119">
            <a:extLst>
              <a:ext uri="{FF2B5EF4-FFF2-40B4-BE49-F238E27FC236}">
                <a16:creationId xmlns:a16="http://schemas.microsoft.com/office/drawing/2014/main" id="{856D9EA7-32FF-6AF7-B968-2A5220EBBAB5}"/>
              </a:ext>
            </a:extLst>
          </p:cNvPr>
          <p:cNvSpPr>
            <a:spLocks/>
          </p:cNvSpPr>
          <p:nvPr/>
        </p:nvSpPr>
        <p:spPr bwMode="auto">
          <a:xfrm>
            <a:off x="7607384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6" name="Freeform 120">
            <a:extLst>
              <a:ext uri="{FF2B5EF4-FFF2-40B4-BE49-F238E27FC236}">
                <a16:creationId xmlns:a16="http://schemas.microsoft.com/office/drawing/2014/main" id="{02993735-39C3-005D-2C3F-CE78B08FC5C5}"/>
              </a:ext>
            </a:extLst>
          </p:cNvPr>
          <p:cNvSpPr>
            <a:spLocks/>
          </p:cNvSpPr>
          <p:nvPr/>
        </p:nvSpPr>
        <p:spPr bwMode="auto">
          <a:xfrm>
            <a:off x="7925372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7" name="Freeform 121">
            <a:extLst>
              <a:ext uri="{FF2B5EF4-FFF2-40B4-BE49-F238E27FC236}">
                <a16:creationId xmlns:a16="http://schemas.microsoft.com/office/drawing/2014/main" id="{704E0FB0-4262-9EB9-34EE-597AB6A29637}"/>
              </a:ext>
            </a:extLst>
          </p:cNvPr>
          <p:cNvSpPr>
            <a:spLocks/>
          </p:cNvSpPr>
          <p:nvPr/>
        </p:nvSpPr>
        <p:spPr bwMode="auto">
          <a:xfrm>
            <a:off x="8243360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8" name="Freeform 122">
            <a:extLst>
              <a:ext uri="{FF2B5EF4-FFF2-40B4-BE49-F238E27FC236}">
                <a16:creationId xmlns:a16="http://schemas.microsoft.com/office/drawing/2014/main" id="{7CC32382-12D3-D956-4A79-B927A064FA87}"/>
              </a:ext>
            </a:extLst>
          </p:cNvPr>
          <p:cNvSpPr>
            <a:spLocks/>
          </p:cNvSpPr>
          <p:nvPr/>
        </p:nvSpPr>
        <p:spPr bwMode="auto">
          <a:xfrm>
            <a:off x="8561348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9" name="Freeform 123">
            <a:extLst>
              <a:ext uri="{FF2B5EF4-FFF2-40B4-BE49-F238E27FC236}">
                <a16:creationId xmlns:a16="http://schemas.microsoft.com/office/drawing/2014/main" id="{8BDCE47E-860D-55B9-D14C-9C61FC4FAC21}"/>
              </a:ext>
            </a:extLst>
          </p:cNvPr>
          <p:cNvSpPr>
            <a:spLocks/>
          </p:cNvSpPr>
          <p:nvPr/>
        </p:nvSpPr>
        <p:spPr bwMode="auto">
          <a:xfrm>
            <a:off x="8879336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20" name="Freeform 124">
            <a:extLst>
              <a:ext uri="{FF2B5EF4-FFF2-40B4-BE49-F238E27FC236}">
                <a16:creationId xmlns:a16="http://schemas.microsoft.com/office/drawing/2014/main" id="{D64E8DFE-8563-F634-E33B-B231B8C27059}"/>
              </a:ext>
            </a:extLst>
          </p:cNvPr>
          <p:cNvSpPr>
            <a:spLocks/>
          </p:cNvSpPr>
          <p:nvPr/>
        </p:nvSpPr>
        <p:spPr bwMode="auto">
          <a:xfrm>
            <a:off x="9197324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21" name="Freeform 125">
            <a:extLst>
              <a:ext uri="{FF2B5EF4-FFF2-40B4-BE49-F238E27FC236}">
                <a16:creationId xmlns:a16="http://schemas.microsoft.com/office/drawing/2014/main" id="{1F4040FC-E0E0-1597-2768-2301BD10435F}"/>
              </a:ext>
            </a:extLst>
          </p:cNvPr>
          <p:cNvSpPr>
            <a:spLocks/>
          </p:cNvSpPr>
          <p:nvPr/>
        </p:nvSpPr>
        <p:spPr bwMode="auto">
          <a:xfrm>
            <a:off x="9515312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22" name="Freeform 126">
            <a:extLst>
              <a:ext uri="{FF2B5EF4-FFF2-40B4-BE49-F238E27FC236}">
                <a16:creationId xmlns:a16="http://schemas.microsoft.com/office/drawing/2014/main" id="{F0203D5B-83C3-6F42-01E9-5C42DF6CD540}"/>
              </a:ext>
            </a:extLst>
          </p:cNvPr>
          <p:cNvSpPr>
            <a:spLocks/>
          </p:cNvSpPr>
          <p:nvPr/>
        </p:nvSpPr>
        <p:spPr bwMode="auto">
          <a:xfrm>
            <a:off x="9833300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23" name="Freeform 127">
            <a:extLst>
              <a:ext uri="{FF2B5EF4-FFF2-40B4-BE49-F238E27FC236}">
                <a16:creationId xmlns:a16="http://schemas.microsoft.com/office/drawing/2014/main" id="{3292765B-F5C2-CC33-1A76-BEC854325317}"/>
              </a:ext>
            </a:extLst>
          </p:cNvPr>
          <p:cNvSpPr>
            <a:spLocks/>
          </p:cNvSpPr>
          <p:nvPr/>
        </p:nvSpPr>
        <p:spPr bwMode="auto">
          <a:xfrm>
            <a:off x="10151289" y="3574290"/>
            <a:ext cx="264929" cy="678029"/>
          </a:xfrm>
          <a:custGeom>
            <a:avLst/>
            <a:gdLst>
              <a:gd name="connsiteX0" fmla="*/ 58378 w 224294"/>
              <a:gd name="connsiteY0" fmla="*/ 96939 h 574034"/>
              <a:gd name="connsiteX1" fmla="*/ 168989 w 224294"/>
              <a:gd name="connsiteY1" fmla="*/ 100057 h 574034"/>
              <a:gd name="connsiteX2" fmla="*/ 224294 w 224294"/>
              <a:gd name="connsiteY2" fmla="*/ 143713 h 574034"/>
              <a:gd name="connsiteX3" fmla="*/ 224294 w 224294"/>
              <a:gd name="connsiteY3" fmla="*/ 146831 h 574034"/>
              <a:gd name="connsiteX4" fmla="*/ 224294 w 224294"/>
              <a:gd name="connsiteY4" fmla="*/ 153068 h 574034"/>
              <a:gd name="connsiteX5" fmla="*/ 224294 w 224294"/>
              <a:gd name="connsiteY5" fmla="*/ 312100 h 574034"/>
              <a:gd name="connsiteX6" fmla="*/ 202787 w 224294"/>
              <a:gd name="connsiteY6" fmla="*/ 330809 h 574034"/>
              <a:gd name="connsiteX7" fmla="*/ 184351 w 224294"/>
              <a:gd name="connsiteY7" fmla="*/ 312100 h 574034"/>
              <a:gd name="connsiteX8" fmla="*/ 184351 w 224294"/>
              <a:gd name="connsiteY8" fmla="*/ 174896 h 574034"/>
              <a:gd name="connsiteX9" fmla="*/ 168989 w 224294"/>
              <a:gd name="connsiteY9" fmla="*/ 174896 h 574034"/>
              <a:gd name="connsiteX10" fmla="*/ 168989 w 224294"/>
              <a:gd name="connsiteY10" fmla="*/ 305863 h 574034"/>
              <a:gd name="connsiteX11" fmla="*/ 168989 w 224294"/>
              <a:gd name="connsiteY11" fmla="*/ 308981 h 574034"/>
              <a:gd name="connsiteX12" fmla="*/ 168989 w 224294"/>
              <a:gd name="connsiteY12" fmla="*/ 549088 h 574034"/>
              <a:gd name="connsiteX13" fmla="*/ 144409 w 224294"/>
              <a:gd name="connsiteY13" fmla="*/ 574034 h 574034"/>
              <a:gd name="connsiteX14" fmla="*/ 119829 w 224294"/>
              <a:gd name="connsiteY14" fmla="*/ 549088 h 574034"/>
              <a:gd name="connsiteX15" fmla="*/ 119829 w 224294"/>
              <a:gd name="connsiteY15" fmla="*/ 340164 h 574034"/>
              <a:gd name="connsiteX16" fmla="*/ 104466 w 224294"/>
              <a:gd name="connsiteY16" fmla="*/ 340164 h 574034"/>
              <a:gd name="connsiteX17" fmla="*/ 104466 w 224294"/>
              <a:gd name="connsiteY17" fmla="*/ 549088 h 574034"/>
              <a:gd name="connsiteX18" fmla="*/ 79886 w 224294"/>
              <a:gd name="connsiteY18" fmla="*/ 574034 h 574034"/>
              <a:gd name="connsiteX19" fmla="*/ 55306 w 224294"/>
              <a:gd name="connsiteY19" fmla="*/ 549088 h 574034"/>
              <a:gd name="connsiteX20" fmla="*/ 55306 w 224294"/>
              <a:gd name="connsiteY20" fmla="*/ 312100 h 574034"/>
              <a:gd name="connsiteX21" fmla="*/ 55306 w 224294"/>
              <a:gd name="connsiteY21" fmla="*/ 308981 h 574034"/>
              <a:gd name="connsiteX22" fmla="*/ 55306 w 224294"/>
              <a:gd name="connsiteY22" fmla="*/ 174896 h 574034"/>
              <a:gd name="connsiteX23" fmla="*/ 36870 w 224294"/>
              <a:gd name="connsiteY23" fmla="*/ 174896 h 574034"/>
              <a:gd name="connsiteX24" fmla="*/ 36870 w 224294"/>
              <a:gd name="connsiteY24" fmla="*/ 312100 h 574034"/>
              <a:gd name="connsiteX25" fmla="*/ 18435 w 224294"/>
              <a:gd name="connsiteY25" fmla="*/ 330809 h 574034"/>
              <a:gd name="connsiteX26" fmla="*/ 0 w 224294"/>
              <a:gd name="connsiteY26" fmla="*/ 312100 h 574034"/>
              <a:gd name="connsiteX27" fmla="*/ 0 w 224294"/>
              <a:gd name="connsiteY27" fmla="*/ 153068 h 574034"/>
              <a:gd name="connsiteX28" fmla="*/ 0 w 224294"/>
              <a:gd name="connsiteY28" fmla="*/ 146831 h 574034"/>
              <a:gd name="connsiteX29" fmla="*/ 58378 w 224294"/>
              <a:gd name="connsiteY29" fmla="*/ 96939 h 574034"/>
              <a:gd name="connsiteX30" fmla="*/ 111197 w 224294"/>
              <a:gd name="connsiteY30" fmla="*/ 0 h 574034"/>
              <a:gd name="connsiteX31" fmla="*/ 155866 w 224294"/>
              <a:gd name="connsiteY31" fmla="*/ 45619 h 574034"/>
              <a:gd name="connsiteX32" fmla="*/ 111197 w 224294"/>
              <a:gd name="connsiteY32" fmla="*/ 91238 h 574034"/>
              <a:gd name="connsiteX33" fmla="*/ 66528 w 224294"/>
              <a:gd name="connsiteY33" fmla="*/ 45619 h 574034"/>
              <a:gd name="connsiteX34" fmla="*/ 111197 w 224294"/>
              <a:gd name="connsiteY34" fmla="*/ 0 h 5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294" h="574034">
                <a:moveTo>
                  <a:pt x="58378" y="96939"/>
                </a:moveTo>
                <a:cubicBezTo>
                  <a:pt x="58378" y="96939"/>
                  <a:pt x="58378" y="96939"/>
                  <a:pt x="168989" y="100057"/>
                </a:cubicBezTo>
                <a:cubicBezTo>
                  <a:pt x="205859" y="100057"/>
                  <a:pt x="224294" y="128122"/>
                  <a:pt x="224294" y="143713"/>
                </a:cubicBezTo>
                <a:cubicBezTo>
                  <a:pt x="224294" y="143713"/>
                  <a:pt x="224294" y="143713"/>
                  <a:pt x="224294" y="146831"/>
                </a:cubicBezTo>
                <a:cubicBezTo>
                  <a:pt x="224294" y="146831"/>
                  <a:pt x="224294" y="146831"/>
                  <a:pt x="224294" y="153068"/>
                </a:cubicBezTo>
                <a:cubicBezTo>
                  <a:pt x="224294" y="153068"/>
                  <a:pt x="224294" y="153068"/>
                  <a:pt x="224294" y="312100"/>
                </a:cubicBezTo>
                <a:cubicBezTo>
                  <a:pt x="224294" y="324573"/>
                  <a:pt x="215077" y="330809"/>
                  <a:pt x="202787" y="330809"/>
                </a:cubicBezTo>
                <a:cubicBezTo>
                  <a:pt x="193569" y="330809"/>
                  <a:pt x="184351" y="324573"/>
                  <a:pt x="184351" y="312100"/>
                </a:cubicBezTo>
                <a:cubicBezTo>
                  <a:pt x="184351" y="312100"/>
                  <a:pt x="184351" y="312100"/>
                  <a:pt x="184351" y="174896"/>
                </a:cubicBezTo>
                <a:cubicBezTo>
                  <a:pt x="184351" y="174896"/>
                  <a:pt x="184351" y="174896"/>
                  <a:pt x="168989" y="174896"/>
                </a:cubicBezTo>
                <a:cubicBezTo>
                  <a:pt x="168989" y="174896"/>
                  <a:pt x="168989" y="174896"/>
                  <a:pt x="168989" y="305863"/>
                </a:cubicBezTo>
                <a:cubicBezTo>
                  <a:pt x="168989" y="305863"/>
                  <a:pt x="168989" y="305863"/>
                  <a:pt x="168989" y="308981"/>
                </a:cubicBezTo>
                <a:cubicBezTo>
                  <a:pt x="168989" y="308981"/>
                  <a:pt x="168989" y="308981"/>
                  <a:pt x="168989" y="549088"/>
                </a:cubicBezTo>
                <a:cubicBezTo>
                  <a:pt x="168989" y="564679"/>
                  <a:pt x="159771" y="574034"/>
                  <a:pt x="144409" y="574034"/>
                </a:cubicBezTo>
                <a:cubicBezTo>
                  <a:pt x="129046" y="574034"/>
                  <a:pt x="119829" y="564679"/>
                  <a:pt x="119829" y="549088"/>
                </a:cubicBezTo>
                <a:cubicBezTo>
                  <a:pt x="119829" y="549088"/>
                  <a:pt x="119829" y="549088"/>
                  <a:pt x="119829" y="340164"/>
                </a:cubicBezTo>
                <a:cubicBezTo>
                  <a:pt x="119829" y="340164"/>
                  <a:pt x="119829" y="340164"/>
                  <a:pt x="104466" y="340164"/>
                </a:cubicBezTo>
                <a:cubicBezTo>
                  <a:pt x="104466" y="340164"/>
                  <a:pt x="104466" y="340164"/>
                  <a:pt x="104466" y="549088"/>
                </a:cubicBezTo>
                <a:cubicBezTo>
                  <a:pt x="104466" y="564679"/>
                  <a:pt x="95248" y="574034"/>
                  <a:pt x="79886" y="574034"/>
                </a:cubicBezTo>
                <a:cubicBezTo>
                  <a:pt x="64523" y="574034"/>
                  <a:pt x="55306" y="564679"/>
                  <a:pt x="55306" y="549088"/>
                </a:cubicBezTo>
                <a:cubicBezTo>
                  <a:pt x="55306" y="549088"/>
                  <a:pt x="55306" y="549088"/>
                  <a:pt x="55306" y="312100"/>
                </a:cubicBezTo>
                <a:cubicBezTo>
                  <a:pt x="55306" y="312100"/>
                  <a:pt x="55306" y="308981"/>
                  <a:pt x="55306" y="308981"/>
                </a:cubicBezTo>
                <a:cubicBezTo>
                  <a:pt x="55306" y="308981"/>
                  <a:pt x="55306" y="308981"/>
                  <a:pt x="55306" y="174896"/>
                </a:cubicBezTo>
                <a:cubicBezTo>
                  <a:pt x="55306" y="174896"/>
                  <a:pt x="55306" y="174896"/>
                  <a:pt x="36870" y="174896"/>
                </a:cubicBezTo>
                <a:cubicBezTo>
                  <a:pt x="36870" y="174896"/>
                  <a:pt x="36870" y="174896"/>
                  <a:pt x="36870" y="312100"/>
                </a:cubicBezTo>
                <a:cubicBezTo>
                  <a:pt x="36870" y="324573"/>
                  <a:pt x="30725" y="330809"/>
                  <a:pt x="18435" y="330809"/>
                </a:cubicBezTo>
                <a:cubicBezTo>
                  <a:pt x="9218" y="330809"/>
                  <a:pt x="0" y="324573"/>
                  <a:pt x="0" y="312100"/>
                </a:cubicBezTo>
                <a:cubicBezTo>
                  <a:pt x="0" y="312100"/>
                  <a:pt x="0" y="312100"/>
                  <a:pt x="0" y="153068"/>
                </a:cubicBezTo>
                <a:cubicBezTo>
                  <a:pt x="0" y="153068"/>
                  <a:pt x="0" y="153068"/>
                  <a:pt x="0" y="146831"/>
                </a:cubicBezTo>
                <a:cubicBezTo>
                  <a:pt x="0" y="134358"/>
                  <a:pt x="15363" y="100057"/>
                  <a:pt x="58378" y="96939"/>
                </a:cubicBezTo>
                <a:close/>
                <a:moveTo>
                  <a:pt x="111197" y="0"/>
                </a:moveTo>
                <a:cubicBezTo>
                  <a:pt x="135867" y="0"/>
                  <a:pt x="155866" y="20424"/>
                  <a:pt x="155866" y="45619"/>
                </a:cubicBezTo>
                <a:cubicBezTo>
                  <a:pt x="155866" y="70814"/>
                  <a:pt x="135867" y="91238"/>
                  <a:pt x="111197" y="91238"/>
                </a:cubicBezTo>
                <a:cubicBezTo>
                  <a:pt x="86527" y="91238"/>
                  <a:pt x="66528" y="70814"/>
                  <a:pt x="66528" y="45619"/>
                </a:cubicBezTo>
                <a:cubicBezTo>
                  <a:pt x="66528" y="20424"/>
                  <a:pt x="86527" y="0"/>
                  <a:pt x="111197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24" name="Rounded Rectangle 133">
            <a:extLst>
              <a:ext uri="{FF2B5EF4-FFF2-40B4-BE49-F238E27FC236}">
                <a16:creationId xmlns:a16="http://schemas.microsoft.com/office/drawing/2014/main" id="{CC5E1B93-5F95-1377-EC3E-C4A571315B94}"/>
              </a:ext>
            </a:extLst>
          </p:cNvPr>
          <p:cNvSpPr/>
          <p:nvPr/>
        </p:nvSpPr>
        <p:spPr>
          <a:xfrm>
            <a:off x="7138307" y="3441819"/>
            <a:ext cx="3371850" cy="942972"/>
          </a:xfrm>
          <a:prstGeom prst="roundRect">
            <a:avLst/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EE40E98-274B-2559-14D0-E16455B069B7}"/>
              </a:ext>
            </a:extLst>
          </p:cNvPr>
          <p:cNvSpPr txBox="1"/>
          <p:nvPr/>
        </p:nvSpPr>
        <p:spPr>
          <a:xfrm>
            <a:off x="10510157" y="3590138"/>
            <a:ext cx="11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60%</a:t>
            </a:r>
          </a:p>
        </p:txBody>
      </p:sp>
      <p:sp>
        <p:nvSpPr>
          <p:cNvPr id="126" name="Freeform 144">
            <a:extLst>
              <a:ext uri="{FF2B5EF4-FFF2-40B4-BE49-F238E27FC236}">
                <a16:creationId xmlns:a16="http://schemas.microsoft.com/office/drawing/2014/main" id="{79E77D93-147A-0D6B-C0DD-323A1C94F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9979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7" name="Freeform 145">
            <a:extLst>
              <a:ext uri="{FF2B5EF4-FFF2-40B4-BE49-F238E27FC236}">
                <a16:creationId xmlns:a16="http://schemas.microsoft.com/office/drawing/2014/main" id="{D4DE227E-E38C-B1E2-03F9-0B6B640BB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8315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8" name="Freeform 146">
            <a:extLst>
              <a:ext uri="{FF2B5EF4-FFF2-40B4-BE49-F238E27FC236}">
                <a16:creationId xmlns:a16="http://schemas.microsoft.com/office/drawing/2014/main" id="{AD902BBE-B879-16EC-0550-BA3023581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23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9" name="Freeform 147">
            <a:extLst>
              <a:ext uri="{FF2B5EF4-FFF2-40B4-BE49-F238E27FC236}">
                <a16:creationId xmlns:a16="http://schemas.microsoft.com/office/drawing/2014/main" id="{8C83CF23-EDDA-EB4E-DF98-AD2DD5BAF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130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30" name="Freeform 148">
            <a:extLst>
              <a:ext uri="{FF2B5EF4-FFF2-40B4-BE49-F238E27FC236}">
                <a16:creationId xmlns:a16="http://schemas.microsoft.com/office/drawing/2014/main" id="{A69DB722-3525-052B-4B3E-7041FBBDF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5537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1" name="Freeform 149">
            <a:extLst>
              <a:ext uri="{FF2B5EF4-FFF2-40B4-BE49-F238E27FC236}">
                <a16:creationId xmlns:a16="http://schemas.microsoft.com/office/drawing/2014/main" id="{2205B94A-5EFD-3879-8317-3051C0DC3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7944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2" name="Freeform 150">
            <a:extLst>
              <a:ext uri="{FF2B5EF4-FFF2-40B4-BE49-F238E27FC236}">
                <a16:creationId xmlns:a16="http://schemas.microsoft.com/office/drawing/2014/main" id="{9687101C-016D-CC73-6587-D59B17D04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351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3" name="Freeform 151">
            <a:extLst>
              <a:ext uri="{FF2B5EF4-FFF2-40B4-BE49-F238E27FC236}">
                <a16:creationId xmlns:a16="http://schemas.microsoft.com/office/drawing/2014/main" id="{F45CCAA2-397B-4C03-2369-F4026A6C6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2758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4" name="Freeform 152">
            <a:extLst>
              <a:ext uri="{FF2B5EF4-FFF2-40B4-BE49-F238E27FC236}">
                <a16:creationId xmlns:a16="http://schemas.microsoft.com/office/drawing/2014/main" id="{9950AB5F-9CED-14D8-131E-555058875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165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5" name="Freeform 153">
            <a:extLst>
              <a:ext uri="{FF2B5EF4-FFF2-40B4-BE49-F238E27FC236}">
                <a16:creationId xmlns:a16="http://schemas.microsoft.com/office/drawing/2014/main" id="{B1683861-F502-EBA6-4CA2-A2017CD57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572" y="4725933"/>
            <a:ext cx="310876" cy="678031"/>
          </a:xfrm>
          <a:custGeom>
            <a:avLst/>
            <a:gdLst>
              <a:gd name="connsiteX0" fmla="*/ 76215 w 261354"/>
              <a:gd name="connsiteY0" fmla="*/ 103978 h 570022"/>
              <a:gd name="connsiteX1" fmla="*/ 181818 w 261354"/>
              <a:gd name="connsiteY1" fmla="*/ 103978 h 570022"/>
              <a:gd name="connsiteX2" fmla="*/ 211990 w 261354"/>
              <a:gd name="connsiteY2" fmla="*/ 131392 h 570022"/>
              <a:gd name="connsiteX3" fmla="*/ 260266 w 261354"/>
              <a:gd name="connsiteY3" fmla="*/ 274556 h 570022"/>
              <a:gd name="connsiteX4" fmla="*/ 248197 w 261354"/>
              <a:gd name="connsiteY4" fmla="*/ 298925 h 570022"/>
              <a:gd name="connsiteX5" fmla="*/ 224059 w 261354"/>
              <a:gd name="connsiteY5" fmla="*/ 286741 h 570022"/>
              <a:gd name="connsiteX6" fmla="*/ 184835 w 261354"/>
              <a:gd name="connsiteY6" fmla="*/ 167945 h 570022"/>
              <a:gd name="connsiteX7" fmla="*/ 181818 w 261354"/>
              <a:gd name="connsiteY7" fmla="*/ 167945 h 570022"/>
              <a:gd name="connsiteX8" fmla="*/ 178801 w 261354"/>
              <a:gd name="connsiteY8" fmla="*/ 167945 h 570022"/>
              <a:gd name="connsiteX9" fmla="*/ 239145 w 261354"/>
              <a:gd name="connsiteY9" fmla="*/ 381168 h 570022"/>
              <a:gd name="connsiteX10" fmla="*/ 181818 w 261354"/>
              <a:gd name="connsiteY10" fmla="*/ 381168 h 570022"/>
              <a:gd name="connsiteX11" fmla="*/ 181818 w 261354"/>
              <a:gd name="connsiteY11" fmla="*/ 548700 h 570022"/>
              <a:gd name="connsiteX12" fmla="*/ 160697 w 261354"/>
              <a:gd name="connsiteY12" fmla="*/ 570022 h 570022"/>
              <a:gd name="connsiteX13" fmla="*/ 136560 w 261354"/>
              <a:gd name="connsiteY13" fmla="*/ 548700 h 570022"/>
              <a:gd name="connsiteX14" fmla="*/ 136560 w 261354"/>
              <a:gd name="connsiteY14" fmla="*/ 381168 h 570022"/>
              <a:gd name="connsiteX15" fmla="*/ 124491 w 261354"/>
              <a:gd name="connsiteY15" fmla="*/ 381168 h 570022"/>
              <a:gd name="connsiteX16" fmla="*/ 124491 w 261354"/>
              <a:gd name="connsiteY16" fmla="*/ 548700 h 570022"/>
              <a:gd name="connsiteX17" fmla="*/ 103370 w 261354"/>
              <a:gd name="connsiteY17" fmla="*/ 570022 h 570022"/>
              <a:gd name="connsiteX18" fmla="*/ 82249 w 261354"/>
              <a:gd name="connsiteY18" fmla="*/ 548700 h 570022"/>
              <a:gd name="connsiteX19" fmla="*/ 82249 w 261354"/>
              <a:gd name="connsiteY19" fmla="*/ 381168 h 570022"/>
              <a:gd name="connsiteX20" fmla="*/ 24922 w 261354"/>
              <a:gd name="connsiteY20" fmla="*/ 381168 h 570022"/>
              <a:gd name="connsiteX21" fmla="*/ 79232 w 261354"/>
              <a:gd name="connsiteY21" fmla="*/ 167945 h 570022"/>
              <a:gd name="connsiteX22" fmla="*/ 76215 w 261354"/>
              <a:gd name="connsiteY22" fmla="*/ 167945 h 570022"/>
              <a:gd name="connsiteX23" fmla="*/ 73198 w 261354"/>
              <a:gd name="connsiteY23" fmla="*/ 167945 h 570022"/>
              <a:gd name="connsiteX24" fmla="*/ 36991 w 261354"/>
              <a:gd name="connsiteY24" fmla="*/ 286741 h 570022"/>
              <a:gd name="connsiteX25" fmla="*/ 12853 w 261354"/>
              <a:gd name="connsiteY25" fmla="*/ 298925 h 570022"/>
              <a:gd name="connsiteX26" fmla="*/ 784 w 261354"/>
              <a:gd name="connsiteY26" fmla="*/ 274556 h 570022"/>
              <a:gd name="connsiteX27" fmla="*/ 46043 w 261354"/>
              <a:gd name="connsiteY27" fmla="*/ 125300 h 570022"/>
              <a:gd name="connsiteX28" fmla="*/ 49060 w 261354"/>
              <a:gd name="connsiteY28" fmla="*/ 122254 h 570022"/>
              <a:gd name="connsiteX29" fmla="*/ 52077 w 261354"/>
              <a:gd name="connsiteY29" fmla="*/ 116162 h 570022"/>
              <a:gd name="connsiteX30" fmla="*/ 76215 w 261354"/>
              <a:gd name="connsiteY30" fmla="*/ 103978 h 570022"/>
              <a:gd name="connsiteX31" fmla="*/ 131454 w 261354"/>
              <a:gd name="connsiteY31" fmla="*/ 0 h 570022"/>
              <a:gd name="connsiteX32" fmla="*/ 174160 w 261354"/>
              <a:gd name="connsiteY32" fmla="*/ 42706 h 570022"/>
              <a:gd name="connsiteX33" fmla="*/ 131454 w 261354"/>
              <a:gd name="connsiteY33" fmla="*/ 85412 h 570022"/>
              <a:gd name="connsiteX34" fmla="*/ 88748 w 261354"/>
              <a:gd name="connsiteY34" fmla="*/ 42706 h 570022"/>
              <a:gd name="connsiteX35" fmla="*/ 131454 w 261354"/>
              <a:gd name="connsiteY35" fmla="*/ 0 h 5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1354" h="570022">
                <a:moveTo>
                  <a:pt x="76215" y="103978"/>
                </a:moveTo>
                <a:cubicBezTo>
                  <a:pt x="76215" y="103978"/>
                  <a:pt x="76215" y="103978"/>
                  <a:pt x="181818" y="103978"/>
                </a:cubicBezTo>
                <a:cubicBezTo>
                  <a:pt x="199921" y="103978"/>
                  <a:pt x="211990" y="116162"/>
                  <a:pt x="211990" y="131392"/>
                </a:cubicBezTo>
                <a:cubicBezTo>
                  <a:pt x="211990" y="131392"/>
                  <a:pt x="211990" y="131392"/>
                  <a:pt x="260266" y="274556"/>
                </a:cubicBezTo>
                <a:cubicBezTo>
                  <a:pt x="263283" y="283695"/>
                  <a:pt x="260266" y="295879"/>
                  <a:pt x="248197" y="298925"/>
                </a:cubicBezTo>
                <a:cubicBezTo>
                  <a:pt x="239145" y="301971"/>
                  <a:pt x="230094" y="295879"/>
                  <a:pt x="224059" y="286741"/>
                </a:cubicBezTo>
                <a:cubicBezTo>
                  <a:pt x="224059" y="286741"/>
                  <a:pt x="224059" y="286741"/>
                  <a:pt x="184835" y="167945"/>
                </a:cubicBezTo>
                <a:cubicBezTo>
                  <a:pt x="184835" y="167945"/>
                  <a:pt x="184835" y="167945"/>
                  <a:pt x="181818" y="167945"/>
                </a:cubicBezTo>
                <a:cubicBezTo>
                  <a:pt x="181818" y="167945"/>
                  <a:pt x="181818" y="167945"/>
                  <a:pt x="178801" y="167945"/>
                </a:cubicBezTo>
                <a:cubicBezTo>
                  <a:pt x="178801" y="167945"/>
                  <a:pt x="178801" y="167945"/>
                  <a:pt x="239145" y="381168"/>
                </a:cubicBezTo>
                <a:cubicBezTo>
                  <a:pt x="239145" y="381168"/>
                  <a:pt x="239145" y="381168"/>
                  <a:pt x="181818" y="381168"/>
                </a:cubicBezTo>
                <a:cubicBezTo>
                  <a:pt x="181818" y="381168"/>
                  <a:pt x="181818" y="381168"/>
                  <a:pt x="181818" y="548700"/>
                </a:cubicBezTo>
                <a:cubicBezTo>
                  <a:pt x="181818" y="560884"/>
                  <a:pt x="172766" y="570022"/>
                  <a:pt x="160697" y="570022"/>
                </a:cubicBezTo>
                <a:cubicBezTo>
                  <a:pt x="148628" y="570022"/>
                  <a:pt x="136560" y="560884"/>
                  <a:pt x="136560" y="548700"/>
                </a:cubicBezTo>
                <a:cubicBezTo>
                  <a:pt x="136560" y="548700"/>
                  <a:pt x="136560" y="548700"/>
                  <a:pt x="136560" y="381168"/>
                </a:cubicBezTo>
                <a:cubicBezTo>
                  <a:pt x="136560" y="381168"/>
                  <a:pt x="136560" y="381168"/>
                  <a:pt x="124491" y="381168"/>
                </a:cubicBezTo>
                <a:cubicBezTo>
                  <a:pt x="124491" y="381168"/>
                  <a:pt x="124491" y="381168"/>
                  <a:pt x="124491" y="548700"/>
                </a:cubicBezTo>
                <a:cubicBezTo>
                  <a:pt x="124491" y="560884"/>
                  <a:pt x="115439" y="570022"/>
                  <a:pt x="103370" y="570022"/>
                </a:cubicBezTo>
                <a:cubicBezTo>
                  <a:pt x="91301" y="570022"/>
                  <a:pt x="82249" y="560884"/>
                  <a:pt x="82249" y="548700"/>
                </a:cubicBezTo>
                <a:cubicBezTo>
                  <a:pt x="82249" y="548700"/>
                  <a:pt x="82249" y="548700"/>
                  <a:pt x="82249" y="381168"/>
                </a:cubicBezTo>
                <a:cubicBezTo>
                  <a:pt x="82249" y="381168"/>
                  <a:pt x="82249" y="381168"/>
                  <a:pt x="24922" y="381168"/>
                </a:cubicBezTo>
                <a:cubicBezTo>
                  <a:pt x="24922" y="381168"/>
                  <a:pt x="24922" y="381168"/>
                  <a:pt x="79232" y="167945"/>
                </a:cubicBezTo>
                <a:cubicBezTo>
                  <a:pt x="79232" y="167945"/>
                  <a:pt x="79232" y="167945"/>
                  <a:pt x="76215" y="167945"/>
                </a:cubicBezTo>
                <a:cubicBezTo>
                  <a:pt x="76215" y="167945"/>
                  <a:pt x="73198" y="167945"/>
                  <a:pt x="73198" y="167945"/>
                </a:cubicBezTo>
                <a:cubicBezTo>
                  <a:pt x="73198" y="167945"/>
                  <a:pt x="73198" y="167945"/>
                  <a:pt x="36991" y="286741"/>
                </a:cubicBezTo>
                <a:cubicBezTo>
                  <a:pt x="33974" y="295879"/>
                  <a:pt x="21905" y="301971"/>
                  <a:pt x="12853" y="298925"/>
                </a:cubicBezTo>
                <a:cubicBezTo>
                  <a:pt x="3801" y="295879"/>
                  <a:pt x="-2233" y="286741"/>
                  <a:pt x="784" y="274556"/>
                </a:cubicBezTo>
                <a:cubicBezTo>
                  <a:pt x="784" y="274556"/>
                  <a:pt x="784" y="274556"/>
                  <a:pt x="46043" y="125300"/>
                </a:cubicBezTo>
                <a:cubicBezTo>
                  <a:pt x="46043" y="125300"/>
                  <a:pt x="49060" y="125300"/>
                  <a:pt x="49060" y="122254"/>
                </a:cubicBezTo>
                <a:cubicBezTo>
                  <a:pt x="49060" y="119208"/>
                  <a:pt x="49060" y="119208"/>
                  <a:pt x="52077" y="116162"/>
                </a:cubicBezTo>
                <a:cubicBezTo>
                  <a:pt x="55094" y="107024"/>
                  <a:pt x="67163" y="103978"/>
                  <a:pt x="76215" y="103978"/>
                </a:cubicBezTo>
                <a:close/>
                <a:moveTo>
                  <a:pt x="131454" y="0"/>
                </a:moveTo>
                <a:cubicBezTo>
                  <a:pt x="155040" y="0"/>
                  <a:pt x="174160" y="19120"/>
                  <a:pt x="174160" y="42706"/>
                </a:cubicBezTo>
                <a:cubicBezTo>
                  <a:pt x="174160" y="66292"/>
                  <a:pt x="155040" y="85412"/>
                  <a:pt x="131454" y="85412"/>
                </a:cubicBezTo>
                <a:cubicBezTo>
                  <a:pt x="107868" y="85412"/>
                  <a:pt x="88748" y="66292"/>
                  <a:pt x="88748" y="42706"/>
                </a:cubicBezTo>
                <a:cubicBezTo>
                  <a:pt x="88748" y="19120"/>
                  <a:pt x="107868" y="0"/>
                  <a:pt x="1314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6" name="Rounded Rectangle 154">
            <a:extLst>
              <a:ext uri="{FF2B5EF4-FFF2-40B4-BE49-F238E27FC236}">
                <a16:creationId xmlns:a16="http://schemas.microsoft.com/office/drawing/2014/main" id="{D45EA66E-A160-0DC0-CD78-FA4FCE541422}"/>
              </a:ext>
            </a:extLst>
          </p:cNvPr>
          <p:cNvSpPr/>
          <p:nvPr/>
        </p:nvSpPr>
        <p:spPr>
          <a:xfrm>
            <a:off x="7138307" y="4593462"/>
            <a:ext cx="3371850" cy="942972"/>
          </a:xfrm>
          <a:prstGeom prst="roundRect">
            <a:avLst/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C72A7A6-E87C-0D64-9B13-CB1B2DF15574}"/>
              </a:ext>
            </a:extLst>
          </p:cNvPr>
          <p:cNvSpPr txBox="1"/>
          <p:nvPr/>
        </p:nvSpPr>
        <p:spPr>
          <a:xfrm>
            <a:off x="10510157" y="4741783"/>
            <a:ext cx="11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50%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8BC4989-487A-0549-93CE-D8EF64A873A1}"/>
              </a:ext>
            </a:extLst>
          </p:cNvPr>
          <p:cNvSpPr/>
          <p:nvPr/>
        </p:nvSpPr>
        <p:spPr>
          <a:xfrm>
            <a:off x="6061592" y="1136252"/>
            <a:ext cx="110608" cy="45854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890420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BCEA73-8853-3064-7BE0-7AC790BD1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372645-3DA2-33C7-045C-7C7802F8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56523-2035-36D8-DF04-47779A82B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59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5" name="Google Shape;449;p33">
            <a:extLst>
              <a:ext uri="{FF2B5EF4-FFF2-40B4-BE49-F238E27FC236}">
                <a16:creationId xmlns:a16="http://schemas.microsoft.com/office/drawing/2014/main" id="{9096B41E-21E0-F522-85CF-AA7940057A0F}"/>
              </a:ext>
            </a:extLst>
          </p:cNvPr>
          <p:cNvGrpSpPr/>
          <p:nvPr/>
        </p:nvGrpSpPr>
        <p:grpSpPr>
          <a:xfrm>
            <a:off x="4051649" y="4147050"/>
            <a:ext cx="773022" cy="771993"/>
            <a:chOff x="3514800" y="5145975"/>
            <a:chExt cx="233525" cy="233225"/>
          </a:xfrm>
        </p:grpSpPr>
        <p:sp>
          <p:nvSpPr>
            <p:cNvPr id="6" name="Google Shape;450;p33">
              <a:extLst>
                <a:ext uri="{FF2B5EF4-FFF2-40B4-BE49-F238E27FC236}">
                  <a16:creationId xmlns:a16="http://schemas.microsoft.com/office/drawing/2014/main" id="{DA86E131-9DD5-C7AE-ABDA-C026B43534BC}"/>
                </a:ext>
              </a:extLst>
            </p:cNvPr>
            <p:cNvSpPr/>
            <p:nvPr/>
          </p:nvSpPr>
          <p:spPr>
            <a:xfrm>
              <a:off x="3582075" y="5225575"/>
              <a:ext cx="86550" cy="74250"/>
            </a:xfrm>
            <a:custGeom>
              <a:avLst/>
              <a:gdLst/>
              <a:ahLst/>
              <a:cxnLst/>
              <a:rect l="l" t="t" r="r" b="b"/>
              <a:pathLst>
                <a:path w="3462" h="2970" extrusionOk="0">
                  <a:moveTo>
                    <a:pt x="1968" y="0"/>
                  </a:moveTo>
                  <a:cubicBezTo>
                    <a:pt x="1600" y="0"/>
                    <a:pt x="1226" y="138"/>
                    <a:pt x="923" y="445"/>
                  </a:cubicBezTo>
                  <a:cubicBezTo>
                    <a:pt x="0" y="1383"/>
                    <a:pt x="664" y="2969"/>
                    <a:pt x="1976" y="2969"/>
                  </a:cubicBezTo>
                  <a:cubicBezTo>
                    <a:pt x="2020" y="2969"/>
                    <a:pt x="2063" y="2962"/>
                    <a:pt x="2106" y="2962"/>
                  </a:cubicBezTo>
                  <a:cubicBezTo>
                    <a:pt x="2734" y="2904"/>
                    <a:pt x="3253" y="2465"/>
                    <a:pt x="3412" y="1851"/>
                  </a:cubicBezTo>
                  <a:cubicBezTo>
                    <a:pt x="3426" y="1801"/>
                    <a:pt x="3440" y="1743"/>
                    <a:pt x="3448" y="1686"/>
                  </a:cubicBezTo>
                  <a:cubicBezTo>
                    <a:pt x="3455" y="1621"/>
                    <a:pt x="3462" y="1556"/>
                    <a:pt x="3462" y="1484"/>
                  </a:cubicBezTo>
                  <a:cubicBezTo>
                    <a:pt x="3462" y="1476"/>
                    <a:pt x="3455" y="1469"/>
                    <a:pt x="3455" y="1462"/>
                  </a:cubicBezTo>
                  <a:cubicBezTo>
                    <a:pt x="3445" y="579"/>
                    <a:pt x="2721" y="0"/>
                    <a:pt x="1968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51;p33">
              <a:extLst>
                <a:ext uri="{FF2B5EF4-FFF2-40B4-BE49-F238E27FC236}">
                  <a16:creationId xmlns:a16="http://schemas.microsoft.com/office/drawing/2014/main" id="{C48D595F-8BAF-21B3-B34F-03C20B4D1173}"/>
                </a:ext>
              </a:extLst>
            </p:cNvPr>
            <p:cNvSpPr/>
            <p:nvPr/>
          </p:nvSpPr>
          <p:spPr>
            <a:xfrm>
              <a:off x="3577025" y="5145975"/>
              <a:ext cx="51750" cy="71500"/>
            </a:xfrm>
            <a:custGeom>
              <a:avLst/>
              <a:gdLst/>
              <a:ahLst/>
              <a:cxnLst/>
              <a:rect l="l" t="t" r="r" b="b"/>
              <a:pathLst>
                <a:path w="2070" h="2860" extrusionOk="0">
                  <a:moveTo>
                    <a:pt x="1816" y="1"/>
                  </a:moveTo>
                  <a:cubicBezTo>
                    <a:pt x="1812" y="1"/>
                    <a:pt x="1807" y="1"/>
                    <a:pt x="1803" y="1"/>
                  </a:cubicBezTo>
                  <a:cubicBezTo>
                    <a:pt x="1241" y="52"/>
                    <a:pt x="692" y="196"/>
                    <a:pt x="180" y="434"/>
                  </a:cubicBezTo>
                  <a:cubicBezTo>
                    <a:pt x="51" y="499"/>
                    <a:pt x="0" y="658"/>
                    <a:pt x="79" y="780"/>
                  </a:cubicBezTo>
                  <a:lnTo>
                    <a:pt x="1132" y="2612"/>
                  </a:lnTo>
                  <a:cubicBezTo>
                    <a:pt x="1225" y="2768"/>
                    <a:pt x="1388" y="2860"/>
                    <a:pt x="1560" y="2860"/>
                  </a:cubicBezTo>
                  <a:cubicBezTo>
                    <a:pt x="1602" y="2860"/>
                    <a:pt x="1645" y="2854"/>
                    <a:pt x="1688" y="2843"/>
                  </a:cubicBezTo>
                  <a:lnTo>
                    <a:pt x="1702" y="2843"/>
                  </a:lnTo>
                  <a:cubicBezTo>
                    <a:pt x="1789" y="2814"/>
                    <a:pt x="1875" y="2764"/>
                    <a:pt x="1933" y="2699"/>
                  </a:cubicBezTo>
                  <a:cubicBezTo>
                    <a:pt x="1940" y="2691"/>
                    <a:pt x="1955" y="2677"/>
                    <a:pt x="1962" y="2670"/>
                  </a:cubicBezTo>
                  <a:cubicBezTo>
                    <a:pt x="2027" y="2583"/>
                    <a:pt x="2063" y="2475"/>
                    <a:pt x="2063" y="2367"/>
                  </a:cubicBezTo>
                  <a:lnTo>
                    <a:pt x="2063" y="254"/>
                  </a:lnTo>
                  <a:cubicBezTo>
                    <a:pt x="2070" y="114"/>
                    <a:pt x="1955" y="1"/>
                    <a:pt x="1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52;p33">
              <a:extLst>
                <a:ext uri="{FF2B5EF4-FFF2-40B4-BE49-F238E27FC236}">
                  <a16:creationId xmlns:a16="http://schemas.microsoft.com/office/drawing/2014/main" id="{136EEB09-7E8F-0EAC-BF5D-086E631761BB}"/>
                </a:ext>
              </a:extLst>
            </p:cNvPr>
            <p:cNvSpPr/>
            <p:nvPr/>
          </p:nvSpPr>
          <p:spPr>
            <a:xfrm>
              <a:off x="3659950" y="5165500"/>
              <a:ext cx="69800" cy="67525"/>
            </a:xfrm>
            <a:custGeom>
              <a:avLst/>
              <a:gdLst/>
              <a:ahLst/>
              <a:cxnLst/>
              <a:rect l="l" t="t" r="r" b="b"/>
              <a:pathLst>
                <a:path w="2792" h="2701" extrusionOk="0">
                  <a:moveTo>
                    <a:pt x="1385" y="0"/>
                  </a:moveTo>
                  <a:cubicBezTo>
                    <a:pt x="1300" y="0"/>
                    <a:pt x="1215" y="43"/>
                    <a:pt x="1169" y="122"/>
                  </a:cubicBezTo>
                  <a:lnTo>
                    <a:pt x="116" y="1954"/>
                  </a:lnTo>
                  <a:cubicBezTo>
                    <a:pt x="1" y="2148"/>
                    <a:pt x="37" y="2394"/>
                    <a:pt x="196" y="2552"/>
                  </a:cubicBezTo>
                  <a:lnTo>
                    <a:pt x="203" y="2552"/>
                  </a:lnTo>
                  <a:cubicBezTo>
                    <a:pt x="300" y="2650"/>
                    <a:pt x="430" y="2701"/>
                    <a:pt x="561" y="2701"/>
                  </a:cubicBezTo>
                  <a:cubicBezTo>
                    <a:pt x="643" y="2701"/>
                    <a:pt x="726" y="2681"/>
                    <a:pt x="801" y="2639"/>
                  </a:cubicBezTo>
                  <a:lnTo>
                    <a:pt x="1573" y="2192"/>
                  </a:lnTo>
                  <a:lnTo>
                    <a:pt x="1609" y="2170"/>
                  </a:lnTo>
                  <a:lnTo>
                    <a:pt x="2590" y="1600"/>
                  </a:lnTo>
                  <a:lnTo>
                    <a:pt x="2633" y="1579"/>
                  </a:lnTo>
                  <a:cubicBezTo>
                    <a:pt x="2756" y="1507"/>
                    <a:pt x="2792" y="1348"/>
                    <a:pt x="2713" y="1232"/>
                  </a:cubicBezTo>
                  <a:cubicBezTo>
                    <a:pt x="2388" y="764"/>
                    <a:pt x="1984" y="360"/>
                    <a:pt x="1523" y="42"/>
                  </a:cubicBezTo>
                  <a:cubicBezTo>
                    <a:pt x="1481" y="14"/>
                    <a:pt x="1433" y="0"/>
                    <a:pt x="13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53;p33">
              <a:extLst>
                <a:ext uri="{FF2B5EF4-FFF2-40B4-BE49-F238E27FC236}">
                  <a16:creationId xmlns:a16="http://schemas.microsoft.com/office/drawing/2014/main" id="{3A233CEA-233C-AF69-7693-5BD7597A6EE2}"/>
                </a:ext>
              </a:extLst>
            </p:cNvPr>
            <p:cNvSpPr/>
            <p:nvPr/>
          </p:nvSpPr>
          <p:spPr>
            <a:xfrm>
              <a:off x="3675650" y="5209125"/>
              <a:ext cx="72675" cy="50675"/>
            </a:xfrm>
            <a:custGeom>
              <a:avLst/>
              <a:gdLst/>
              <a:ahLst/>
              <a:cxnLst/>
              <a:rect l="l" t="t" r="r" b="b"/>
              <a:pathLst>
                <a:path w="2907" h="2027" extrusionOk="0">
                  <a:moveTo>
                    <a:pt x="2248" y="1"/>
                  </a:moveTo>
                  <a:cubicBezTo>
                    <a:pt x="2204" y="1"/>
                    <a:pt x="2161" y="12"/>
                    <a:pt x="2121" y="36"/>
                  </a:cubicBezTo>
                  <a:lnTo>
                    <a:pt x="289" y="1089"/>
                  </a:lnTo>
                  <a:cubicBezTo>
                    <a:pt x="94" y="1204"/>
                    <a:pt x="0" y="1435"/>
                    <a:pt x="58" y="1644"/>
                  </a:cubicBezTo>
                  <a:cubicBezTo>
                    <a:pt x="58" y="1651"/>
                    <a:pt x="58" y="1658"/>
                    <a:pt x="58" y="1658"/>
                  </a:cubicBezTo>
                  <a:cubicBezTo>
                    <a:pt x="116" y="1875"/>
                    <a:pt x="310" y="2026"/>
                    <a:pt x="534" y="2026"/>
                  </a:cubicBezTo>
                  <a:lnTo>
                    <a:pt x="2647" y="2026"/>
                  </a:lnTo>
                  <a:cubicBezTo>
                    <a:pt x="2791" y="2026"/>
                    <a:pt x="2907" y="1904"/>
                    <a:pt x="2900" y="1759"/>
                  </a:cubicBezTo>
                  <a:cubicBezTo>
                    <a:pt x="2892" y="1666"/>
                    <a:pt x="2878" y="1572"/>
                    <a:pt x="2864" y="1485"/>
                  </a:cubicBezTo>
                  <a:cubicBezTo>
                    <a:pt x="2864" y="1471"/>
                    <a:pt x="2864" y="1456"/>
                    <a:pt x="2864" y="1435"/>
                  </a:cubicBezTo>
                  <a:cubicBezTo>
                    <a:pt x="2791" y="988"/>
                    <a:pt x="2654" y="548"/>
                    <a:pt x="2467" y="137"/>
                  </a:cubicBezTo>
                  <a:cubicBezTo>
                    <a:pt x="2423" y="49"/>
                    <a:pt x="2337" y="1"/>
                    <a:pt x="22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54;p33">
              <a:extLst>
                <a:ext uri="{FF2B5EF4-FFF2-40B4-BE49-F238E27FC236}">
                  <a16:creationId xmlns:a16="http://schemas.microsoft.com/office/drawing/2014/main" id="{5D91494A-1973-4F78-487D-B1C4E71DDAA4}"/>
                </a:ext>
              </a:extLst>
            </p:cNvPr>
            <p:cNvSpPr/>
            <p:nvPr/>
          </p:nvSpPr>
          <p:spPr>
            <a:xfrm>
              <a:off x="3533375" y="5292425"/>
              <a:ext cx="69625" cy="67600"/>
            </a:xfrm>
            <a:custGeom>
              <a:avLst/>
              <a:gdLst/>
              <a:ahLst/>
              <a:cxnLst/>
              <a:rect l="l" t="t" r="r" b="b"/>
              <a:pathLst>
                <a:path w="2785" h="2704" extrusionOk="0">
                  <a:moveTo>
                    <a:pt x="2237" y="1"/>
                  </a:moveTo>
                  <a:cubicBezTo>
                    <a:pt x="2153" y="1"/>
                    <a:pt x="2068" y="22"/>
                    <a:pt x="1991" y="65"/>
                  </a:cubicBezTo>
                  <a:lnTo>
                    <a:pt x="1739" y="209"/>
                  </a:lnTo>
                  <a:lnTo>
                    <a:pt x="671" y="829"/>
                  </a:lnTo>
                  <a:lnTo>
                    <a:pt x="159" y="1125"/>
                  </a:lnTo>
                  <a:cubicBezTo>
                    <a:pt x="37" y="1197"/>
                    <a:pt x="1" y="1356"/>
                    <a:pt x="80" y="1478"/>
                  </a:cubicBezTo>
                  <a:cubicBezTo>
                    <a:pt x="397" y="1940"/>
                    <a:pt x="801" y="2344"/>
                    <a:pt x="1270" y="2661"/>
                  </a:cubicBezTo>
                  <a:cubicBezTo>
                    <a:pt x="1312" y="2690"/>
                    <a:pt x="1359" y="2703"/>
                    <a:pt x="1405" y="2703"/>
                  </a:cubicBezTo>
                  <a:cubicBezTo>
                    <a:pt x="1488" y="2703"/>
                    <a:pt x="1570" y="2660"/>
                    <a:pt x="1616" y="2582"/>
                  </a:cubicBezTo>
                  <a:lnTo>
                    <a:pt x="1623" y="2575"/>
                  </a:lnTo>
                  <a:lnTo>
                    <a:pt x="1688" y="2459"/>
                  </a:lnTo>
                  <a:lnTo>
                    <a:pt x="2078" y="1781"/>
                  </a:lnTo>
                  <a:lnTo>
                    <a:pt x="2143" y="1673"/>
                  </a:lnTo>
                  <a:lnTo>
                    <a:pt x="2676" y="750"/>
                  </a:lnTo>
                  <a:cubicBezTo>
                    <a:pt x="2785" y="555"/>
                    <a:pt x="2749" y="310"/>
                    <a:pt x="2590" y="151"/>
                  </a:cubicBezTo>
                  <a:cubicBezTo>
                    <a:pt x="2494" y="51"/>
                    <a:pt x="2366" y="1"/>
                    <a:pt x="22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55;p33">
              <a:extLst>
                <a:ext uri="{FF2B5EF4-FFF2-40B4-BE49-F238E27FC236}">
                  <a16:creationId xmlns:a16="http://schemas.microsoft.com/office/drawing/2014/main" id="{E07D34E0-1D13-35C5-99E8-3F0C66BC06D8}"/>
                </a:ext>
              </a:extLst>
            </p:cNvPr>
            <p:cNvSpPr/>
            <p:nvPr/>
          </p:nvSpPr>
          <p:spPr>
            <a:xfrm>
              <a:off x="3577025" y="5307750"/>
              <a:ext cx="51575" cy="71450"/>
            </a:xfrm>
            <a:custGeom>
              <a:avLst/>
              <a:gdLst/>
              <a:ahLst/>
              <a:cxnLst/>
              <a:rect l="l" t="t" r="r" b="b"/>
              <a:pathLst>
                <a:path w="2063" h="2858" extrusionOk="0">
                  <a:moveTo>
                    <a:pt x="1549" y="1"/>
                  </a:moveTo>
                  <a:cubicBezTo>
                    <a:pt x="1379" y="1"/>
                    <a:pt x="1218" y="92"/>
                    <a:pt x="1132" y="245"/>
                  </a:cubicBezTo>
                  <a:lnTo>
                    <a:pt x="72" y="2077"/>
                  </a:lnTo>
                  <a:cubicBezTo>
                    <a:pt x="0" y="2207"/>
                    <a:pt x="51" y="2365"/>
                    <a:pt x="180" y="2423"/>
                  </a:cubicBezTo>
                  <a:cubicBezTo>
                    <a:pt x="512" y="2582"/>
                    <a:pt x="866" y="2704"/>
                    <a:pt x="1233" y="2777"/>
                  </a:cubicBezTo>
                  <a:cubicBezTo>
                    <a:pt x="1349" y="2798"/>
                    <a:pt x="1464" y="2820"/>
                    <a:pt x="1587" y="2834"/>
                  </a:cubicBezTo>
                  <a:cubicBezTo>
                    <a:pt x="1623" y="2841"/>
                    <a:pt x="1681" y="2849"/>
                    <a:pt x="1709" y="2849"/>
                  </a:cubicBezTo>
                  <a:cubicBezTo>
                    <a:pt x="1738" y="2856"/>
                    <a:pt x="1767" y="2856"/>
                    <a:pt x="1803" y="2856"/>
                  </a:cubicBezTo>
                  <a:cubicBezTo>
                    <a:pt x="1813" y="2857"/>
                    <a:pt x="1822" y="2858"/>
                    <a:pt x="1832" y="2858"/>
                  </a:cubicBezTo>
                  <a:cubicBezTo>
                    <a:pt x="1880" y="2858"/>
                    <a:pt x="1926" y="2843"/>
                    <a:pt x="1962" y="2813"/>
                  </a:cubicBezTo>
                  <a:cubicBezTo>
                    <a:pt x="1976" y="2798"/>
                    <a:pt x="1991" y="2784"/>
                    <a:pt x="2005" y="2769"/>
                  </a:cubicBezTo>
                  <a:cubicBezTo>
                    <a:pt x="2041" y="2726"/>
                    <a:pt x="2063" y="2668"/>
                    <a:pt x="2063" y="2611"/>
                  </a:cubicBezTo>
                  <a:lnTo>
                    <a:pt x="2063" y="497"/>
                  </a:lnTo>
                  <a:cubicBezTo>
                    <a:pt x="2063" y="274"/>
                    <a:pt x="1919" y="79"/>
                    <a:pt x="1695" y="21"/>
                  </a:cubicBezTo>
                  <a:lnTo>
                    <a:pt x="1688" y="21"/>
                  </a:lnTo>
                  <a:cubicBezTo>
                    <a:pt x="1642" y="8"/>
                    <a:pt x="1595" y="1"/>
                    <a:pt x="1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56;p33">
              <a:extLst>
                <a:ext uri="{FF2B5EF4-FFF2-40B4-BE49-F238E27FC236}">
                  <a16:creationId xmlns:a16="http://schemas.microsoft.com/office/drawing/2014/main" id="{6C7857F8-7D2F-3286-0513-6F359029B898}"/>
                </a:ext>
              </a:extLst>
            </p:cNvPr>
            <p:cNvSpPr/>
            <p:nvPr/>
          </p:nvSpPr>
          <p:spPr>
            <a:xfrm>
              <a:off x="3634350" y="5307850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extrusionOk="0">
                  <a:moveTo>
                    <a:pt x="511" y="0"/>
                  </a:moveTo>
                  <a:cubicBezTo>
                    <a:pt x="469" y="0"/>
                    <a:pt x="426" y="6"/>
                    <a:pt x="383" y="17"/>
                  </a:cubicBezTo>
                  <a:lnTo>
                    <a:pt x="368" y="17"/>
                  </a:lnTo>
                  <a:cubicBezTo>
                    <a:pt x="152" y="75"/>
                    <a:pt x="1" y="270"/>
                    <a:pt x="1" y="493"/>
                  </a:cubicBezTo>
                  <a:lnTo>
                    <a:pt x="1" y="2607"/>
                  </a:lnTo>
                  <a:cubicBezTo>
                    <a:pt x="1" y="2746"/>
                    <a:pt x="116" y="2852"/>
                    <a:pt x="254" y="2852"/>
                  </a:cubicBezTo>
                  <a:cubicBezTo>
                    <a:pt x="258" y="2852"/>
                    <a:pt x="263" y="2852"/>
                    <a:pt x="267" y="2852"/>
                  </a:cubicBezTo>
                  <a:cubicBezTo>
                    <a:pt x="448" y="2837"/>
                    <a:pt x="621" y="2809"/>
                    <a:pt x="794" y="2780"/>
                  </a:cubicBezTo>
                  <a:lnTo>
                    <a:pt x="852" y="2765"/>
                  </a:lnTo>
                  <a:cubicBezTo>
                    <a:pt x="1212" y="2693"/>
                    <a:pt x="1559" y="2578"/>
                    <a:pt x="1890" y="2419"/>
                  </a:cubicBezTo>
                  <a:cubicBezTo>
                    <a:pt x="2020" y="2361"/>
                    <a:pt x="2063" y="2203"/>
                    <a:pt x="1991" y="2073"/>
                  </a:cubicBezTo>
                  <a:lnTo>
                    <a:pt x="1934" y="1972"/>
                  </a:lnTo>
                  <a:lnTo>
                    <a:pt x="1847" y="1820"/>
                  </a:lnTo>
                  <a:lnTo>
                    <a:pt x="938" y="241"/>
                  </a:lnTo>
                  <a:cubicBezTo>
                    <a:pt x="846" y="91"/>
                    <a:pt x="684" y="0"/>
                    <a:pt x="5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57;p33">
              <a:extLst>
                <a:ext uri="{FF2B5EF4-FFF2-40B4-BE49-F238E27FC236}">
                  <a16:creationId xmlns:a16="http://schemas.microsoft.com/office/drawing/2014/main" id="{9E6DE6FA-E631-9879-0C18-F972350DA427}"/>
                </a:ext>
              </a:extLst>
            </p:cNvPr>
            <p:cNvSpPr/>
            <p:nvPr/>
          </p:nvSpPr>
          <p:spPr>
            <a:xfrm>
              <a:off x="3660150" y="5292325"/>
              <a:ext cx="69600" cy="67700"/>
            </a:xfrm>
            <a:custGeom>
              <a:avLst/>
              <a:gdLst/>
              <a:ahLst/>
              <a:cxnLst/>
              <a:rect l="l" t="t" r="r" b="b"/>
              <a:pathLst>
                <a:path w="2784" h="2708" extrusionOk="0">
                  <a:moveTo>
                    <a:pt x="547" y="1"/>
                  </a:moveTo>
                  <a:cubicBezTo>
                    <a:pt x="418" y="1"/>
                    <a:pt x="291" y="52"/>
                    <a:pt x="195" y="148"/>
                  </a:cubicBezTo>
                  <a:lnTo>
                    <a:pt x="195" y="155"/>
                  </a:lnTo>
                  <a:cubicBezTo>
                    <a:pt x="29" y="314"/>
                    <a:pt x="0" y="559"/>
                    <a:pt x="108" y="754"/>
                  </a:cubicBezTo>
                  <a:lnTo>
                    <a:pt x="1168" y="2586"/>
                  </a:lnTo>
                  <a:cubicBezTo>
                    <a:pt x="1215" y="2664"/>
                    <a:pt x="1296" y="2707"/>
                    <a:pt x="1381" y="2707"/>
                  </a:cubicBezTo>
                  <a:cubicBezTo>
                    <a:pt x="1429" y="2707"/>
                    <a:pt x="1478" y="2694"/>
                    <a:pt x="1522" y="2665"/>
                  </a:cubicBezTo>
                  <a:cubicBezTo>
                    <a:pt x="1601" y="2600"/>
                    <a:pt x="1680" y="2542"/>
                    <a:pt x="1760" y="2485"/>
                  </a:cubicBezTo>
                  <a:lnTo>
                    <a:pt x="1810" y="2441"/>
                  </a:lnTo>
                  <a:cubicBezTo>
                    <a:pt x="2099" y="2203"/>
                    <a:pt x="2358" y="1937"/>
                    <a:pt x="2582" y="1641"/>
                  </a:cubicBezTo>
                  <a:cubicBezTo>
                    <a:pt x="2625" y="1590"/>
                    <a:pt x="2661" y="1533"/>
                    <a:pt x="2705" y="1475"/>
                  </a:cubicBezTo>
                  <a:cubicBezTo>
                    <a:pt x="2784" y="1360"/>
                    <a:pt x="2748" y="1194"/>
                    <a:pt x="2625" y="1122"/>
                  </a:cubicBezTo>
                  <a:lnTo>
                    <a:pt x="793" y="69"/>
                  </a:lnTo>
                  <a:cubicBezTo>
                    <a:pt x="716" y="23"/>
                    <a:pt x="631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58;p33">
              <a:extLst>
                <a:ext uri="{FF2B5EF4-FFF2-40B4-BE49-F238E27FC236}">
                  <a16:creationId xmlns:a16="http://schemas.microsoft.com/office/drawing/2014/main" id="{8DE72D5E-073F-9F1A-CD61-F98D1E9E5772}"/>
                </a:ext>
              </a:extLst>
            </p:cNvPr>
            <p:cNvSpPr/>
            <p:nvPr/>
          </p:nvSpPr>
          <p:spPr>
            <a:xfrm>
              <a:off x="3675475" y="5265725"/>
              <a:ext cx="72675" cy="50550"/>
            </a:xfrm>
            <a:custGeom>
              <a:avLst/>
              <a:gdLst/>
              <a:ahLst/>
              <a:cxnLst/>
              <a:rect l="l" t="t" r="r" b="b"/>
              <a:pathLst>
                <a:path w="2907" h="2022" extrusionOk="0">
                  <a:moveTo>
                    <a:pt x="534" y="0"/>
                  </a:moveTo>
                  <a:cubicBezTo>
                    <a:pt x="310" y="0"/>
                    <a:pt x="115" y="152"/>
                    <a:pt x="65" y="368"/>
                  </a:cubicBezTo>
                  <a:cubicBezTo>
                    <a:pt x="65" y="368"/>
                    <a:pt x="65" y="375"/>
                    <a:pt x="65" y="375"/>
                  </a:cubicBezTo>
                  <a:cubicBezTo>
                    <a:pt x="0" y="592"/>
                    <a:pt x="94" y="822"/>
                    <a:pt x="289" y="938"/>
                  </a:cubicBezTo>
                  <a:lnTo>
                    <a:pt x="1890" y="1847"/>
                  </a:lnTo>
                  <a:lnTo>
                    <a:pt x="2041" y="1940"/>
                  </a:lnTo>
                  <a:lnTo>
                    <a:pt x="2128" y="1984"/>
                  </a:lnTo>
                  <a:cubicBezTo>
                    <a:pt x="2168" y="2010"/>
                    <a:pt x="2212" y="2022"/>
                    <a:pt x="2254" y="2022"/>
                  </a:cubicBezTo>
                  <a:cubicBezTo>
                    <a:pt x="2343" y="2022"/>
                    <a:pt x="2428" y="1970"/>
                    <a:pt x="2467" y="1883"/>
                  </a:cubicBezTo>
                  <a:cubicBezTo>
                    <a:pt x="2582" y="1645"/>
                    <a:pt x="2676" y="1399"/>
                    <a:pt x="2748" y="1147"/>
                  </a:cubicBezTo>
                  <a:lnTo>
                    <a:pt x="2762" y="1089"/>
                  </a:lnTo>
                  <a:cubicBezTo>
                    <a:pt x="2835" y="822"/>
                    <a:pt x="2878" y="541"/>
                    <a:pt x="2907" y="260"/>
                  </a:cubicBezTo>
                  <a:cubicBezTo>
                    <a:pt x="2907" y="209"/>
                    <a:pt x="2892" y="166"/>
                    <a:pt x="2863" y="123"/>
                  </a:cubicBezTo>
                  <a:cubicBezTo>
                    <a:pt x="2820" y="44"/>
                    <a:pt x="2741" y="0"/>
                    <a:pt x="26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59;p33">
              <a:extLst>
                <a:ext uri="{FF2B5EF4-FFF2-40B4-BE49-F238E27FC236}">
                  <a16:creationId xmlns:a16="http://schemas.microsoft.com/office/drawing/2014/main" id="{8BBFEF86-7326-EFB6-C119-A93F669D2FA6}"/>
                </a:ext>
              </a:extLst>
            </p:cNvPr>
            <p:cNvSpPr/>
            <p:nvPr/>
          </p:nvSpPr>
          <p:spPr>
            <a:xfrm>
              <a:off x="3533375" y="5165600"/>
              <a:ext cx="68900" cy="67525"/>
            </a:xfrm>
            <a:custGeom>
              <a:avLst/>
              <a:gdLst/>
              <a:ahLst/>
              <a:cxnLst/>
              <a:rect l="l" t="t" r="r" b="b"/>
              <a:pathLst>
                <a:path w="2756" h="2701" extrusionOk="0">
                  <a:moveTo>
                    <a:pt x="1407" y="0"/>
                  </a:moveTo>
                  <a:cubicBezTo>
                    <a:pt x="1359" y="0"/>
                    <a:pt x="1311" y="15"/>
                    <a:pt x="1270" y="46"/>
                  </a:cubicBezTo>
                  <a:cubicBezTo>
                    <a:pt x="801" y="363"/>
                    <a:pt x="405" y="767"/>
                    <a:pt x="80" y="1228"/>
                  </a:cubicBezTo>
                  <a:cubicBezTo>
                    <a:pt x="1" y="1351"/>
                    <a:pt x="37" y="1510"/>
                    <a:pt x="159" y="1582"/>
                  </a:cubicBezTo>
                  <a:lnTo>
                    <a:pt x="1919" y="2599"/>
                  </a:lnTo>
                  <a:lnTo>
                    <a:pt x="1991" y="2635"/>
                  </a:lnTo>
                  <a:lnTo>
                    <a:pt x="2027" y="2657"/>
                  </a:lnTo>
                  <a:cubicBezTo>
                    <a:pt x="2092" y="2687"/>
                    <a:pt x="2162" y="2701"/>
                    <a:pt x="2231" y="2701"/>
                  </a:cubicBezTo>
                  <a:cubicBezTo>
                    <a:pt x="2361" y="2701"/>
                    <a:pt x="2491" y="2650"/>
                    <a:pt x="2590" y="2556"/>
                  </a:cubicBezTo>
                  <a:lnTo>
                    <a:pt x="2590" y="2548"/>
                  </a:lnTo>
                  <a:cubicBezTo>
                    <a:pt x="2705" y="2440"/>
                    <a:pt x="2756" y="2281"/>
                    <a:pt x="2734" y="2130"/>
                  </a:cubicBezTo>
                  <a:cubicBezTo>
                    <a:pt x="2734" y="2108"/>
                    <a:pt x="2727" y="2087"/>
                    <a:pt x="2727" y="2065"/>
                  </a:cubicBezTo>
                  <a:cubicBezTo>
                    <a:pt x="2713" y="2029"/>
                    <a:pt x="2698" y="1986"/>
                    <a:pt x="2676" y="1957"/>
                  </a:cubicBezTo>
                  <a:lnTo>
                    <a:pt x="1623" y="125"/>
                  </a:lnTo>
                  <a:cubicBezTo>
                    <a:pt x="1577" y="46"/>
                    <a:pt x="1492" y="0"/>
                    <a:pt x="14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0;p33">
              <a:extLst>
                <a:ext uri="{FF2B5EF4-FFF2-40B4-BE49-F238E27FC236}">
                  <a16:creationId xmlns:a16="http://schemas.microsoft.com/office/drawing/2014/main" id="{87719A62-4C47-F3E3-3FC6-31C3863CC01B}"/>
                </a:ext>
              </a:extLst>
            </p:cNvPr>
            <p:cNvSpPr/>
            <p:nvPr/>
          </p:nvSpPr>
          <p:spPr>
            <a:xfrm>
              <a:off x="3634350" y="5146325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extrusionOk="0">
                  <a:moveTo>
                    <a:pt x="243" y="0"/>
                  </a:moveTo>
                  <a:cubicBezTo>
                    <a:pt x="110" y="0"/>
                    <a:pt x="1" y="111"/>
                    <a:pt x="1" y="247"/>
                  </a:cubicBezTo>
                  <a:lnTo>
                    <a:pt x="1" y="2360"/>
                  </a:lnTo>
                  <a:cubicBezTo>
                    <a:pt x="1" y="2584"/>
                    <a:pt x="152" y="2778"/>
                    <a:pt x="368" y="2836"/>
                  </a:cubicBezTo>
                  <a:lnTo>
                    <a:pt x="383" y="2836"/>
                  </a:lnTo>
                  <a:cubicBezTo>
                    <a:pt x="424" y="2847"/>
                    <a:pt x="466" y="2853"/>
                    <a:pt x="508" y="2853"/>
                  </a:cubicBezTo>
                  <a:cubicBezTo>
                    <a:pt x="678" y="2853"/>
                    <a:pt x="846" y="2762"/>
                    <a:pt x="938" y="2605"/>
                  </a:cubicBezTo>
                  <a:lnTo>
                    <a:pt x="1256" y="2057"/>
                  </a:lnTo>
                  <a:lnTo>
                    <a:pt x="1277" y="2014"/>
                  </a:lnTo>
                  <a:lnTo>
                    <a:pt x="1306" y="1971"/>
                  </a:lnTo>
                  <a:lnTo>
                    <a:pt x="1739" y="1213"/>
                  </a:lnTo>
                  <a:lnTo>
                    <a:pt x="1775" y="1163"/>
                  </a:lnTo>
                  <a:lnTo>
                    <a:pt x="1991" y="773"/>
                  </a:lnTo>
                  <a:cubicBezTo>
                    <a:pt x="2063" y="651"/>
                    <a:pt x="2013" y="492"/>
                    <a:pt x="1890" y="434"/>
                  </a:cubicBezTo>
                  <a:cubicBezTo>
                    <a:pt x="1378" y="189"/>
                    <a:pt x="830" y="45"/>
                    <a:pt x="267" y="2"/>
                  </a:cubicBezTo>
                  <a:cubicBezTo>
                    <a:pt x="259" y="1"/>
                    <a:pt x="251" y="0"/>
                    <a:pt x="2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1;p33">
              <a:extLst>
                <a:ext uri="{FF2B5EF4-FFF2-40B4-BE49-F238E27FC236}">
                  <a16:creationId xmlns:a16="http://schemas.microsoft.com/office/drawing/2014/main" id="{E53FFC1B-375F-D05B-518A-1E98DBD0CA7E}"/>
                </a:ext>
              </a:extLst>
            </p:cNvPr>
            <p:cNvSpPr/>
            <p:nvPr/>
          </p:nvSpPr>
          <p:spPr>
            <a:xfrm>
              <a:off x="3514800" y="5265725"/>
              <a:ext cx="72525" cy="50600"/>
            </a:xfrm>
            <a:custGeom>
              <a:avLst/>
              <a:gdLst/>
              <a:ahLst/>
              <a:cxnLst/>
              <a:rect l="l" t="t" r="r" b="b"/>
              <a:pathLst>
                <a:path w="2901" h="2024" extrusionOk="0">
                  <a:moveTo>
                    <a:pt x="253" y="0"/>
                  </a:moveTo>
                  <a:cubicBezTo>
                    <a:pt x="109" y="0"/>
                    <a:pt x="1" y="123"/>
                    <a:pt x="8" y="260"/>
                  </a:cubicBezTo>
                  <a:cubicBezTo>
                    <a:pt x="51" y="822"/>
                    <a:pt x="203" y="1378"/>
                    <a:pt x="441" y="1883"/>
                  </a:cubicBezTo>
                  <a:cubicBezTo>
                    <a:pt x="485" y="1972"/>
                    <a:pt x="575" y="2024"/>
                    <a:pt x="666" y="2024"/>
                  </a:cubicBezTo>
                  <a:cubicBezTo>
                    <a:pt x="707" y="2024"/>
                    <a:pt x="749" y="2013"/>
                    <a:pt x="787" y="1991"/>
                  </a:cubicBezTo>
                  <a:lnTo>
                    <a:pt x="1198" y="1760"/>
                  </a:lnTo>
                  <a:lnTo>
                    <a:pt x="1249" y="1724"/>
                  </a:lnTo>
                  <a:lnTo>
                    <a:pt x="2266" y="1140"/>
                  </a:lnTo>
                  <a:lnTo>
                    <a:pt x="2316" y="1111"/>
                  </a:lnTo>
                  <a:lnTo>
                    <a:pt x="2619" y="938"/>
                  </a:lnTo>
                  <a:cubicBezTo>
                    <a:pt x="2814" y="822"/>
                    <a:pt x="2900" y="592"/>
                    <a:pt x="2842" y="375"/>
                  </a:cubicBezTo>
                  <a:cubicBezTo>
                    <a:pt x="2842" y="375"/>
                    <a:pt x="2842" y="368"/>
                    <a:pt x="2842" y="368"/>
                  </a:cubicBezTo>
                  <a:cubicBezTo>
                    <a:pt x="2785" y="152"/>
                    <a:pt x="2590" y="0"/>
                    <a:pt x="2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2;p33">
              <a:extLst>
                <a:ext uri="{FF2B5EF4-FFF2-40B4-BE49-F238E27FC236}">
                  <a16:creationId xmlns:a16="http://schemas.microsoft.com/office/drawing/2014/main" id="{2DD33C6A-EFEC-0ED2-1A71-C463F79557C9}"/>
                </a:ext>
              </a:extLst>
            </p:cNvPr>
            <p:cNvSpPr/>
            <p:nvPr/>
          </p:nvSpPr>
          <p:spPr>
            <a:xfrm>
              <a:off x="3514800" y="5209175"/>
              <a:ext cx="72700" cy="50625"/>
            </a:xfrm>
            <a:custGeom>
              <a:avLst/>
              <a:gdLst/>
              <a:ahLst/>
              <a:cxnLst/>
              <a:rect l="l" t="t" r="r" b="b"/>
              <a:pathLst>
                <a:path w="2908" h="2025" extrusionOk="0">
                  <a:moveTo>
                    <a:pt x="666" y="1"/>
                  </a:moveTo>
                  <a:cubicBezTo>
                    <a:pt x="575" y="1"/>
                    <a:pt x="485" y="52"/>
                    <a:pt x="441" y="142"/>
                  </a:cubicBezTo>
                  <a:cubicBezTo>
                    <a:pt x="203" y="647"/>
                    <a:pt x="51" y="1202"/>
                    <a:pt x="8" y="1765"/>
                  </a:cubicBezTo>
                  <a:cubicBezTo>
                    <a:pt x="1" y="1902"/>
                    <a:pt x="109" y="2024"/>
                    <a:pt x="253" y="2024"/>
                  </a:cubicBezTo>
                  <a:lnTo>
                    <a:pt x="2374" y="2024"/>
                  </a:lnTo>
                  <a:cubicBezTo>
                    <a:pt x="2504" y="2024"/>
                    <a:pt x="2633" y="1974"/>
                    <a:pt x="2720" y="1880"/>
                  </a:cubicBezTo>
                  <a:lnTo>
                    <a:pt x="2742" y="1858"/>
                  </a:lnTo>
                  <a:cubicBezTo>
                    <a:pt x="2792" y="1801"/>
                    <a:pt x="2828" y="1736"/>
                    <a:pt x="2842" y="1664"/>
                  </a:cubicBezTo>
                  <a:cubicBezTo>
                    <a:pt x="2842" y="1656"/>
                    <a:pt x="2842" y="1649"/>
                    <a:pt x="2842" y="1649"/>
                  </a:cubicBezTo>
                  <a:cubicBezTo>
                    <a:pt x="2907" y="1433"/>
                    <a:pt x="2814" y="1202"/>
                    <a:pt x="2619" y="1094"/>
                  </a:cubicBezTo>
                  <a:lnTo>
                    <a:pt x="787" y="34"/>
                  </a:lnTo>
                  <a:cubicBezTo>
                    <a:pt x="749" y="11"/>
                    <a:pt x="707" y="1"/>
                    <a:pt x="6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463;p33">
            <a:extLst>
              <a:ext uri="{FF2B5EF4-FFF2-40B4-BE49-F238E27FC236}">
                <a16:creationId xmlns:a16="http://schemas.microsoft.com/office/drawing/2014/main" id="{7C2E0AD3-F27A-8FC3-FB75-B024D61C871F}"/>
              </a:ext>
            </a:extLst>
          </p:cNvPr>
          <p:cNvGrpSpPr/>
          <p:nvPr/>
        </p:nvGrpSpPr>
        <p:grpSpPr>
          <a:xfrm>
            <a:off x="5098135" y="1882759"/>
            <a:ext cx="719765" cy="836612"/>
            <a:chOff x="4727025" y="1332775"/>
            <a:chExt cx="59900" cy="69625"/>
          </a:xfrm>
        </p:grpSpPr>
        <p:sp>
          <p:nvSpPr>
            <p:cNvPr id="20" name="Google Shape;464;p33">
              <a:extLst>
                <a:ext uri="{FF2B5EF4-FFF2-40B4-BE49-F238E27FC236}">
                  <a16:creationId xmlns:a16="http://schemas.microsoft.com/office/drawing/2014/main" id="{CAA75659-BB34-5D2F-5E9E-8AE989D312AF}"/>
                </a:ext>
              </a:extLst>
            </p:cNvPr>
            <p:cNvSpPr/>
            <p:nvPr/>
          </p:nvSpPr>
          <p:spPr>
            <a:xfrm>
              <a:off x="4727025" y="1332775"/>
              <a:ext cx="36450" cy="33200"/>
            </a:xfrm>
            <a:custGeom>
              <a:avLst/>
              <a:gdLst/>
              <a:ahLst/>
              <a:cxnLst/>
              <a:rect l="l" t="t" r="r" b="b"/>
              <a:pathLst>
                <a:path w="1458" h="1328" extrusionOk="0">
                  <a:moveTo>
                    <a:pt x="1047" y="1"/>
                  </a:moveTo>
                  <a:lnTo>
                    <a:pt x="1047" y="188"/>
                  </a:lnTo>
                  <a:cubicBezTo>
                    <a:pt x="484" y="289"/>
                    <a:pt x="51" y="758"/>
                    <a:pt x="1" y="1328"/>
                  </a:cubicBezTo>
                  <a:lnTo>
                    <a:pt x="477" y="1328"/>
                  </a:lnTo>
                  <a:cubicBezTo>
                    <a:pt x="527" y="1018"/>
                    <a:pt x="751" y="765"/>
                    <a:pt x="1047" y="679"/>
                  </a:cubicBezTo>
                  <a:lnTo>
                    <a:pt x="1047" y="845"/>
                  </a:lnTo>
                  <a:lnTo>
                    <a:pt x="1458" y="433"/>
                  </a:lnTo>
                  <a:lnTo>
                    <a:pt x="10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65;p33">
              <a:extLst>
                <a:ext uri="{FF2B5EF4-FFF2-40B4-BE49-F238E27FC236}">
                  <a16:creationId xmlns:a16="http://schemas.microsoft.com/office/drawing/2014/main" id="{2647F64F-2385-98F0-6D0D-905E348F3995}"/>
                </a:ext>
              </a:extLst>
            </p:cNvPr>
            <p:cNvSpPr/>
            <p:nvPr/>
          </p:nvSpPr>
          <p:spPr>
            <a:xfrm>
              <a:off x="4750475" y="1369025"/>
              <a:ext cx="36450" cy="33375"/>
            </a:xfrm>
            <a:custGeom>
              <a:avLst/>
              <a:gdLst/>
              <a:ahLst/>
              <a:cxnLst/>
              <a:rect l="l" t="t" r="r" b="b"/>
              <a:pathLst>
                <a:path w="1458" h="1335" extrusionOk="0">
                  <a:moveTo>
                    <a:pt x="974" y="0"/>
                  </a:moveTo>
                  <a:cubicBezTo>
                    <a:pt x="931" y="311"/>
                    <a:pt x="707" y="570"/>
                    <a:pt x="404" y="657"/>
                  </a:cubicBezTo>
                  <a:lnTo>
                    <a:pt x="404" y="491"/>
                  </a:lnTo>
                  <a:lnTo>
                    <a:pt x="0" y="902"/>
                  </a:lnTo>
                  <a:lnTo>
                    <a:pt x="404" y="1335"/>
                  </a:lnTo>
                  <a:lnTo>
                    <a:pt x="404" y="1140"/>
                  </a:lnTo>
                  <a:cubicBezTo>
                    <a:pt x="967" y="1039"/>
                    <a:pt x="1400" y="577"/>
                    <a:pt x="1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466;p33">
            <a:extLst>
              <a:ext uri="{FF2B5EF4-FFF2-40B4-BE49-F238E27FC236}">
                <a16:creationId xmlns:a16="http://schemas.microsoft.com/office/drawing/2014/main" id="{5F5EF89E-6780-0047-590D-5DDCEBD57B35}"/>
              </a:ext>
            </a:extLst>
          </p:cNvPr>
          <p:cNvGrpSpPr/>
          <p:nvPr/>
        </p:nvGrpSpPr>
        <p:grpSpPr>
          <a:xfrm>
            <a:off x="6029389" y="1878404"/>
            <a:ext cx="843231" cy="845323"/>
            <a:chOff x="4820425" y="1329900"/>
            <a:chExt cx="70175" cy="70350"/>
          </a:xfrm>
        </p:grpSpPr>
        <p:sp>
          <p:nvSpPr>
            <p:cNvPr id="23" name="Google Shape;467;p33">
              <a:extLst>
                <a:ext uri="{FF2B5EF4-FFF2-40B4-BE49-F238E27FC236}">
                  <a16:creationId xmlns:a16="http://schemas.microsoft.com/office/drawing/2014/main" id="{0CA94009-5830-7865-018D-3251DC5F1CF6}"/>
                </a:ext>
              </a:extLst>
            </p:cNvPr>
            <p:cNvSpPr/>
            <p:nvPr/>
          </p:nvSpPr>
          <p:spPr>
            <a:xfrm>
              <a:off x="4862975" y="1335475"/>
              <a:ext cx="27625" cy="34650"/>
            </a:xfrm>
            <a:custGeom>
              <a:avLst/>
              <a:gdLst/>
              <a:ahLst/>
              <a:cxnLst/>
              <a:rect l="l" t="t" r="r" b="b"/>
              <a:pathLst>
                <a:path w="1105" h="1386" extrusionOk="0">
                  <a:moveTo>
                    <a:pt x="1" y="1"/>
                  </a:moveTo>
                  <a:lnTo>
                    <a:pt x="1" y="491"/>
                  </a:lnTo>
                  <a:cubicBezTo>
                    <a:pt x="217" y="585"/>
                    <a:pt x="376" y="765"/>
                    <a:pt x="441" y="989"/>
                  </a:cubicBezTo>
                  <a:lnTo>
                    <a:pt x="275" y="989"/>
                  </a:lnTo>
                  <a:lnTo>
                    <a:pt x="679" y="1386"/>
                  </a:lnTo>
                  <a:lnTo>
                    <a:pt x="1104" y="989"/>
                  </a:lnTo>
                  <a:lnTo>
                    <a:pt x="917" y="989"/>
                  </a:lnTo>
                  <a:cubicBezTo>
                    <a:pt x="830" y="513"/>
                    <a:pt x="470" y="123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68;p33">
              <a:extLst>
                <a:ext uri="{FF2B5EF4-FFF2-40B4-BE49-F238E27FC236}">
                  <a16:creationId xmlns:a16="http://schemas.microsoft.com/office/drawing/2014/main" id="{E211FE24-C601-7B06-87B5-96B1606F34FE}"/>
                </a:ext>
              </a:extLst>
            </p:cNvPr>
            <p:cNvSpPr/>
            <p:nvPr/>
          </p:nvSpPr>
          <p:spPr>
            <a:xfrm>
              <a:off x="4820425" y="1360000"/>
              <a:ext cx="27625" cy="34650"/>
            </a:xfrm>
            <a:custGeom>
              <a:avLst/>
              <a:gdLst/>
              <a:ahLst/>
              <a:cxnLst/>
              <a:rect l="l" t="t" r="r" b="b"/>
              <a:pathLst>
                <a:path w="1105" h="1386" extrusionOk="0">
                  <a:moveTo>
                    <a:pt x="426" y="1"/>
                  </a:moveTo>
                  <a:lnTo>
                    <a:pt x="1" y="397"/>
                  </a:lnTo>
                  <a:lnTo>
                    <a:pt x="188" y="397"/>
                  </a:lnTo>
                  <a:cubicBezTo>
                    <a:pt x="275" y="873"/>
                    <a:pt x="628" y="1263"/>
                    <a:pt x="1097" y="1386"/>
                  </a:cubicBezTo>
                  <a:lnTo>
                    <a:pt x="1104" y="895"/>
                  </a:lnTo>
                  <a:cubicBezTo>
                    <a:pt x="888" y="801"/>
                    <a:pt x="729" y="621"/>
                    <a:pt x="664" y="397"/>
                  </a:cubicBezTo>
                  <a:lnTo>
                    <a:pt x="830" y="397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69;p33">
              <a:extLst>
                <a:ext uri="{FF2B5EF4-FFF2-40B4-BE49-F238E27FC236}">
                  <a16:creationId xmlns:a16="http://schemas.microsoft.com/office/drawing/2014/main" id="{D2A1DC91-2768-A3CF-EC8D-7B4C6E055BF4}"/>
                </a:ext>
              </a:extLst>
            </p:cNvPr>
            <p:cNvSpPr/>
            <p:nvPr/>
          </p:nvSpPr>
          <p:spPr>
            <a:xfrm>
              <a:off x="4850375" y="1372800"/>
              <a:ext cx="34625" cy="27450"/>
            </a:xfrm>
            <a:custGeom>
              <a:avLst/>
              <a:gdLst/>
              <a:ahLst/>
              <a:cxnLst/>
              <a:rect l="l" t="t" r="r" b="b"/>
              <a:pathLst>
                <a:path w="1385" h="1098" extrusionOk="0">
                  <a:moveTo>
                    <a:pt x="894" y="1"/>
                  </a:moveTo>
                  <a:cubicBezTo>
                    <a:pt x="801" y="210"/>
                    <a:pt x="620" y="369"/>
                    <a:pt x="397" y="434"/>
                  </a:cubicBezTo>
                  <a:lnTo>
                    <a:pt x="397" y="275"/>
                  </a:lnTo>
                  <a:lnTo>
                    <a:pt x="0" y="672"/>
                  </a:lnTo>
                  <a:lnTo>
                    <a:pt x="397" y="1097"/>
                  </a:lnTo>
                  <a:lnTo>
                    <a:pt x="397" y="910"/>
                  </a:lnTo>
                  <a:cubicBezTo>
                    <a:pt x="873" y="823"/>
                    <a:pt x="1262" y="470"/>
                    <a:pt x="1385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70;p33">
              <a:extLst>
                <a:ext uri="{FF2B5EF4-FFF2-40B4-BE49-F238E27FC236}">
                  <a16:creationId xmlns:a16="http://schemas.microsoft.com/office/drawing/2014/main" id="{8F1710EE-DCA9-7F34-0695-D34A7F4D8ADB}"/>
                </a:ext>
              </a:extLst>
            </p:cNvPr>
            <p:cNvSpPr/>
            <p:nvPr/>
          </p:nvSpPr>
          <p:spPr>
            <a:xfrm>
              <a:off x="4825850" y="1329900"/>
              <a:ext cx="34625" cy="27975"/>
            </a:xfrm>
            <a:custGeom>
              <a:avLst/>
              <a:gdLst/>
              <a:ahLst/>
              <a:cxnLst/>
              <a:rect l="l" t="t" r="r" b="b"/>
              <a:pathLst>
                <a:path w="1385" h="1119" extrusionOk="0">
                  <a:moveTo>
                    <a:pt x="988" y="0"/>
                  </a:moveTo>
                  <a:lnTo>
                    <a:pt x="988" y="188"/>
                  </a:lnTo>
                  <a:cubicBezTo>
                    <a:pt x="505" y="274"/>
                    <a:pt x="123" y="635"/>
                    <a:pt x="0" y="1118"/>
                  </a:cubicBezTo>
                  <a:lnTo>
                    <a:pt x="491" y="1118"/>
                  </a:lnTo>
                  <a:cubicBezTo>
                    <a:pt x="584" y="895"/>
                    <a:pt x="765" y="729"/>
                    <a:pt x="995" y="664"/>
                  </a:cubicBezTo>
                  <a:lnTo>
                    <a:pt x="995" y="830"/>
                  </a:lnTo>
                  <a:lnTo>
                    <a:pt x="1385" y="426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471;p33">
            <a:extLst>
              <a:ext uri="{FF2B5EF4-FFF2-40B4-BE49-F238E27FC236}">
                <a16:creationId xmlns:a16="http://schemas.microsoft.com/office/drawing/2014/main" id="{025B84C4-BD2C-0EF8-C207-E279D93D3E0A}"/>
              </a:ext>
            </a:extLst>
          </p:cNvPr>
          <p:cNvGrpSpPr/>
          <p:nvPr/>
        </p:nvGrpSpPr>
        <p:grpSpPr>
          <a:xfrm>
            <a:off x="7079296" y="1895977"/>
            <a:ext cx="884085" cy="810176"/>
            <a:chOff x="4903200" y="1331525"/>
            <a:chExt cx="73575" cy="67425"/>
          </a:xfrm>
        </p:grpSpPr>
        <p:sp>
          <p:nvSpPr>
            <p:cNvPr id="28" name="Google Shape;472;p33">
              <a:extLst>
                <a:ext uri="{FF2B5EF4-FFF2-40B4-BE49-F238E27FC236}">
                  <a16:creationId xmlns:a16="http://schemas.microsoft.com/office/drawing/2014/main" id="{48974286-B7FC-8F54-CAC5-9709B3D89145}"/>
                </a:ext>
              </a:extLst>
            </p:cNvPr>
            <p:cNvSpPr/>
            <p:nvPr/>
          </p:nvSpPr>
          <p:spPr>
            <a:xfrm>
              <a:off x="4903200" y="1331525"/>
              <a:ext cx="73575" cy="67425"/>
            </a:xfrm>
            <a:custGeom>
              <a:avLst/>
              <a:gdLst/>
              <a:ahLst/>
              <a:cxnLst/>
              <a:rect l="l" t="t" r="r" b="b"/>
              <a:pathLst>
                <a:path w="2943" h="2697" extrusionOk="0">
                  <a:moveTo>
                    <a:pt x="1652" y="0"/>
                  </a:moveTo>
                  <a:lnTo>
                    <a:pt x="1652" y="173"/>
                  </a:lnTo>
                  <a:cubicBezTo>
                    <a:pt x="534" y="195"/>
                    <a:pt x="0" y="1551"/>
                    <a:pt x="794" y="2330"/>
                  </a:cubicBezTo>
                  <a:cubicBezTo>
                    <a:pt x="1051" y="2583"/>
                    <a:pt x="1366" y="2696"/>
                    <a:pt x="1674" y="2696"/>
                  </a:cubicBezTo>
                  <a:cubicBezTo>
                    <a:pt x="2323" y="2696"/>
                    <a:pt x="2943" y="2194"/>
                    <a:pt x="2943" y="1435"/>
                  </a:cubicBezTo>
                  <a:lnTo>
                    <a:pt x="2503" y="1435"/>
                  </a:lnTo>
                  <a:cubicBezTo>
                    <a:pt x="2503" y="1928"/>
                    <a:pt x="2093" y="2259"/>
                    <a:pt x="1668" y="2259"/>
                  </a:cubicBezTo>
                  <a:cubicBezTo>
                    <a:pt x="1470" y="2259"/>
                    <a:pt x="1269" y="2187"/>
                    <a:pt x="1104" y="2027"/>
                  </a:cubicBezTo>
                  <a:cubicBezTo>
                    <a:pt x="577" y="1515"/>
                    <a:pt x="923" y="628"/>
                    <a:pt x="1652" y="613"/>
                  </a:cubicBezTo>
                  <a:lnTo>
                    <a:pt x="1652" y="765"/>
                  </a:lnTo>
                  <a:lnTo>
                    <a:pt x="2020" y="390"/>
                  </a:lnTo>
                  <a:lnTo>
                    <a:pt x="16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73;p33">
              <a:extLst>
                <a:ext uri="{FF2B5EF4-FFF2-40B4-BE49-F238E27FC236}">
                  <a16:creationId xmlns:a16="http://schemas.microsoft.com/office/drawing/2014/main" id="{FB7E762F-4ABE-C998-CC18-36BA76B7AC00}"/>
                </a:ext>
              </a:extLst>
            </p:cNvPr>
            <p:cNvSpPr/>
            <p:nvPr/>
          </p:nvSpPr>
          <p:spPr>
            <a:xfrm>
              <a:off x="4930250" y="1353150"/>
              <a:ext cx="29775" cy="32475"/>
            </a:xfrm>
            <a:custGeom>
              <a:avLst/>
              <a:gdLst/>
              <a:ahLst/>
              <a:cxnLst/>
              <a:rect l="l" t="t" r="r" b="b"/>
              <a:pathLst>
                <a:path w="1191" h="1299" extrusionOk="0">
                  <a:moveTo>
                    <a:pt x="592" y="1"/>
                  </a:moveTo>
                  <a:cubicBezTo>
                    <a:pt x="274" y="1"/>
                    <a:pt x="15" y="246"/>
                    <a:pt x="0" y="570"/>
                  </a:cubicBezTo>
                  <a:lnTo>
                    <a:pt x="447" y="570"/>
                  </a:lnTo>
                  <a:cubicBezTo>
                    <a:pt x="447" y="479"/>
                    <a:pt x="519" y="416"/>
                    <a:pt x="597" y="416"/>
                  </a:cubicBezTo>
                  <a:cubicBezTo>
                    <a:pt x="624" y="416"/>
                    <a:pt x="652" y="424"/>
                    <a:pt x="678" y="441"/>
                  </a:cubicBezTo>
                  <a:cubicBezTo>
                    <a:pt x="779" y="506"/>
                    <a:pt x="765" y="657"/>
                    <a:pt x="656" y="707"/>
                  </a:cubicBezTo>
                  <a:lnTo>
                    <a:pt x="656" y="534"/>
                  </a:lnTo>
                  <a:lnTo>
                    <a:pt x="289" y="902"/>
                  </a:lnTo>
                  <a:lnTo>
                    <a:pt x="656" y="1299"/>
                  </a:lnTo>
                  <a:lnTo>
                    <a:pt x="656" y="1155"/>
                  </a:lnTo>
                  <a:cubicBezTo>
                    <a:pt x="959" y="1126"/>
                    <a:pt x="1190" y="873"/>
                    <a:pt x="1190" y="570"/>
                  </a:cubicBezTo>
                  <a:cubicBezTo>
                    <a:pt x="1176" y="246"/>
                    <a:pt x="916" y="1"/>
                    <a:pt x="5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474;p33">
            <a:extLst>
              <a:ext uri="{FF2B5EF4-FFF2-40B4-BE49-F238E27FC236}">
                <a16:creationId xmlns:a16="http://schemas.microsoft.com/office/drawing/2014/main" id="{6D00CE5E-0BD0-D8B3-746B-8BFD22CA99DF}"/>
              </a:ext>
            </a:extLst>
          </p:cNvPr>
          <p:cNvGrpSpPr/>
          <p:nvPr/>
        </p:nvGrpSpPr>
        <p:grpSpPr>
          <a:xfrm>
            <a:off x="5008314" y="3020393"/>
            <a:ext cx="899407" cy="808674"/>
            <a:chOff x="4721625" y="1420750"/>
            <a:chExt cx="74850" cy="67300"/>
          </a:xfrm>
        </p:grpSpPr>
        <p:sp>
          <p:nvSpPr>
            <p:cNvPr id="31" name="Google Shape;475;p33">
              <a:extLst>
                <a:ext uri="{FF2B5EF4-FFF2-40B4-BE49-F238E27FC236}">
                  <a16:creationId xmlns:a16="http://schemas.microsoft.com/office/drawing/2014/main" id="{9798A121-B1AF-76D6-4E30-388E5B37A4D7}"/>
                </a:ext>
              </a:extLst>
            </p:cNvPr>
            <p:cNvSpPr/>
            <p:nvPr/>
          </p:nvSpPr>
          <p:spPr>
            <a:xfrm>
              <a:off x="4729200" y="1468375"/>
              <a:ext cx="24175" cy="19675"/>
            </a:xfrm>
            <a:custGeom>
              <a:avLst/>
              <a:gdLst/>
              <a:ahLst/>
              <a:cxnLst/>
              <a:rect l="l" t="t" r="r" b="b"/>
              <a:pathLst>
                <a:path w="967" h="787" extrusionOk="0">
                  <a:moveTo>
                    <a:pt x="404" y="0"/>
                  </a:moveTo>
                  <a:lnTo>
                    <a:pt x="0" y="238"/>
                  </a:lnTo>
                  <a:cubicBezTo>
                    <a:pt x="231" y="549"/>
                    <a:pt x="577" y="751"/>
                    <a:pt x="967" y="787"/>
                  </a:cubicBezTo>
                  <a:lnTo>
                    <a:pt x="967" y="318"/>
                  </a:lnTo>
                  <a:cubicBezTo>
                    <a:pt x="743" y="282"/>
                    <a:pt x="548" y="174"/>
                    <a:pt x="40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76;p33">
              <a:extLst>
                <a:ext uri="{FF2B5EF4-FFF2-40B4-BE49-F238E27FC236}">
                  <a16:creationId xmlns:a16="http://schemas.microsoft.com/office/drawing/2014/main" id="{F89E4E96-51E5-EFA0-77F6-DD82A8A83382}"/>
                </a:ext>
              </a:extLst>
            </p:cNvPr>
            <p:cNvSpPr/>
            <p:nvPr/>
          </p:nvSpPr>
          <p:spPr>
            <a:xfrm>
              <a:off x="4721625" y="1440775"/>
              <a:ext cx="14450" cy="27975"/>
            </a:xfrm>
            <a:custGeom>
              <a:avLst/>
              <a:gdLst/>
              <a:ahLst/>
              <a:cxnLst/>
              <a:rect l="l" t="t" r="r" b="b"/>
              <a:pathLst>
                <a:path w="578" h="1119" extrusionOk="0">
                  <a:moveTo>
                    <a:pt x="159" y="1"/>
                  </a:moveTo>
                  <a:cubicBezTo>
                    <a:pt x="0" y="354"/>
                    <a:pt x="8" y="765"/>
                    <a:pt x="173" y="1119"/>
                  </a:cubicBezTo>
                  <a:lnTo>
                    <a:pt x="577" y="881"/>
                  </a:lnTo>
                  <a:cubicBezTo>
                    <a:pt x="491" y="679"/>
                    <a:pt x="491" y="448"/>
                    <a:pt x="563" y="232"/>
                  </a:cubicBezTo>
                  <a:lnTo>
                    <a:pt x="1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77;p33">
              <a:extLst>
                <a:ext uri="{FF2B5EF4-FFF2-40B4-BE49-F238E27FC236}">
                  <a16:creationId xmlns:a16="http://schemas.microsoft.com/office/drawing/2014/main" id="{CFA0CAE2-32B9-377B-C85D-3D73F0592680}"/>
                </a:ext>
              </a:extLst>
            </p:cNvPr>
            <p:cNvSpPr/>
            <p:nvPr/>
          </p:nvSpPr>
          <p:spPr>
            <a:xfrm>
              <a:off x="4728825" y="1420750"/>
              <a:ext cx="67650" cy="43325"/>
            </a:xfrm>
            <a:custGeom>
              <a:avLst/>
              <a:gdLst/>
              <a:ahLst/>
              <a:cxnLst/>
              <a:rect l="l" t="t" r="r" b="b"/>
              <a:pathLst>
                <a:path w="2706" h="1733" extrusionOk="0">
                  <a:moveTo>
                    <a:pt x="1094" y="0"/>
                  </a:moveTo>
                  <a:cubicBezTo>
                    <a:pt x="689" y="0"/>
                    <a:pt x="279" y="180"/>
                    <a:pt x="1" y="578"/>
                  </a:cubicBezTo>
                  <a:lnTo>
                    <a:pt x="405" y="809"/>
                  </a:lnTo>
                  <a:cubicBezTo>
                    <a:pt x="587" y="568"/>
                    <a:pt x="845" y="459"/>
                    <a:pt x="1100" y="459"/>
                  </a:cubicBezTo>
                  <a:cubicBezTo>
                    <a:pt x="1532" y="459"/>
                    <a:pt x="1955" y="770"/>
                    <a:pt x="1992" y="1278"/>
                  </a:cubicBezTo>
                  <a:lnTo>
                    <a:pt x="1754" y="1278"/>
                  </a:lnTo>
                  <a:lnTo>
                    <a:pt x="2215" y="1732"/>
                  </a:lnTo>
                  <a:lnTo>
                    <a:pt x="2706" y="1278"/>
                  </a:lnTo>
                  <a:lnTo>
                    <a:pt x="2460" y="1278"/>
                  </a:lnTo>
                  <a:cubicBezTo>
                    <a:pt x="2415" y="484"/>
                    <a:pt x="1760" y="0"/>
                    <a:pt x="10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478;p33">
            <a:extLst>
              <a:ext uri="{FF2B5EF4-FFF2-40B4-BE49-F238E27FC236}">
                <a16:creationId xmlns:a16="http://schemas.microsoft.com/office/drawing/2014/main" id="{D3A01E55-64EC-C3FB-585F-F91783F420BF}"/>
              </a:ext>
            </a:extLst>
          </p:cNvPr>
          <p:cNvGrpSpPr/>
          <p:nvPr/>
        </p:nvGrpSpPr>
        <p:grpSpPr>
          <a:xfrm>
            <a:off x="6007910" y="2972930"/>
            <a:ext cx="886189" cy="857940"/>
            <a:chOff x="4815575" y="1416800"/>
            <a:chExt cx="73750" cy="71400"/>
          </a:xfrm>
        </p:grpSpPr>
        <p:sp>
          <p:nvSpPr>
            <p:cNvPr id="35" name="Google Shape;479;p33">
              <a:extLst>
                <a:ext uri="{FF2B5EF4-FFF2-40B4-BE49-F238E27FC236}">
                  <a16:creationId xmlns:a16="http://schemas.microsoft.com/office/drawing/2014/main" id="{8FFF176B-1E95-AF01-E9F3-ED458EBE34C7}"/>
                </a:ext>
              </a:extLst>
            </p:cNvPr>
            <p:cNvSpPr/>
            <p:nvPr/>
          </p:nvSpPr>
          <p:spPr>
            <a:xfrm>
              <a:off x="4815575" y="1416800"/>
              <a:ext cx="43100" cy="52150"/>
            </a:xfrm>
            <a:custGeom>
              <a:avLst/>
              <a:gdLst/>
              <a:ahLst/>
              <a:cxnLst/>
              <a:rect l="l" t="t" r="r" b="b"/>
              <a:pathLst>
                <a:path w="1724" h="2086" extrusionOk="0">
                  <a:moveTo>
                    <a:pt x="1327" y="1"/>
                  </a:moveTo>
                  <a:lnTo>
                    <a:pt x="1327" y="181"/>
                  </a:lnTo>
                  <a:cubicBezTo>
                    <a:pt x="469" y="361"/>
                    <a:pt x="0" y="1299"/>
                    <a:pt x="375" y="2085"/>
                  </a:cubicBezTo>
                  <a:lnTo>
                    <a:pt x="772" y="1818"/>
                  </a:lnTo>
                  <a:cubicBezTo>
                    <a:pt x="729" y="1717"/>
                    <a:pt x="707" y="1609"/>
                    <a:pt x="707" y="1501"/>
                  </a:cubicBezTo>
                  <a:cubicBezTo>
                    <a:pt x="714" y="1111"/>
                    <a:pt x="959" y="772"/>
                    <a:pt x="1327" y="657"/>
                  </a:cubicBezTo>
                  <a:lnTo>
                    <a:pt x="1327" y="823"/>
                  </a:lnTo>
                  <a:lnTo>
                    <a:pt x="1724" y="426"/>
                  </a:lnTo>
                  <a:lnTo>
                    <a:pt x="13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80;p33">
              <a:extLst>
                <a:ext uri="{FF2B5EF4-FFF2-40B4-BE49-F238E27FC236}">
                  <a16:creationId xmlns:a16="http://schemas.microsoft.com/office/drawing/2014/main" id="{0B4FE716-A9CB-9C41-BB8C-DEEE134EF62D}"/>
                </a:ext>
              </a:extLst>
            </p:cNvPr>
            <p:cNvSpPr/>
            <p:nvPr/>
          </p:nvSpPr>
          <p:spPr>
            <a:xfrm>
              <a:off x="4861725" y="1421125"/>
              <a:ext cx="27600" cy="51250"/>
            </a:xfrm>
            <a:custGeom>
              <a:avLst/>
              <a:gdLst/>
              <a:ahLst/>
              <a:cxnLst/>
              <a:rect l="l" t="t" r="r" b="b"/>
              <a:pathLst>
                <a:path w="1104" h="2050" extrusionOk="0">
                  <a:moveTo>
                    <a:pt x="0" y="1"/>
                  </a:moveTo>
                  <a:lnTo>
                    <a:pt x="0" y="477"/>
                  </a:lnTo>
                  <a:cubicBezTo>
                    <a:pt x="375" y="592"/>
                    <a:pt x="635" y="938"/>
                    <a:pt x="635" y="1328"/>
                  </a:cubicBezTo>
                  <a:cubicBezTo>
                    <a:pt x="635" y="1429"/>
                    <a:pt x="621" y="1530"/>
                    <a:pt x="585" y="1624"/>
                  </a:cubicBezTo>
                  <a:lnTo>
                    <a:pt x="404" y="1494"/>
                  </a:lnTo>
                  <a:lnTo>
                    <a:pt x="513" y="2049"/>
                  </a:lnTo>
                  <a:lnTo>
                    <a:pt x="1089" y="1963"/>
                  </a:lnTo>
                  <a:lnTo>
                    <a:pt x="981" y="1883"/>
                  </a:lnTo>
                  <a:cubicBezTo>
                    <a:pt x="1061" y="1710"/>
                    <a:pt x="1104" y="1523"/>
                    <a:pt x="1104" y="1328"/>
                  </a:cubicBezTo>
                  <a:cubicBezTo>
                    <a:pt x="1104" y="679"/>
                    <a:pt x="635" y="12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81;p33">
              <a:extLst>
                <a:ext uri="{FF2B5EF4-FFF2-40B4-BE49-F238E27FC236}">
                  <a16:creationId xmlns:a16="http://schemas.microsoft.com/office/drawing/2014/main" id="{2FBA173C-A9FF-2F9F-B35A-6DFEBAFAD611}"/>
                </a:ext>
              </a:extLst>
            </p:cNvPr>
            <p:cNvSpPr/>
            <p:nvPr/>
          </p:nvSpPr>
          <p:spPr>
            <a:xfrm>
              <a:off x="4829450" y="1467825"/>
              <a:ext cx="49250" cy="20375"/>
            </a:xfrm>
            <a:custGeom>
              <a:avLst/>
              <a:gdLst/>
              <a:ahLst/>
              <a:cxnLst/>
              <a:rect l="l" t="t" r="r" b="b"/>
              <a:pathLst>
                <a:path w="1970" h="815" extrusionOk="0">
                  <a:moveTo>
                    <a:pt x="109" y="1"/>
                  </a:moveTo>
                  <a:lnTo>
                    <a:pt x="0" y="556"/>
                  </a:lnTo>
                  <a:lnTo>
                    <a:pt x="137" y="462"/>
                  </a:lnTo>
                  <a:cubicBezTo>
                    <a:pt x="394" y="698"/>
                    <a:pt x="720" y="815"/>
                    <a:pt x="1045" y="815"/>
                  </a:cubicBezTo>
                  <a:cubicBezTo>
                    <a:pt x="1378" y="815"/>
                    <a:pt x="1710" y="692"/>
                    <a:pt x="1969" y="448"/>
                  </a:cubicBezTo>
                  <a:lnTo>
                    <a:pt x="1969" y="441"/>
                  </a:lnTo>
                  <a:lnTo>
                    <a:pt x="1573" y="174"/>
                  </a:lnTo>
                  <a:cubicBezTo>
                    <a:pt x="1418" y="292"/>
                    <a:pt x="1232" y="352"/>
                    <a:pt x="1046" y="352"/>
                  </a:cubicBezTo>
                  <a:cubicBezTo>
                    <a:pt x="868" y="352"/>
                    <a:pt x="689" y="297"/>
                    <a:pt x="534" y="188"/>
                  </a:cubicBezTo>
                  <a:lnTo>
                    <a:pt x="678" y="95"/>
                  </a:lnTo>
                  <a:lnTo>
                    <a:pt x="109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482;p33">
            <a:extLst>
              <a:ext uri="{FF2B5EF4-FFF2-40B4-BE49-F238E27FC236}">
                <a16:creationId xmlns:a16="http://schemas.microsoft.com/office/drawing/2014/main" id="{4ABA2762-2913-1E74-F160-B63F804E8358}"/>
              </a:ext>
            </a:extLst>
          </p:cNvPr>
          <p:cNvGrpSpPr/>
          <p:nvPr/>
        </p:nvGrpSpPr>
        <p:grpSpPr>
          <a:xfrm>
            <a:off x="7070585" y="2997863"/>
            <a:ext cx="895200" cy="766318"/>
            <a:chOff x="4902475" y="1418875"/>
            <a:chExt cx="74500" cy="63775"/>
          </a:xfrm>
        </p:grpSpPr>
        <p:sp>
          <p:nvSpPr>
            <p:cNvPr id="39" name="Google Shape;483;p33">
              <a:extLst>
                <a:ext uri="{FF2B5EF4-FFF2-40B4-BE49-F238E27FC236}">
                  <a16:creationId xmlns:a16="http://schemas.microsoft.com/office/drawing/2014/main" id="{0B1100B7-5933-14F9-4F69-47B4183B5398}"/>
                </a:ext>
              </a:extLst>
            </p:cNvPr>
            <p:cNvSpPr/>
            <p:nvPr/>
          </p:nvSpPr>
          <p:spPr>
            <a:xfrm>
              <a:off x="4902475" y="1418875"/>
              <a:ext cx="74500" cy="63775"/>
            </a:xfrm>
            <a:custGeom>
              <a:avLst/>
              <a:gdLst/>
              <a:ahLst/>
              <a:cxnLst/>
              <a:rect l="l" t="t" r="r" b="b"/>
              <a:pathLst>
                <a:path w="2980" h="2551" extrusionOk="0">
                  <a:moveTo>
                    <a:pt x="1703" y="444"/>
                  </a:moveTo>
                  <a:cubicBezTo>
                    <a:pt x="2164" y="444"/>
                    <a:pt x="2539" y="819"/>
                    <a:pt x="2539" y="1281"/>
                  </a:cubicBezTo>
                  <a:cubicBezTo>
                    <a:pt x="2539" y="1784"/>
                    <a:pt x="2126" y="2118"/>
                    <a:pt x="1695" y="2118"/>
                  </a:cubicBezTo>
                  <a:cubicBezTo>
                    <a:pt x="1490" y="2118"/>
                    <a:pt x="1281" y="2042"/>
                    <a:pt x="1111" y="1872"/>
                  </a:cubicBezTo>
                  <a:cubicBezTo>
                    <a:pt x="585" y="1346"/>
                    <a:pt x="960" y="444"/>
                    <a:pt x="1703" y="444"/>
                  </a:cubicBezTo>
                  <a:close/>
                  <a:moveTo>
                    <a:pt x="1697" y="0"/>
                  </a:moveTo>
                  <a:cubicBezTo>
                    <a:pt x="1383" y="0"/>
                    <a:pt x="1063" y="118"/>
                    <a:pt x="801" y="379"/>
                  </a:cubicBezTo>
                  <a:cubicBezTo>
                    <a:pt x="0" y="1180"/>
                    <a:pt x="570" y="2550"/>
                    <a:pt x="1703" y="2550"/>
                  </a:cubicBezTo>
                  <a:cubicBezTo>
                    <a:pt x="2409" y="2550"/>
                    <a:pt x="2979" y="1980"/>
                    <a:pt x="2979" y="1281"/>
                  </a:cubicBezTo>
                  <a:cubicBezTo>
                    <a:pt x="2979" y="510"/>
                    <a:pt x="2353" y="0"/>
                    <a:pt x="1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84;p33">
              <a:extLst>
                <a:ext uri="{FF2B5EF4-FFF2-40B4-BE49-F238E27FC236}">
                  <a16:creationId xmlns:a16="http://schemas.microsoft.com/office/drawing/2014/main" id="{D4788247-355A-56FE-EC4B-65780C60D9FD}"/>
                </a:ext>
              </a:extLst>
            </p:cNvPr>
            <p:cNvSpPr/>
            <p:nvPr/>
          </p:nvSpPr>
          <p:spPr>
            <a:xfrm>
              <a:off x="4916350" y="1418975"/>
              <a:ext cx="59725" cy="63675"/>
            </a:xfrm>
            <a:custGeom>
              <a:avLst/>
              <a:gdLst/>
              <a:ahLst/>
              <a:cxnLst/>
              <a:rect l="l" t="t" r="r" b="b"/>
              <a:pathLst>
                <a:path w="2389" h="2547" extrusionOk="0">
                  <a:moveTo>
                    <a:pt x="1148" y="0"/>
                  </a:moveTo>
                  <a:cubicBezTo>
                    <a:pt x="765" y="0"/>
                    <a:pt x="397" y="173"/>
                    <a:pt x="159" y="476"/>
                  </a:cubicBezTo>
                  <a:lnTo>
                    <a:pt x="1" y="354"/>
                  </a:lnTo>
                  <a:lnTo>
                    <a:pt x="116" y="967"/>
                  </a:lnTo>
                  <a:lnTo>
                    <a:pt x="700" y="909"/>
                  </a:lnTo>
                  <a:lnTo>
                    <a:pt x="498" y="750"/>
                  </a:lnTo>
                  <a:cubicBezTo>
                    <a:pt x="669" y="541"/>
                    <a:pt x="910" y="441"/>
                    <a:pt x="1149" y="441"/>
                  </a:cubicBezTo>
                  <a:cubicBezTo>
                    <a:pt x="1454" y="441"/>
                    <a:pt x="1755" y="605"/>
                    <a:pt x="1905" y="916"/>
                  </a:cubicBezTo>
                  <a:cubicBezTo>
                    <a:pt x="2165" y="1472"/>
                    <a:pt x="1768" y="2106"/>
                    <a:pt x="1148" y="2106"/>
                  </a:cubicBezTo>
                  <a:lnTo>
                    <a:pt x="1148" y="2546"/>
                  </a:lnTo>
                  <a:cubicBezTo>
                    <a:pt x="1840" y="2532"/>
                    <a:pt x="2388" y="1962"/>
                    <a:pt x="2388" y="1277"/>
                  </a:cubicBezTo>
                  <a:cubicBezTo>
                    <a:pt x="2388" y="584"/>
                    <a:pt x="1840" y="22"/>
                    <a:pt x="11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485;p33">
            <a:extLst>
              <a:ext uri="{FF2B5EF4-FFF2-40B4-BE49-F238E27FC236}">
                <a16:creationId xmlns:a16="http://schemas.microsoft.com/office/drawing/2014/main" id="{192B026B-BB5F-8751-25AE-3F21FC331A2C}"/>
              </a:ext>
            </a:extLst>
          </p:cNvPr>
          <p:cNvGrpSpPr/>
          <p:nvPr/>
        </p:nvGrpSpPr>
        <p:grpSpPr>
          <a:xfrm>
            <a:off x="6023081" y="4064880"/>
            <a:ext cx="855848" cy="860644"/>
            <a:chOff x="4818100" y="1507675"/>
            <a:chExt cx="71225" cy="71625"/>
          </a:xfrm>
        </p:grpSpPr>
        <p:sp>
          <p:nvSpPr>
            <p:cNvPr id="42" name="Google Shape;486;p33">
              <a:extLst>
                <a:ext uri="{FF2B5EF4-FFF2-40B4-BE49-F238E27FC236}">
                  <a16:creationId xmlns:a16="http://schemas.microsoft.com/office/drawing/2014/main" id="{2CC8FCE9-A1DF-EB82-D1C5-AFA2BEB94335}"/>
                </a:ext>
              </a:extLst>
            </p:cNvPr>
            <p:cNvSpPr/>
            <p:nvPr/>
          </p:nvSpPr>
          <p:spPr>
            <a:xfrm>
              <a:off x="4818100" y="1507675"/>
              <a:ext cx="46000" cy="56300"/>
            </a:xfrm>
            <a:custGeom>
              <a:avLst/>
              <a:gdLst/>
              <a:ahLst/>
              <a:cxnLst/>
              <a:rect l="l" t="t" r="r" b="b"/>
              <a:pathLst>
                <a:path w="1840" h="2252" extrusionOk="0">
                  <a:moveTo>
                    <a:pt x="1457" y="1"/>
                  </a:moveTo>
                  <a:lnTo>
                    <a:pt x="1457" y="159"/>
                  </a:lnTo>
                  <a:cubicBezTo>
                    <a:pt x="606" y="188"/>
                    <a:pt x="0" y="989"/>
                    <a:pt x="195" y="1818"/>
                  </a:cubicBezTo>
                  <a:cubicBezTo>
                    <a:pt x="188" y="1818"/>
                    <a:pt x="188" y="1825"/>
                    <a:pt x="188" y="1833"/>
                  </a:cubicBezTo>
                  <a:lnTo>
                    <a:pt x="195" y="1869"/>
                  </a:lnTo>
                  <a:cubicBezTo>
                    <a:pt x="195" y="1876"/>
                    <a:pt x="202" y="1883"/>
                    <a:pt x="202" y="1898"/>
                  </a:cubicBezTo>
                  <a:cubicBezTo>
                    <a:pt x="202" y="1905"/>
                    <a:pt x="209" y="1912"/>
                    <a:pt x="209" y="1919"/>
                  </a:cubicBezTo>
                  <a:cubicBezTo>
                    <a:pt x="209" y="1934"/>
                    <a:pt x="216" y="1948"/>
                    <a:pt x="224" y="1955"/>
                  </a:cubicBezTo>
                  <a:lnTo>
                    <a:pt x="231" y="1977"/>
                  </a:lnTo>
                  <a:cubicBezTo>
                    <a:pt x="245" y="2013"/>
                    <a:pt x="260" y="2056"/>
                    <a:pt x="274" y="2092"/>
                  </a:cubicBezTo>
                  <a:lnTo>
                    <a:pt x="281" y="2100"/>
                  </a:lnTo>
                  <a:cubicBezTo>
                    <a:pt x="289" y="2114"/>
                    <a:pt x="296" y="2128"/>
                    <a:pt x="303" y="2143"/>
                  </a:cubicBezTo>
                  <a:lnTo>
                    <a:pt x="317" y="2157"/>
                  </a:lnTo>
                  <a:cubicBezTo>
                    <a:pt x="317" y="2172"/>
                    <a:pt x="325" y="2186"/>
                    <a:pt x="332" y="2201"/>
                  </a:cubicBezTo>
                  <a:lnTo>
                    <a:pt x="346" y="2215"/>
                  </a:lnTo>
                  <a:cubicBezTo>
                    <a:pt x="353" y="2229"/>
                    <a:pt x="361" y="2237"/>
                    <a:pt x="368" y="2251"/>
                  </a:cubicBezTo>
                  <a:lnTo>
                    <a:pt x="743" y="1970"/>
                  </a:lnTo>
                  <a:lnTo>
                    <a:pt x="721" y="1934"/>
                  </a:lnTo>
                  <a:lnTo>
                    <a:pt x="700" y="1898"/>
                  </a:lnTo>
                  <a:lnTo>
                    <a:pt x="692" y="1883"/>
                  </a:lnTo>
                  <a:cubicBezTo>
                    <a:pt x="685" y="1862"/>
                    <a:pt x="678" y="1847"/>
                    <a:pt x="671" y="1825"/>
                  </a:cubicBezTo>
                  <a:cubicBezTo>
                    <a:pt x="671" y="1818"/>
                    <a:pt x="664" y="1811"/>
                    <a:pt x="664" y="1804"/>
                  </a:cubicBezTo>
                  <a:cubicBezTo>
                    <a:pt x="664" y="1797"/>
                    <a:pt x="656" y="1782"/>
                    <a:pt x="649" y="1775"/>
                  </a:cubicBezTo>
                  <a:lnTo>
                    <a:pt x="642" y="1732"/>
                  </a:lnTo>
                  <a:lnTo>
                    <a:pt x="635" y="1703"/>
                  </a:lnTo>
                  <a:lnTo>
                    <a:pt x="628" y="1667"/>
                  </a:lnTo>
                  <a:lnTo>
                    <a:pt x="628" y="1645"/>
                  </a:lnTo>
                  <a:cubicBezTo>
                    <a:pt x="628" y="1638"/>
                    <a:pt x="620" y="1609"/>
                    <a:pt x="620" y="1587"/>
                  </a:cubicBezTo>
                  <a:lnTo>
                    <a:pt x="620" y="1573"/>
                  </a:lnTo>
                  <a:lnTo>
                    <a:pt x="620" y="1508"/>
                  </a:lnTo>
                  <a:cubicBezTo>
                    <a:pt x="620" y="1039"/>
                    <a:pt x="988" y="650"/>
                    <a:pt x="1457" y="628"/>
                  </a:cubicBezTo>
                  <a:lnTo>
                    <a:pt x="1457" y="809"/>
                  </a:lnTo>
                  <a:lnTo>
                    <a:pt x="1839" y="419"/>
                  </a:lnTo>
                  <a:lnTo>
                    <a:pt x="1457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87;p33">
              <a:extLst>
                <a:ext uri="{FF2B5EF4-FFF2-40B4-BE49-F238E27FC236}">
                  <a16:creationId xmlns:a16="http://schemas.microsoft.com/office/drawing/2014/main" id="{550082AD-B283-578B-1DFE-6B8CF8944B17}"/>
                </a:ext>
              </a:extLst>
            </p:cNvPr>
            <p:cNvSpPr/>
            <p:nvPr/>
          </p:nvSpPr>
          <p:spPr>
            <a:xfrm>
              <a:off x="4869825" y="1519575"/>
              <a:ext cx="19500" cy="23825"/>
            </a:xfrm>
            <a:custGeom>
              <a:avLst/>
              <a:gdLst/>
              <a:ahLst/>
              <a:cxnLst/>
              <a:rect l="l" t="t" r="r" b="b"/>
              <a:pathLst>
                <a:path w="780" h="953" extrusionOk="0">
                  <a:moveTo>
                    <a:pt x="304" y="1"/>
                  </a:moveTo>
                  <a:lnTo>
                    <a:pt x="1" y="354"/>
                  </a:lnTo>
                  <a:cubicBezTo>
                    <a:pt x="181" y="506"/>
                    <a:pt x="289" y="722"/>
                    <a:pt x="311" y="953"/>
                  </a:cubicBezTo>
                  <a:lnTo>
                    <a:pt x="780" y="953"/>
                  </a:lnTo>
                  <a:cubicBezTo>
                    <a:pt x="751" y="585"/>
                    <a:pt x="585" y="239"/>
                    <a:pt x="304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88;p33">
              <a:extLst>
                <a:ext uri="{FF2B5EF4-FFF2-40B4-BE49-F238E27FC236}">
                  <a16:creationId xmlns:a16="http://schemas.microsoft.com/office/drawing/2014/main" id="{DC81C6C3-0521-DEC3-677A-BBBD80EF997F}"/>
                </a:ext>
              </a:extLst>
            </p:cNvPr>
            <p:cNvSpPr/>
            <p:nvPr/>
          </p:nvSpPr>
          <p:spPr>
            <a:xfrm>
              <a:off x="4857575" y="1547700"/>
              <a:ext cx="31575" cy="31600"/>
            </a:xfrm>
            <a:custGeom>
              <a:avLst/>
              <a:gdLst/>
              <a:ahLst/>
              <a:cxnLst/>
              <a:rect l="l" t="t" r="r" b="b"/>
              <a:pathLst>
                <a:path w="1263" h="1264" extrusionOk="0">
                  <a:moveTo>
                    <a:pt x="801" y="1"/>
                  </a:moveTo>
                  <a:cubicBezTo>
                    <a:pt x="758" y="419"/>
                    <a:pt x="426" y="751"/>
                    <a:pt x="1" y="794"/>
                  </a:cubicBezTo>
                  <a:lnTo>
                    <a:pt x="1" y="1263"/>
                  </a:lnTo>
                  <a:cubicBezTo>
                    <a:pt x="679" y="1213"/>
                    <a:pt x="1219" y="679"/>
                    <a:pt x="1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9;p33">
              <a:extLst>
                <a:ext uri="{FF2B5EF4-FFF2-40B4-BE49-F238E27FC236}">
                  <a16:creationId xmlns:a16="http://schemas.microsoft.com/office/drawing/2014/main" id="{05E6BCF4-581A-2623-172A-FBA0A9EBFEF0}"/>
                </a:ext>
              </a:extLst>
            </p:cNvPr>
            <p:cNvSpPr/>
            <p:nvPr/>
          </p:nvSpPr>
          <p:spPr>
            <a:xfrm>
              <a:off x="4829800" y="1560150"/>
              <a:ext cx="23650" cy="18950"/>
            </a:xfrm>
            <a:custGeom>
              <a:avLst/>
              <a:gdLst/>
              <a:ahLst/>
              <a:cxnLst/>
              <a:rect l="l" t="t" r="r" b="b"/>
              <a:pathLst>
                <a:path w="946" h="758" extrusionOk="0">
                  <a:moveTo>
                    <a:pt x="376" y="1"/>
                  </a:moveTo>
                  <a:lnTo>
                    <a:pt x="1" y="282"/>
                  </a:lnTo>
                  <a:cubicBezTo>
                    <a:pt x="239" y="563"/>
                    <a:pt x="578" y="736"/>
                    <a:pt x="946" y="758"/>
                  </a:cubicBezTo>
                  <a:lnTo>
                    <a:pt x="946" y="289"/>
                  </a:lnTo>
                  <a:cubicBezTo>
                    <a:pt x="722" y="267"/>
                    <a:pt x="520" y="166"/>
                    <a:pt x="3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490;p33">
            <a:extLst>
              <a:ext uri="{FF2B5EF4-FFF2-40B4-BE49-F238E27FC236}">
                <a16:creationId xmlns:a16="http://schemas.microsoft.com/office/drawing/2014/main" id="{7C70D4E8-7721-0624-C534-EC27C8B5955A}"/>
              </a:ext>
            </a:extLst>
          </p:cNvPr>
          <p:cNvGrpSpPr/>
          <p:nvPr/>
        </p:nvGrpSpPr>
        <p:grpSpPr>
          <a:xfrm>
            <a:off x="4981278" y="4086510"/>
            <a:ext cx="953479" cy="893086"/>
            <a:chOff x="4721450" y="1509475"/>
            <a:chExt cx="79350" cy="74325"/>
          </a:xfrm>
        </p:grpSpPr>
        <p:sp>
          <p:nvSpPr>
            <p:cNvPr id="47" name="Google Shape;491;p33">
              <a:extLst>
                <a:ext uri="{FF2B5EF4-FFF2-40B4-BE49-F238E27FC236}">
                  <a16:creationId xmlns:a16="http://schemas.microsoft.com/office/drawing/2014/main" id="{250EFAC2-F137-FDB7-D635-C503B8ED411E}"/>
                </a:ext>
              </a:extLst>
            </p:cNvPr>
            <p:cNvSpPr/>
            <p:nvPr/>
          </p:nvSpPr>
          <p:spPr>
            <a:xfrm>
              <a:off x="4729025" y="1509475"/>
              <a:ext cx="27050" cy="26725"/>
            </a:xfrm>
            <a:custGeom>
              <a:avLst/>
              <a:gdLst/>
              <a:ahLst/>
              <a:cxnLst/>
              <a:rect l="l" t="t" r="r" b="b"/>
              <a:pathLst>
                <a:path w="1082" h="1069" extrusionOk="0">
                  <a:moveTo>
                    <a:pt x="440" y="1"/>
                  </a:moveTo>
                  <a:lnTo>
                    <a:pt x="570" y="224"/>
                  </a:lnTo>
                  <a:cubicBezTo>
                    <a:pt x="296" y="405"/>
                    <a:pt x="94" y="672"/>
                    <a:pt x="0" y="989"/>
                  </a:cubicBezTo>
                  <a:lnTo>
                    <a:pt x="188" y="809"/>
                  </a:lnTo>
                  <a:lnTo>
                    <a:pt x="462" y="1068"/>
                  </a:lnTo>
                  <a:cubicBezTo>
                    <a:pt x="527" y="888"/>
                    <a:pt x="649" y="737"/>
                    <a:pt x="808" y="628"/>
                  </a:cubicBezTo>
                  <a:lnTo>
                    <a:pt x="923" y="823"/>
                  </a:lnTo>
                  <a:lnTo>
                    <a:pt x="1082" y="188"/>
                  </a:lnTo>
                  <a:lnTo>
                    <a:pt x="440" y="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92;p33">
              <a:extLst>
                <a:ext uri="{FF2B5EF4-FFF2-40B4-BE49-F238E27FC236}">
                  <a16:creationId xmlns:a16="http://schemas.microsoft.com/office/drawing/2014/main" id="{7152DCA1-DCD8-E2AE-C5D9-BC4A8FCC51D2}"/>
                </a:ext>
              </a:extLst>
            </p:cNvPr>
            <p:cNvSpPr/>
            <p:nvPr/>
          </p:nvSpPr>
          <p:spPr>
            <a:xfrm>
              <a:off x="4721450" y="1533275"/>
              <a:ext cx="32300" cy="42600"/>
            </a:xfrm>
            <a:custGeom>
              <a:avLst/>
              <a:gdLst/>
              <a:ahLst/>
              <a:cxnLst/>
              <a:rect l="l" t="t" r="r" b="b"/>
              <a:pathLst>
                <a:path w="1292" h="1704" extrusionOk="0">
                  <a:moveTo>
                    <a:pt x="491" y="1"/>
                  </a:moveTo>
                  <a:lnTo>
                    <a:pt x="0" y="455"/>
                  </a:lnTo>
                  <a:lnTo>
                    <a:pt x="238" y="455"/>
                  </a:lnTo>
                  <a:cubicBezTo>
                    <a:pt x="253" y="1025"/>
                    <a:pt x="635" y="1530"/>
                    <a:pt x="1183" y="1703"/>
                  </a:cubicBezTo>
                  <a:lnTo>
                    <a:pt x="1024" y="1530"/>
                  </a:lnTo>
                  <a:lnTo>
                    <a:pt x="1291" y="1256"/>
                  </a:lnTo>
                  <a:cubicBezTo>
                    <a:pt x="952" y="1133"/>
                    <a:pt x="721" y="816"/>
                    <a:pt x="707" y="455"/>
                  </a:cubicBezTo>
                  <a:lnTo>
                    <a:pt x="945" y="455"/>
                  </a:lnTo>
                  <a:lnTo>
                    <a:pt x="4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3;p33">
              <a:extLst>
                <a:ext uri="{FF2B5EF4-FFF2-40B4-BE49-F238E27FC236}">
                  <a16:creationId xmlns:a16="http://schemas.microsoft.com/office/drawing/2014/main" id="{27DE123B-6EFB-DD2D-452E-F8097E12BADF}"/>
                </a:ext>
              </a:extLst>
            </p:cNvPr>
            <p:cNvSpPr/>
            <p:nvPr/>
          </p:nvSpPr>
          <p:spPr>
            <a:xfrm>
              <a:off x="4750650" y="1551675"/>
              <a:ext cx="42950" cy="32125"/>
            </a:xfrm>
            <a:custGeom>
              <a:avLst/>
              <a:gdLst/>
              <a:ahLst/>
              <a:cxnLst/>
              <a:rect l="l" t="t" r="r" b="b"/>
              <a:pathLst>
                <a:path w="1718" h="1285" extrusionOk="0">
                  <a:moveTo>
                    <a:pt x="1256" y="1"/>
                  </a:moveTo>
                  <a:cubicBezTo>
                    <a:pt x="1126" y="332"/>
                    <a:pt x="808" y="556"/>
                    <a:pt x="448" y="570"/>
                  </a:cubicBezTo>
                  <a:lnTo>
                    <a:pt x="448" y="340"/>
                  </a:lnTo>
                  <a:lnTo>
                    <a:pt x="1" y="794"/>
                  </a:lnTo>
                  <a:lnTo>
                    <a:pt x="448" y="1284"/>
                  </a:lnTo>
                  <a:lnTo>
                    <a:pt x="448" y="1032"/>
                  </a:lnTo>
                  <a:cubicBezTo>
                    <a:pt x="1039" y="1025"/>
                    <a:pt x="1551" y="635"/>
                    <a:pt x="1717" y="73"/>
                  </a:cubicBezTo>
                  <a:lnTo>
                    <a:pt x="1717" y="73"/>
                  </a:lnTo>
                  <a:lnTo>
                    <a:pt x="1515" y="260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94;p33">
              <a:extLst>
                <a:ext uri="{FF2B5EF4-FFF2-40B4-BE49-F238E27FC236}">
                  <a16:creationId xmlns:a16="http://schemas.microsoft.com/office/drawing/2014/main" id="{8387B503-F894-B083-D8DC-2DD148F201D0}"/>
                </a:ext>
              </a:extLst>
            </p:cNvPr>
            <p:cNvSpPr/>
            <p:nvPr/>
          </p:nvSpPr>
          <p:spPr>
            <a:xfrm>
              <a:off x="4761300" y="1510025"/>
              <a:ext cx="39500" cy="44375"/>
            </a:xfrm>
            <a:custGeom>
              <a:avLst/>
              <a:gdLst/>
              <a:ahLst/>
              <a:cxnLst/>
              <a:rect l="l" t="t" r="r" b="b"/>
              <a:pathLst>
                <a:path w="1580" h="1775" extrusionOk="0"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0" y="462"/>
                  </a:lnTo>
                  <a:cubicBezTo>
                    <a:pt x="476" y="462"/>
                    <a:pt x="873" y="844"/>
                    <a:pt x="880" y="1328"/>
                  </a:cubicBezTo>
                  <a:lnTo>
                    <a:pt x="635" y="1328"/>
                  </a:lnTo>
                  <a:lnTo>
                    <a:pt x="1089" y="1775"/>
                  </a:lnTo>
                  <a:lnTo>
                    <a:pt x="1580" y="1328"/>
                  </a:lnTo>
                  <a:lnTo>
                    <a:pt x="1349" y="1328"/>
                  </a:lnTo>
                  <a:cubicBezTo>
                    <a:pt x="1335" y="589"/>
                    <a:pt x="743" y="0"/>
                    <a:pt x="13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495;p33">
            <a:extLst>
              <a:ext uri="{FF2B5EF4-FFF2-40B4-BE49-F238E27FC236}">
                <a16:creationId xmlns:a16="http://schemas.microsoft.com/office/drawing/2014/main" id="{6C75FC9B-AFE1-D429-E863-0A4A03040380}"/>
              </a:ext>
            </a:extLst>
          </p:cNvPr>
          <p:cNvGrpSpPr/>
          <p:nvPr/>
        </p:nvGrpSpPr>
        <p:grpSpPr>
          <a:xfrm>
            <a:off x="7122555" y="4062778"/>
            <a:ext cx="845333" cy="854035"/>
            <a:chOff x="4906800" y="1507500"/>
            <a:chExt cx="70350" cy="71075"/>
          </a:xfrm>
        </p:grpSpPr>
        <p:sp>
          <p:nvSpPr>
            <p:cNvPr id="52" name="Google Shape;496;p33">
              <a:extLst>
                <a:ext uri="{FF2B5EF4-FFF2-40B4-BE49-F238E27FC236}">
                  <a16:creationId xmlns:a16="http://schemas.microsoft.com/office/drawing/2014/main" id="{08C80A4D-B071-0B55-CBEA-7BBE7A860EED}"/>
                </a:ext>
              </a:extLst>
            </p:cNvPr>
            <p:cNvSpPr/>
            <p:nvPr/>
          </p:nvSpPr>
          <p:spPr>
            <a:xfrm>
              <a:off x="4916000" y="1507500"/>
              <a:ext cx="30850" cy="24000"/>
            </a:xfrm>
            <a:custGeom>
              <a:avLst/>
              <a:gdLst/>
              <a:ahLst/>
              <a:cxnLst/>
              <a:rect l="l" t="t" r="r" b="b"/>
              <a:pathLst>
                <a:path w="1234" h="960" extrusionOk="0">
                  <a:moveTo>
                    <a:pt x="837" y="1"/>
                  </a:moveTo>
                  <a:lnTo>
                    <a:pt x="837" y="202"/>
                  </a:lnTo>
                  <a:cubicBezTo>
                    <a:pt x="484" y="282"/>
                    <a:pt x="181" y="498"/>
                    <a:pt x="0" y="808"/>
                  </a:cubicBezTo>
                  <a:lnTo>
                    <a:pt x="455" y="960"/>
                  </a:lnTo>
                  <a:cubicBezTo>
                    <a:pt x="556" y="837"/>
                    <a:pt x="686" y="736"/>
                    <a:pt x="837" y="686"/>
                  </a:cubicBezTo>
                  <a:lnTo>
                    <a:pt x="837" y="823"/>
                  </a:lnTo>
                  <a:lnTo>
                    <a:pt x="1234" y="426"/>
                  </a:lnTo>
                  <a:lnTo>
                    <a:pt x="837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97;p33">
              <a:extLst>
                <a:ext uri="{FF2B5EF4-FFF2-40B4-BE49-F238E27FC236}">
                  <a16:creationId xmlns:a16="http://schemas.microsoft.com/office/drawing/2014/main" id="{BFD6DB28-290D-F828-A2AD-9562722E0FC3}"/>
                </a:ext>
              </a:extLst>
            </p:cNvPr>
            <p:cNvSpPr/>
            <p:nvPr/>
          </p:nvSpPr>
          <p:spPr>
            <a:xfrm>
              <a:off x="4906800" y="1533825"/>
              <a:ext cx="19675" cy="32475"/>
            </a:xfrm>
            <a:custGeom>
              <a:avLst/>
              <a:gdLst/>
              <a:ahLst/>
              <a:cxnLst/>
              <a:rect l="l" t="t" r="r" b="b"/>
              <a:pathLst>
                <a:path w="787" h="1299" extrusionOk="0">
                  <a:moveTo>
                    <a:pt x="527" y="1"/>
                  </a:moveTo>
                  <a:lnTo>
                    <a:pt x="1" y="246"/>
                  </a:lnTo>
                  <a:lnTo>
                    <a:pt x="181" y="303"/>
                  </a:lnTo>
                  <a:cubicBezTo>
                    <a:pt x="181" y="347"/>
                    <a:pt x="174" y="390"/>
                    <a:pt x="174" y="433"/>
                  </a:cubicBezTo>
                  <a:cubicBezTo>
                    <a:pt x="174" y="751"/>
                    <a:pt x="289" y="1061"/>
                    <a:pt x="498" y="1299"/>
                  </a:cubicBezTo>
                  <a:lnTo>
                    <a:pt x="787" y="909"/>
                  </a:lnTo>
                  <a:cubicBezTo>
                    <a:pt x="693" y="772"/>
                    <a:pt x="650" y="614"/>
                    <a:pt x="642" y="455"/>
                  </a:cubicBezTo>
                  <a:lnTo>
                    <a:pt x="642" y="455"/>
                  </a:lnTo>
                  <a:lnTo>
                    <a:pt x="787" y="498"/>
                  </a:lnTo>
                  <a:lnTo>
                    <a:pt x="5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98;p33">
              <a:extLst>
                <a:ext uri="{FF2B5EF4-FFF2-40B4-BE49-F238E27FC236}">
                  <a16:creationId xmlns:a16="http://schemas.microsoft.com/office/drawing/2014/main" id="{54C06491-A9CE-5472-DEA5-93DE29AF80FB}"/>
                </a:ext>
              </a:extLst>
            </p:cNvPr>
            <p:cNvSpPr/>
            <p:nvPr/>
          </p:nvSpPr>
          <p:spPr>
            <a:xfrm>
              <a:off x="4926625" y="1561950"/>
              <a:ext cx="30675" cy="16625"/>
            </a:xfrm>
            <a:custGeom>
              <a:avLst/>
              <a:gdLst/>
              <a:ahLst/>
              <a:cxnLst/>
              <a:rect l="l" t="t" r="r" b="b"/>
              <a:pathLst>
                <a:path w="1227" h="665" extrusionOk="0">
                  <a:moveTo>
                    <a:pt x="556" y="1"/>
                  </a:moveTo>
                  <a:lnTo>
                    <a:pt x="1" y="87"/>
                  </a:lnTo>
                  <a:lnTo>
                    <a:pt x="66" y="664"/>
                  </a:lnTo>
                  <a:lnTo>
                    <a:pt x="181" y="513"/>
                  </a:lnTo>
                  <a:cubicBezTo>
                    <a:pt x="347" y="585"/>
                    <a:pt x="526" y="621"/>
                    <a:pt x="704" y="621"/>
                  </a:cubicBezTo>
                  <a:cubicBezTo>
                    <a:pt x="883" y="621"/>
                    <a:pt x="1061" y="585"/>
                    <a:pt x="1227" y="513"/>
                  </a:cubicBezTo>
                  <a:lnTo>
                    <a:pt x="946" y="123"/>
                  </a:lnTo>
                  <a:cubicBezTo>
                    <a:pt x="866" y="149"/>
                    <a:pt x="785" y="161"/>
                    <a:pt x="704" y="161"/>
                  </a:cubicBezTo>
                  <a:cubicBezTo>
                    <a:pt x="623" y="161"/>
                    <a:pt x="542" y="149"/>
                    <a:pt x="462" y="123"/>
                  </a:cubicBezTo>
                  <a:lnTo>
                    <a:pt x="556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99;p33">
              <a:extLst>
                <a:ext uri="{FF2B5EF4-FFF2-40B4-BE49-F238E27FC236}">
                  <a16:creationId xmlns:a16="http://schemas.microsoft.com/office/drawing/2014/main" id="{29BB462A-C0B8-C17B-6451-46F2EF7E72F7}"/>
                </a:ext>
              </a:extLst>
            </p:cNvPr>
            <p:cNvSpPr/>
            <p:nvPr/>
          </p:nvSpPr>
          <p:spPr>
            <a:xfrm>
              <a:off x="4957475" y="1541400"/>
              <a:ext cx="19675" cy="27800"/>
            </a:xfrm>
            <a:custGeom>
              <a:avLst/>
              <a:gdLst/>
              <a:ahLst/>
              <a:cxnLst/>
              <a:rect l="l" t="t" r="r" b="b"/>
              <a:pathLst>
                <a:path w="787" h="1112" extrusionOk="0">
                  <a:moveTo>
                    <a:pt x="779" y="0"/>
                  </a:moveTo>
                  <a:lnTo>
                    <a:pt x="318" y="145"/>
                  </a:lnTo>
                  <a:cubicBezTo>
                    <a:pt x="318" y="303"/>
                    <a:pt x="274" y="455"/>
                    <a:pt x="188" y="592"/>
                  </a:cubicBezTo>
                  <a:lnTo>
                    <a:pt x="80" y="448"/>
                  </a:lnTo>
                  <a:lnTo>
                    <a:pt x="0" y="1003"/>
                  </a:lnTo>
                  <a:lnTo>
                    <a:pt x="570" y="1111"/>
                  </a:lnTo>
                  <a:lnTo>
                    <a:pt x="469" y="981"/>
                  </a:lnTo>
                  <a:cubicBezTo>
                    <a:pt x="671" y="743"/>
                    <a:pt x="786" y="440"/>
                    <a:pt x="786" y="130"/>
                  </a:cubicBezTo>
                  <a:cubicBezTo>
                    <a:pt x="786" y="87"/>
                    <a:pt x="786" y="44"/>
                    <a:pt x="77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00;p33">
              <a:extLst>
                <a:ext uri="{FF2B5EF4-FFF2-40B4-BE49-F238E27FC236}">
                  <a16:creationId xmlns:a16="http://schemas.microsoft.com/office/drawing/2014/main" id="{36427B2D-CEA0-7A64-2ADF-FC7D160E1554}"/>
                </a:ext>
              </a:extLst>
            </p:cNvPr>
            <p:cNvSpPr/>
            <p:nvPr/>
          </p:nvSpPr>
          <p:spPr>
            <a:xfrm>
              <a:off x="4951325" y="1512550"/>
              <a:ext cx="24925" cy="26350"/>
            </a:xfrm>
            <a:custGeom>
              <a:avLst/>
              <a:gdLst/>
              <a:ahLst/>
              <a:cxnLst/>
              <a:rect l="l" t="t" r="r" b="b"/>
              <a:pathLst>
                <a:path w="997" h="1054" extrusionOk="0">
                  <a:moveTo>
                    <a:pt x="1" y="0"/>
                  </a:moveTo>
                  <a:lnTo>
                    <a:pt x="1" y="476"/>
                  </a:lnTo>
                  <a:cubicBezTo>
                    <a:pt x="145" y="534"/>
                    <a:pt x="282" y="628"/>
                    <a:pt x="376" y="751"/>
                  </a:cubicBezTo>
                  <a:lnTo>
                    <a:pt x="210" y="801"/>
                  </a:lnTo>
                  <a:lnTo>
                    <a:pt x="715" y="1053"/>
                  </a:lnTo>
                  <a:lnTo>
                    <a:pt x="996" y="549"/>
                  </a:lnTo>
                  <a:lnTo>
                    <a:pt x="996" y="549"/>
                  </a:lnTo>
                  <a:lnTo>
                    <a:pt x="838" y="599"/>
                  </a:lnTo>
                  <a:cubicBezTo>
                    <a:pt x="650" y="296"/>
                    <a:pt x="347" y="73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501;p33">
            <a:extLst>
              <a:ext uri="{FF2B5EF4-FFF2-40B4-BE49-F238E27FC236}">
                <a16:creationId xmlns:a16="http://schemas.microsoft.com/office/drawing/2014/main" id="{41136545-955D-6EFE-23B9-688392816249}"/>
              </a:ext>
            </a:extLst>
          </p:cNvPr>
          <p:cNvGrpSpPr/>
          <p:nvPr/>
        </p:nvGrpSpPr>
        <p:grpSpPr>
          <a:xfrm>
            <a:off x="2003249" y="4153314"/>
            <a:ext cx="761247" cy="759446"/>
            <a:chOff x="2637425" y="5179000"/>
            <a:chExt cx="196725" cy="196275"/>
          </a:xfrm>
        </p:grpSpPr>
        <p:sp>
          <p:nvSpPr>
            <p:cNvPr id="58" name="Google Shape;502;p33">
              <a:extLst>
                <a:ext uri="{FF2B5EF4-FFF2-40B4-BE49-F238E27FC236}">
                  <a16:creationId xmlns:a16="http://schemas.microsoft.com/office/drawing/2014/main" id="{5DBA0E04-A60A-E001-45E9-263B6FD93050}"/>
                </a:ext>
              </a:extLst>
            </p:cNvPr>
            <p:cNvSpPr/>
            <p:nvPr/>
          </p:nvSpPr>
          <p:spPr>
            <a:xfrm>
              <a:off x="2639050" y="5248050"/>
              <a:ext cx="35350" cy="17525"/>
            </a:xfrm>
            <a:custGeom>
              <a:avLst/>
              <a:gdLst/>
              <a:ahLst/>
              <a:cxnLst/>
              <a:rect l="l" t="t" r="r" b="b"/>
              <a:pathLst>
                <a:path w="1414" h="701" extrusionOk="0">
                  <a:moveTo>
                    <a:pt x="108" y="0"/>
                  </a:moveTo>
                  <a:lnTo>
                    <a:pt x="51" y="224"/>
                  </a:lnTo>
                  <a:cubicBezTo>
                    <a:pt x="29" y="303"/>
                    <a:pt x="7" y="375"/>
                    <a:pt x="0" y="455"/>
                  </a:cubicBezTo>
                  <a:lnTo>
                    <a:pt x="1342" y="700"/>
                  </a:lnTo>
                  <a:cubicBezTo>
                    <a:pt x="1349" y="650"/>
                    <a:pt x="1363" y="599"/>
                    <a:pt x="1378" y="549"/>
                  </a:cubicBezTo>
                  <a:lnTo>
                    <a:pt x="1414" y="397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03;p33">
              <a:extLst>
                <a:ext uri="{FF2B5EF4-FFF2-40B4-BE49-F238E27FC236}">
                  <a16:creationId xmlns:a16="http://schemas.microsoft.com/office/drawing/2014/main" id="{7A5989D5-6EFD-E575-DD29-8E5119C2D395}"/>
                </a:ext>
              </a:extLst>
            </p:cNvPr>
            <p:cNvSpPr/>
            <p:nvPr/>
          </p:nvSpPr>
          <p:spPr>
            <a:xfrm>
              <a:off x="2648425" y="5221550"/>
              <a:ext cx="34275" cy="25975"/>
            </a:xfrm>
            <a:custGeom>
              <a:avLst/>
              <a:gdLst/>
              <a:ahLst/>
              <a:cxnLst/>
              <a:rect l="l" t="t" r="r" b="b"/>
              <a:pathLst>
                <a:path w="1371" h="1039" extrusionOk="0">
                  <a:moveTo>
                    <a:pt x="245" y="0"/>
                  </a:moveTo>
                  <a:cubicBezTo>
                    <a:pt x="159" y="137"/>
                    <a:pt x="72" y="267"/>
                    <a:pt x="0" y="404"/>
                  </a:cubicBezTo>
                  <a:lnTo>
                    <a:pt x="1219" y="1039"/>
                  </a:lnTo>
                  <a:cubicBezTo>
                    <a:pt x="1262" y="945"/>
                    <a:pt x="1320" y="866"/>
                    <a:pt x="1371" y="772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04;p33">
              <a:extLst>
                <a:ext uri="{FF2B5EF4-FFF2-40B4-BE49-F238E27FC236}">
                  <a16:creationId xmlns:a16="http://schemas.microsoft.com/office/drawing/2014/main" id="{8952B5C8-B4A9-278C-6878-486A98733AD6}"/>
                </a:ext>
              </a:extLst>
            </p:cNvPr>
            <p:cNvSpPr/>
            <p:nvPr/>
          </p:nvSpPr>
          <p:spPr>
            <a:xfrm>
              <a:off x="2665725" y="5200075"/>
              <a:ext cx="30150" cy="31950"/>
            </a:xfrm>
            <a:custGeom>
              <a:avLst/>
              <a:gdLst/>
              <a:ahLst/>
              <a:cxnLst/>
              <a:rect l="l" t="t" r="r" b="b"/>
              <a:pathLst>
                <a:path w="1206" h="1278" extrusionOk="0">
                  <a:moveTo>
                    <a:pt x="347" y="1"/>
                  </a:moveTo>
                  <a:cubicBezTo>
                    <a:pt x="224" y="95"/>
                    <a:pt x="116" y="210"/>
                    <a:pt x="1" y="318"/>
                  </a:cubicBezTo>
                  <a:lnTo>
                    <a:pt x="974" y="1278"/>
                  </a:lnTo>
                  <a:cubicBezTo>
                    <a:pt x="1046" y="1205"/>
                    <a:pt x="1126" y="1133"/>
                    <a:pt x="1205" y="1068"/>
                  </a:cubicBezTo>
                  <a:lnTo>
                    <a:pt x="3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05;p33">
              <a:extLst>
                <a:ext uri="{FF2B5EF4-FFF2-40B4-BE49-F238E27FC236}">
                  <a16:creationId xmlns:a16="http://schemas.microsoft.com/office/drawing/2014/main" id="{B10F6884-00A8-4181-5D41-747B2D1EEF1D}"/>
                </a:ext>
              </a:extLst>
            </p:cNvPr>
            <p:cNvSpPr/>
            <p:nvPr/>
          </p:nvSpPr>
          <p:spPr>
            <a:xfrm>
              <a:off x="2689175" y="5185475"/>
              <a:ext cx="23275" cy="35000"/>
            </a:xfrm>
            <a:custGeom>
              <a:avLst/>
              <a:gdLst/>
              <a:ahLst/>
              <a:cxnLst/>
              <a:rect l="l" t="t" r="r" b="b"/>
              <a:pathLst>
                <a:path w="931" h="1400" extrusionOk="0">
                  <a:moveTo>
                    <a:pt x="426" y="1"/>
                  </a:moveTo>
                  <a:cubicBezTo>
                    <a:pt x="354" y="22"/>
                    <a:pt x="282" y="58"/>
                    <a:pt x="209" y="94"/>
                  </a:cubicBezTo>
                  <a:lnTo>
                    <a:pt x="0" y="195"/>
                  </a:lnTo>
                  <a:lnTo>
                    <a:pt x="649" y="1400"/>
                  </a:lnTo>
                  <a:lnTo>
                    <a:pt x="786" y="1335"/>
                  </a:lnTo>
                  <a:cubicBezTo>
                    <a:pt x="830" y="1306"/>
                    <a:pt x="880" y="1285"/>
                    <a:pt x="931" y="1270"/>
                  </a:cubicBezTo>
                  <a:lnTo>
                    <a:pt x="4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06;p33">
              <a:extLst>
                <a:ext uri="{FF2B5EF4-FFF2-40B4-BE49-F238E27FC236}">
                  <a16:creationId xmlns:a16="http://schemas.microsoft.com/office/drawing/2014/main" id="{98379AD8-7B83-A6D4-5A05-6A617DB9E4FE}"/>
                </a:ext>
              </a:extLst>
            </p:cNvPr>
            <p:cNvSpPr/>
            <p:nvPr/>
          </p:nvSpPr>
          <p:spPr>
            <a:xfrm>
              <a:off x="2716750" y="5179000"/>
              <a:ext cx="14275" cy="35000"/>
            </a:xfrm>
            <a:custGeom>
              <a:avLst/>
              <a:gdLst/>
              <a:ahLst/>
              <a:cxnLst/>
              <a:rect l="l" t="t" r="r" b="b"/>
              <a:pathLst>
                <a:path w="571" h="1400" extrusionOk="0">
                  <a:moveTo>
                    <a:pt x="470" y="0"/>
                  </a:moveTo>
                  <a:cubicBezTo>
                    <a:pt x="390" y="0"/>
                    <a:pt x="311" y="7"/>
                    <a:pt x="239" y="22"/>
                  </a:cubicBezTo>
                  <a:lnTo>
                    <a:pt x="1" y="58"/>
                  </a:lnTo>
                  <a:lnTo>
                    <a:pt x="268" y="1399"/>
                  </a:lnTo>
                  <a:lnTo>
                    <a:pt x="419" y="1378"/>
                  </a:lnTo>
                  <a:cubicBezTo>
                    <a:pt x="470" y="1370"/>
                    <a:pt x="520" y="1363"/>
                    <a:pt x="571" y="1363"/>
                  </a:cubicBezTo>
                  <a:lnTo>
                    <a:pt x="4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07;p33">
              <a:extLst>
                <a:ext uri="{FF2B5EF4-FFF2-40B4-BE49-F238E27FC236}">
                  <a16:creationId xmlns:a16="http://schemas.microsoft.com/office/drawing/2014/main" id="{52A2E80C-7041-35EE-6C2F-137A51CAAC70}"/>
                </a:ext>
              </a:extLst>
            </p:cNvPr>
            <p:cNvSpPr/>
            <p:nvPr/>
          </p:nvSpPr>
          <p:spPr>
            <a:xfrm>
              <a:off x="2742550" y="5179175"/>
              <a:ext cx="15150" cy="35350"/>
            </a:xfrm>
            <a:custGeom>
              <a:avLst/>
              <a:gdLst/>
              <a:ahLst/>
              <a:cxnLst/>
              <a:rect l="l" t="t" r="r" b="b"/>
              <a:pathLst>
                <a:path w="606" h="1414" extrusionOk="0">
                  <a:moveTo>
                    <a:pt x="144" y="0"/>
                  </a:moveTo>
                  <a:lnTo>
                    <a:pt x="0" y="1356"/>
                  </a:lnTo>
                  <a:cubicBezTo>
                    <a:pt x="101" y="1378"/>
                    <a:pt x="202" y="1385"/>
                    <a:pt x="303" y="1414"/>
                  </a:cubicBezTo>
                  <a:lnTo>
                    <a:pt x="606" y="80"/>
                  </a:lnTo>
                  <a:cubicBezTo>
                    <a:pt x="454" y="36"/>
                    <a:pt x="296" y="22"/>
                    <a:pt x="1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508;p33">
              <a:extLst>
                <a:ext uri="{FF2B5EF4-FFF2-40B4-BE49-F238E27FC236}">
                  <a16:creationId xmlns:a16="http://schemas.microsoft.com/office/drawing/2014/main" id="{FF9FD3D8-075C-A37A-B40A-53D210F548E6}"/>
                </a:ext>
              </a:extLst>
            </p:cNvPr>
            <p:cNvSpPr/>
            <p:nvPr/>
          </p:nvSpPr>
          <p:spPr>
            <a:xfrm>
              <a:off x="2761100" y="5186550"/>
              <a:ext cx="24025" cy="35025"/>
            </a:xfrm>
            <a:custGeom>
              <a:avLst/>
              <a:gdLst/>
              <a:ahLst/>
              <a:cxnLst/>
              <a:rect l="l" t="t" r="r" b="b"/>
              <a:pathLst>
                <a:path w="961" h="1401" extrusionOk="0">
                  <a:moveTo>
                    <a:pt x="542" y="1"/>
                  </a:moveTo>
                  <a:lnTo>
                    <a:pt x="1" y="1256"/>
                  </a:lnTo>
                  <a:lnTo>
                    <a:pt x="138" y="1321"/>
                  </a:lnTo>
                  <a:cubicBezTo>
                    <a:pt x="181" y="1343"/>
                    <a:pt x="232" y="1371"/>
                    <a:pt x="275" y="1400"/>
                  </a:cubicBezTo>
                  <a:lnTo>
                    <a:pt x="960" y="210"/>
                  </a:lnTo>
                  <a:cubicBezTo>
                    <a:pt x="895" y="174"/>
                    <a:pt x="823" y="131"/>
                    <a:pt x="751" y="102"/>
                  </a:cubicBezTo>
                  <a:lnTo>
                    <a:pt x="5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09;p33">
              <a:extLst>
                <a:ext uri="{FF2B5EF4-FFF2-40B4-BE49-F238E27FC236}">
                  <a16:creationId xmlns:a16="http://schemas.microsoft.com/office/drawing/2014/main" id="{8D6B44E5-076D-8AE9-948F-F971191FB8DB}"/>
                </a:ext>
              </a:extLst>
            </p:cNvPr>
            <p:cNvSpPr/>
            <p:nvPr/>
          </p:nvSpPr>
          <p:spPr>
            <a:xfrm>
              <a:off x="2777350" y="5201900"/>
              <a:ext cx="30675" cy="31575"/>
            </a:xfrm>
            <a:custGeom>
              <a:avLst/>
              <a:gdLst/>
              <a:ahLst/>
              <a:cxnLst/>
              <a:rect l="l" t="t" r="r" b="b"/>
              <a:pathLst>
                <a:path w="1227" h="1263" extrusionOk="0">
                  <a:moveTo>
                    <a:pt x="887" y="0"/>
                  </a:moveTo>
                  <a:lnTo>
                    <a:pt x="0" y="1046"/>
                  </a:lnTo>
                  <a:cubicBezTo>
                    <a:pt x="79" y="1111"/>
                    <a:pt x="152" y="1183"/>
                    <a:pt x="224" y="1262"/>
                  </a:cubicBezTo>
                  <a:lnTo>
                    <a:pt x="1226" y="332"/>
                  </a:lnTo>
                  <a:cubicBezTo>
                    <a:pt x="1118" y="209"/>
                    <a:pt x="1003" y="101"/>
                    <a:pt x="8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510;p33">
              <a:extLst>
                <a:ext uri="{FF2B5EF4-FFF2-40B4-BE49-F238E27FC236}">
                  <a16:creationId xmlns:a16="http://schemas.microsoft.com/office/drawing/2014/main" id="{ACCFF89A-E502-3057-838D-33CD8DDD76B5}"/>
                </a:ext>
              </a:extLst>
            </p:cNvPr>
            <p:cNvSpPr/>
            <p:nvPr/>
          </p:nvSpPr>
          <p:spPr>
            <a:xfrm>
              <a:off x="2797525" y="5250925"/>
              <a:ext cx="35550" cy="16625"/>
            </a:xfrm>
            <a:custGeom>
              <a:avLst/>
              <a:gdLst/>
              <a:ahLst/>
              <a:cxnLst/>
              <a:rect l="l" t="t" r="r" b="b"/>
              <a:pathLst>
                <a:path w="1422" h="665" extrusionOk="0">
                  <a:moveTo>
                    <a:pt x="1321" y="1"/>
                  </a:moveTo>
                  <a:lnTo>
                    <a:pt x="1" y="361"/>
                  </a:lnTo>
                  <a:lnTo>
                    <a:pt x="44" y="506"/>
                  </a:lnTo>
                  <a:cubicBezTo>
                    <a:pt x="51" y="556"/>
                    <a:pt x="59" y="614"/>
                    <a:pt x="66" y="664"/>
                  </a:cubicBezTo>
                  <a:lnTo>
                    <a:pt x="1422" y="462"/>
                  </a:lnTo>
                  <a:cubicBezTo>
                    <a:pt x="1407" y="383"/>
                    <a:pt x="1400" y="304"/>
                    <a:pt x="1378" y="232"/>
                  </a:cubicBezTo>
                  <a:lnTo>
                    <a:pt x="13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11;p33">
              <a:extLst>
                <a:ext uri="{FF2B5EF4-FFF2-40B4-BE49-F238E27FC236}">
                  <a16:creationId xmlns:a16="http://schemas.microsoft.com/office/drawing/2014/main" id="{90E18ED0-6E27-708D-219D-D40788500045}"/>
                </a:ext>
              </a:extLst>
            </p:cNvPr>
            <p:cNvSpPr/>
            <p:nvPr/>
          </p:nvSpPr>
          <p:spPr>
            <a:xfrm>
              <a:off x="2799150" y="5278875"/>
              <a:ext cx="35000" cy="12825"/>
            </a:xfrm>
            <a:custGeom>
              <a:avLst/>
              <a:gdLst/>
              <a:ahLst/>
              <a:cxnLst/>
              <a:rect l="l" t="t" r="r" b="b"/>
              <a:pathLst>
                <a:path w="1400" h="513" extrusionOk="0">
                  <a:moveTo>
                    <a:pt x="30" y="1"/>
                  </a:moveTo>
                  <a:cubicBezTo>
                    <a:pt x="30" y="109"/>
                    <a:pt x="15" y="210"/>
                    <a:pt x="1" y="311"/>
                  </a:cubicBezTo>
                  <a:lnTo>
                    <a:pt x="1357" y="513"/>
                  </a:lnTo>
                  <a:cubicBezTo>
                    <a:pt x="1378" y="354"/>
                    <a:pt x="1393" y="203"/>
                    <a:pt x="1400" y="44"/>
                  </a:cubicBezTo>
                  <a:lnTo>
                    <a:pt x="3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12;p33">
              <a:extLst>
                <a:ext uri="{FF2B5EF4-FFF2-40B4-BE49-F238E27FC236}">
                  <a16:creationId xmlns:a16="http://schemas.microsoft.com/office/drawing/2014/main" id="{565BCB38-29DE-5052-5CBE-7795ECEE7395}"/>
                </a:ext>
              </a:extLst>
            </p:cNvPr>
            <p:cNvSpPr/>
            <p:nvPr/>
          </p:nvSpPr>
          <p:spPr>
            <a:xfrm>
              <a:off x="2793575" y="5297825"/>
              <a:ext cx="35350" cy="21825"/>
            </a:xfrm>
            <a:custGeom>
              <a:avLst/>
              <a:gdLst/>
              <a:ahLst/>
              <a:cxnLst/>
              <a:rect l="l" t="t" r="r" b="b"/>
              <a:pathLst>
                <a:path w="1414" h="873" extrusionOk="0">
                  <a:moveTo>
                    <a:pt x="123" y="0"/>
                  </a:moveTo>
                  <a:lnTo>
                    <a:pt x="65" y="144"/>
                  </a:lnTo>
                  <a:cubicBezTo>
                    <a:pt x="51" y="195"/>
                    <a:pt x="22" y="238"/>
                    <a:pt x="0" y="281"/>
                  </a:cubicBezTo>
                  <a:lnTo>
                    <a:pt x="1234" y="873"/>
                  </a:lnTo>
                  <a:cubicBezTo>
                    <a:pt x="1270" y="801"/>
                    <a:pt x="1306" y="736"/>
                    <a:pt x="1335" y="664"/>
                  </a:cubicBezTo>
                  <a:lnTo>
                    <a:pt x="1414" y="44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13;p33">
              <a:extLst>
                <a:ext uri="{FF2B5EF4-FFF2-40B4-BE49-F238E27FC236}">
                  <a16:creationId xmlns:a16="http://schemas.microsoft.com/office/drawing/2014/main" id="{ADED7F3E-B6E4-0AFF-7565-C5BA561AEC0B}"/>
                </a:ext>
              </a:extLst>
            </p:cNvPr>
            <p:cNvSpPr/>
            <p:nvPr/>
          </p:nvSpPr>
          <p:spPr>
            <a:xfrm>
              <a:off x="2782925" y="5314775"/>
              <a:ext cx="32475" cy="29225"/>
            </a:xfrm>
            <a:custGeom>
              <a:avLst/>
              <a:gdLst/>
              <a:ahLst/>
              <a:cxnLst/>
              <a:rect l="l" t="t" r="r" b="b"/>
              <a:pathLst>
                <a:path w="1299" h="1169" extrusionOk="0">
                  <a:moveTo>
                    <a:pt x="195" y="0"/>
                  </a:moveTo>
                  <a:lnTo>
                    <a:pt x="102" y="123"/>
                  </a:lnTo>
                  <a:lnTo>
                    <a:pt x="1" y="238"/>
                  </a:lnTo>
                  <a:lnTo>
                    <a:pt x="1003" y="1168"/>
                  </a:lnTo>
                  <a:lnTo>
                    <a:pt x="1155" y="988"/>
                  </a:lnTo>
                  <a:lnTo>
                    <a:pt x="1299" y="801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14;p33">
              <a:extLst>
                <a:ext uri="{FF2B5EF4-FFF2-40B4-BE49-F238E27FC236}">
                  <a16:creationId xmlns:a16="http://schemas.microsoft.com/office/drawing/2014/main" id="{7DA2F319-8ED3-811C-3329-59D459A618F1}"/>
                </a:ext>
              </a:extLst>
            </p:cNvPr>
            <p:cNvSpPr/>
            <p:nvPr/>
          </p:nvSpPr>
          <p:spPr>
            <a:xfrm>
              <a:off x="2767975" y="5328275"/>
              <a:ext cx="26875" cy="33925"/>
            </a:xfrm>
            <a:custGeom>
              <a:avLst/>
              <a:gdLst/>
              <a:ahLst/>
              <a:cxnLst/>
              <a:rect l="l" t="t" r="r" b="b"/>
              <a:pathLst>
                <a:path w="1075" h="1357" extrusionOk="0">
                  <a:moveTo>
                    <a:pt x="252" y="1"/>
                  </a:moveTo>
                  <a:cubicBezTo>
                    <a:pt x="209" y="37"/>
                    <a:pt x="173" y="66"/>
                    <a:pt x="130" y="95"/>
                  </a:cubicBezTo>
                  <a:lnTo>
                    <a:pt x="0" y="174"/>
                  </a:lnTo>
                  <a:lnTo>
                    <a:pt x="685" y="1357"/>
                  </a:lnTo>
                  <a:lnTo>
                    <a:pt x="880" y="1234"/>
                  </a:lnTo>
                  <a:cubicBezTo>
                    <a:pt x="952" y="1191"/>
                    <a:pt x="1010" y="1141"/>
                    <a:pt x="1075" y="1097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15;p33">
              <a:extLst>
                <a:ext uri="{FF2B5EF4-FFF2-40B4-BE49-F238E27FC236}">
                  <a16:creationId xmlns:a16="http://schemas.microsoft.com/office/drawing/2014/main" id="{4F130F44-AFB4-030F-9172-817EE0848AE4}"/>
                </a:ext>
              </a:extLst>
            </p:cNvPr>
            <p:cNvSpPr/>
            <p:nvPr/>
          </p:nvSpPr>
          <p:spPr>
            <a:xfrm>
              <a:off x="2750125" y="5337300"/>
              <a:ext cx="18950" cy="35550"/>
            </a:xfrm>
            <a:custGeom>
              <a:avLst/>
              <a:gdLst/>
              <a:ahLst/>
              <a:cxnLst/>
              <a:rect l="l" t="t" r="r" b="b"/>
              <a:pathLst>
                <a:path w="758" h="1422" extrusionOk="0">
                  <a:moveTo>
                    <a:pt x="296" y="1"/>
                  </a:moveTo>
                  <a:cubicBezTo>
                    <a:pt x="195" y="37"/>
                    <a:pt x="101" y="73"/>
                    <a:pt x="0" y="94"/>
                  </a:cubicBezTo>
                  <a:lnTo>
                    <a:pt x="303" y="1421"/>
                  </a:lnTo>
                  <a:cubicBezTo>
                    <a:pt x="454" y="1393"/>
                    <a:pt x="606" y="1342"/>
                    <a:pt x="757" y="1292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16;p33">
              <a:extLst>
                <a:ext uri="{FF2B5EF4-FFF2-40B4-BE49-F238E27FC236}">
                  <a16:creationId xmlns:a16="http://schemas.microsoft.com/office/drawing/2014/main" id="{51831CDD-5C9E-CD39-05E3-2ADD657FE79A}"/>
                </a:ext>
              </a:extLst>
            </p:cNvPr>
            <p:cNvSpPr/>
            <p:nvPr/>
          </p:nvSpPr>
          <p:spPr>
            <a:xfrm>
              <a:off x="2728475" y="5340900"/>
              <a:ext cx="11750" cy="34375"/>
            </a:xfrm>
            <a:custGeom>
              <a:avLst/>
              <a:gdLst/>
              <a:ahLst/>
              <a:cxnLst/>
              <a:rect l="l" t="t" r="r" b="b"/>
              <a:pathLst>
                <a:path w="470" h="1375" extrusionOk="0">
                  <a:moveTo>
                    <a:pt x="102" y="1"/>
                  </a:moveTo>
                  <a:lnTo>
                    <a:pt x="1" y="1364"/>
                  </a:lnTo>
                  <a:cubicBezTo>
                    <a:pt x="113" y="1369"/>
                    <a:pt x="221" y="1374"/>
                    <a:pt x="331" y="1374"/>
                  </a:cubicBezTo>
                  <a:cubicBezTo>
                    <a:pt x="377" y="1374"/>
                    <a:pt x="423" y="1373"/>
                    <a:pt x="469" y="1371"/>
                  </a:cubicBezTo>
                  <a:lnTo>
                    <a:pt x="412" y="1"/>
                  </a:lnTo>
                  <a:cubicBezTo>
                    <a:pt x="361" y="4"/>
                    <a:pt x="309" y="6"/>
                    <a:pt x="257" y="6"/>
                  </a:cubicBezTo>
                  <a:cubicBezTo>
                    <a:pt x="204" y="6"/>
                    <a:pt x="152" y="4"/>
                    <a:pt x="1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17;p33">
              <a:extLst>
                <a:ext uri="{FF2B5EF4-FFF2-40B4-BE49-F238E27FC236}">
                  <a16:creationId xmlns:a16="http://schemas.microsoft.com/office/drawing/2014/main" id="{7B405D7A-AD32-3CC1-6A63-C91790FE3D29}"/>
                </a:ext>
              </a:extLst>
            </p:cNvPr>
            <p:cNvSpPr/>
            <p:nvPr/>
          </p:nvSpPr>
          <p:spPr>
            <a:xfrm>
              <a:off x="2699800" y="5336750"/>
              <a:ext cx="19875" cy="35375"/>
            </a:xfrm>
            <a:custGeom>
              <a:avLst/>
              <a:gdLst/>
              <a:ahLst/>
              <a:cxnLst/>
              <a:rect l="l" t="t" r="r" b="b"/>
              <a:pathLst>
                <a:path w="795" h="1415" extrusionOk="0">
                  <a:moveTo>
                    <a:pt x="506" y="1"/>
                  </a:moveTo>
                  <a:lnTo>
                    <a:pt x="1" y="1270"/>
                  </a:lnTo>
                  <a:cubicBezTo>
                    <a:pt x="145" y="1328"/>
                    <a:pt x="296" y="1379"/>
                    <a:pt x="448" y="1415"/>
                  </a:cubicBezTo>
                  <a:lnTo>
                    <a:pt x="794" y="95"/>
                  </a:lnTo>
                  <a:cubicBezTo>
                    <a:pt x="693" y="66"/>
                    <a:pt x="599" y="37"/>
                    <a:pt x="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518;p33">
              <a:extLst>
                <a:ext uri="{FF2B5EF4-FFF2-40B4-BE49-F238E27FC236}">
                  <a16:creationId xmlns:a16="http://schemas.microsoft.com/office/drawing/2014/main" id="{958B6C22-5AFE-5F84-0743-BB1CDB2001B3}"/>
                </a:ext>
              </a:extLst>
            </p:cNvPr>
            <p:cNvSpPr/>
            <p:nvPr/>
          </p:nvSpPr>
          <p:spPr>
            <a:xfrm>
              <a:off x="2674375" y="5327200"/>
              <a:ext cx="27800" cy="33575"/>
            </a:xfrm>
            <a:custGeom>
              <a:avLst/>
              <a:gdLst/>
              <a:ahLst/>
              <a:cxnLst/>
              <a:rect l="l" t="t" r="r" b="b"/>
              <a:pathLst>
                <a:path w="1112" h="1343" extrusionOk="0">
                  <a:moveTo>
                    <a:pt x="859" y="1"/>
                  </a:moveTo>
                  <a:lnTo>
                    <a:pt x="1" y="1068"/>
                  </a:lnTo>
                  <a:cubicBezTo>
                    <a:pt x="123" y="1169"/>
                    <a:pt x="253" y="1256"/>
                    <a:pt x="390" y="1342"/>
                  </a:cubicBezTo>
                  <a:lnTo>
                    <a:pt x="1112" y="174"/>
                  </a:lnTo>
                  <a:cubicBezTo>
                    <a:pt x="1018" y="123"/>
                    <a:pt x="938" y="66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519;p33">
              <a:extLst>
                <a:ext uri="{FF2B5EF4-FFF2-40B4-BE49-F238E27FC236}">
                  <a16:creationId xmlns:a16="http://schemas.microsoft.com/office/drawing/2014/main" id="{F11DE122-431C-682A-D877-DE3B8E908112}"/>
                </a:ext>
              </a:extLst>
            </p:cNvPr>
            <p:cNvSpPr/>
            <p:nvPr/>
          </p:nvSpPr>
          <p:spPr>
            <a:xfrm>
              <a:off x="2654550" y="5313150"/>
              <a:ext cx="33025" cy="28675"/>
            </a:xfrm>
            <a:custGeom>
              <a:avLst/>
              <a:gdLst/>
              <a:ahLst/>
              <a:cxnLst/>
              <a:rect l="l" t="t" r="r" b="b"/>
              <a:pathLst>
                <a:path w="1321" h="1147" extrusionOk="0">
                  <a:moveTo>
                    <a:pt x="1126" y="0"/>
                  </a:moveTo>
                  <a:lnTo>
                    <a:pt x="0" y="772"/>
                  </a:lnTo>
                  <a:lnTo>
                    <a:pt x="137" y="959"/>
                  </a:lnTo>
                  <a:lnTo>
                    <a:pt x="210" y="1053"/>
                  </a:lnTo>
                  <a:lnTo>
                    <a:pt x="289" y="1147"/>
                  </a:lnTo>
                  <a:lnTo>
                    <a:pt x="1320" y="245"/>
                  </a:lnTo>
                  <a:lnTo>
                    <a:pt x="1263" y="188"/>
                  </a:lnTo>
                  <a:lnTo>
                    <a:pt x="1219" y="123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520;p33">
              <a:extLst>
                <a:ext uri="{FF2B5EF4-FFF2-40B4-BE49-F238E27FC236}">
                  <a16:creationId xmlns:a16="http://schemas.microsoft.com/office/drawing/2014/main" id="{55064A05-1E04-41C2-7A9D-9E4623B18075}"/>
                </a:ext>
              </a:extLst>
            </p:cNvPr>
            <p:cNvSpPr/>
            <p:nvPr/>
          </p:nvSpPr>
          <p:spPr>
            <a:xfrm>
              <a:off x="2641750" y="5296000"/>
              <a:ext cx="35350" cy="21125"/>
            </a:xfrm>
            <a:custGeom>
              <a:avLst/>
              <a:gdLst/>
              <a:ahLst/>
              <a:cxnLst/>
              <a:rect l="l" t="t" r="r" b="b"/>
              <a:pathLst>
                <a:path w="1414" h="845" extrusionOk="0">
                  <a:moveTo>
                    <a:pt x="1306" y="1"/>
                  </a:moveTo>
                  <a:lnTo>
                    <a:pt x="0" y="405"/>
                  </a:lnTo>
                  <a:cubicBezTo>
                    <a:pt x="51" y="549"/>
                    <a:pt x="101" y="701"/>
                    <a:pt x="166" y="845"/>
                  </a:cubicBezTo>
                  <a:lnTo>
                    <a:pt x="1414" y="282"/>
                  </a:lnTo>
                  <a:cubicBezTo>
                    <a:pt x="1371" y="196"/>
                    <a:pt x="1342" y="95"/>
                    <a:pt x="13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521;p33">
              <a:extLst>
                <a:ext uri="{FF2B5EF4-FFF2-40B4-BE49-F238E27FC236}">
                  <a16:creationId xmlns:a16="http://schemas.microsoft.com/office/drawing/2014/main" id="{827AB757-46E9-ADE2-216A-173E52958407}"/>
                </a:ext>
              </a:extLst>
            </p:cNvPr>
            <p:cNvSpPr/>
            <p:nvPr/>
          </p:nvSpPr>
          <p:spPr>
            <a:xfrm>
              <a:off x="2637425" y="5277075"/>
              <a:ext cx="34650" cy="11750"/>
            </a:xfrm>
            <a:custGeom>
              <a:avLst/>
              <a:gdLst/>
              <a:ahLst/>
              <a:cxnLst/>
              <a:rect l="l" t="t" r="r" b="b"/>
              <a:pathLst>
                <a:path w="1386" h="470" extrusionOk="0">
                  <a:moveTo>
                    <a:pt x="0" y="1"/>
                  </a:moveTo>
                  <a:cubicBezTo>
                    <a:pt x="7" y="152"/>
                    <a:pt x="7" y="311"/>
                    <a:pt x="29" y="469"/>
                  </a:cubicBezTo>
                  <a:lnTo>
                    <a:pt x="1385" y="304"/>
                  </a:lnTo>
                  <a:cubicBezTo>
                    <a:pt x="1371" y="203"/>
                    <a:pt x="1378" y="102"/>
                    <a:pt x="13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522;p33">
              <a:extLst>
                <a:ext uri="{FF2B5EF4-FFF2-40B4-BE49-F238E27FC236}">
                  <a16:creationId xmlns:a16="http://schemas.microsoft.com/office/drawing/2014/main" id="{6AE54981-6167-DA74-539D-BE2D27921937}"/>
                </a:ext>
              </a:extLst>
            </p:cNvPr>
            <p:cNvSpPr/>
            <p:nvPr/>
          </p:nvSpPr>
          <p:spPr>
            <a:xfrm>
              <a:off x="2789950" y="5224075"/>
              <a:ext cx="34475" cy="25075"/>
            </a:xfrm>
            <a:custGeom>
              <a:avLst/>
              <a:gdLst/>
              <a:ahLst/>
              <a:cxnLst/>
              <a:rect l="l" t="t" r="r" b="b"/>
              <a:pathLst>
                <a:path w="1379" h="1003" extrusionOk="0">
                  <a:moveTo>
                    <a:pt x="1155" y="0"/>
                  </a:moveTo>
                  <a:lnTo>
                    <a:pt x="1" y="736"/>
                  </a:lnTo>
                  <a:lnTo>
                    <a:pt x="80" y="866"/>
                  </a:lnTo>
                  <a:cubicBezTo>
                    <a:pt x="102" y="909"/>
                    <a:pt x="131" y="959"/>
                    <a:pt x="145" y="1003"/>
                  </a:cubicBezTo>
                  <a:lnTo>
                    <a:pt x="1379" y="411"/>
                  </a:lnTo>
                  <a:cubicBezTo>
                    <a:pt x="1342" y="339"/>
                    <a:pt x="1314" y="267"/>
                    <a:pt x="1278" y="202"/>
                  </a:cubicBezTo>
                  <a:lnTo>
                    <a:pt x="11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523;p33">
              <a:extLst>
                <a:ext uri="{FF2B5EF4-FFF2-40B4-BE49-F238E27FC236}">
                  <a16:creationId xmlns:a16="http://schemas.microsoft.com/office/drawing/2014/main" id="{2F349EF6-2C9B-839B-F87A-CF2DA13D767A}"/>
                </a:ext>
              </a:extLst>
            </p:cNvPr>
            <p:cNvSpPr/>
            <p:nvPr/>
          </p:nvSpPr>
          <p:spPr>
            <a:xfrm>
              <a:off x="2719450" y="5260675"/>
              <a:ext cx="32675" cy="32650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7" y="0"/>
                  </a:moveTo>
                  <a:cubicBezTo>
                    <a:pt x="297" y="0"/>
                    <a:pt x="1" y="296"/>
                    <a:pt x="1" y="657"/>
                  </a:cubicBezTo>
                  <a:cubicBezTo>
                    <a:pt x="1" y="1017"/>
                    <a:pt x="297" y="1306"/>
                    <a:pt x="657" y="1306"/>
                  </a:cubicBezTo>
                  <a:cubicBezTo>
                    <a:pt x="1018" y="1306"/>
                    <a:pt x="1306" y="1017"/>
                    <a:pt x="1306" y="657"/>
                  </a:cubicBezTo>
                  <a:cubicBezTo>
                    <a:pt x="1306" y="296"/>
                    <a:pt x="1018" y="0"/>
                    <a:pt x="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524;p33">
            <a:extLst>
              <a:ext uri="{FF2B5EF4-FFF2-40B4-BE49-F238E27FC236}">
                <a16:creationId xmlns:a16="http://schemas.microsoft.com/office/drawing/2014/main" id="{F5F98CE3-6472-10F2-3B8E-C055A50EA43C}"/>
              </a:ext>
            </a:extLst>
          </p:cNvPr>
          <p:cNvGrpSpPr/>
          <p:nvPr/>
        </p:nvGrpSpPr>
        <p:grpSpPr>
          <a:xfrm>
            <a:off x="2991766" y="4116425"/>
            <a:ext cx="773033" cy="773728"/>
            <a:chOff x="3231350" y="5179700"/>
            <a:chExt cx="194775" cy="194950"/>
          </a:xfrm>
        </p:grpSpPr>
        <p:sp>
          <p:nvSpPr>
            <p:cNvPr id="81" name="Google Shape;525;p33">
              <a:extLst>
                <a:ext uri="{FF2B5EF4-FFF2-40B4-BE49-F238E27FC236}">
                  <a16:creationId xmlns:a16="http://schemas.microsoft.com/office/drawing/2014/main" id="{D6568EC6-EFF3-99DF-1314-449725137DAA}"/>
                </a:ext>
              </a:extLst>
            </p:cNvPr>
            <p:cNvSpPr/>
            <p:nvPr/>
          </p:nvSpPr>
          <p:spPr>
            <a:xfrm>
              <a:off x="3329625" y="5373550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15" y="44"/>
                    <a:pt x="30" y="44"/>
                  </a:cubicBezTo>
                  <a:lnTo>
                    <a:pt x="73" y="44"/>
                  </a:lnTo>
                  <a:cubicBezTo>
                    <a:pt x="94" y="36"/>
                    <a:pt x="94" y="0"/>
                    <a:pt x="7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26;p33">
              <a:extLst>
                <a:ext uri="{FF2B5EF4-FFF2-40B4-BE49-F238E27FC236}">
                  <a16:creationId xmlns:a16="http://schemas.microsoft.com/office/drawing/2014/main" id="{F5D9D152-7E52-66A3-67D0-B8B84A473F60}"/>
                </a:ext>
              </a:extLst>
            </p:cNvPr>
            <p:cNvSpPr/>
            <p:nvPr/>
          </p:nvSpPr>
          <p:spPr>
            <a:xfrm>
              <a:off x="3319350" y="5373175"/>
              <a:ext cx="2375" cy="1125"/>
            </a:xfrm>
            <a:custGeom>
              <a:avLst/>
              <a:gdLst/>
              <a:ahLst/>
              <a:cxnLst/>
              <a:rect l="l" t="t" r="r" b="b"/>
              <a:pathLst>
                <a:path w="95" h="45" extrusionOk="0">
                  <a:moveTo>
                    <a:pt x="29" y="1"/>
                  </a:moveTo>
                  <a:cubicBezTo>
                    <a:pt x="1" y="1"/>
                    <a:pt x="1" y="37"/>
                    <a:pt x="22" y="44"/>
                  </a:cubicBezTo>
                  <a:lnTo>
                    <a:pt x="73" y="44"/>
                  </a:lnTo>
                  <a:cubicBezTo>
                    <a:pt x="87" y="44"/>
                    <a:pt x="94" y="37"/>
                    <a:pt x="94" y="22"/>
                  </a:cubicBezTo>
                  <a:cubicBezTo>
                    <a:pt x="94" y="15"/>
                    <a:pt x="87" y="1"/>
                    <a:pt x="7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527;p33">
              <a:extLst>
                <a:ext uri="{FF2B5EF4-FFF2-40B4-BE49-F238E27FC236}">
                  <a16:creationId xmlns:a16="http://schemas.microsoft.com/office/drawing/2014/main" id="{8DFE4FC5-3551-AF13-52ED-9DB743D2F3BA}"/>
                </a:ext>
              </a:extLst>
            </p:cNvPr>
            <p:cNvSpPr/>
            <p:nvPr/>
          </p:nvSpPr>
          <p:spPr>
            <a:xfrm>
              <a:off x="3339900" y="5372650"/>
              <a:ext cx="2375" cy="1275"/>
            </a:xfrm>
            <a:custGeom>
              <a:avLst/>
              <a:gdLst/>
              <a:ahLst/>
              <a:cxnLst/>
              <a:rect l="l" t="t" r="r" b="b"/>
              <a:pathLst>
                <a:path w="95" h="51" extrusionOk="0">
                  <a:moveTo>
                    <a:pt x="73" y="0"/>
                  </a:moveTo>
                  <a:lnTo>
                    <a:pt x="22" y="7"/>
                  </a:lnTo>
                  <a:cubicBezTo>
                    <a:pt x="8" y="7"/>
                    <a:pt x="1" y="15"/>
                    <a:pt x="8" y="29"/>
                  </a:cubicBezTo>
                  <a:cubicBezTo>
                    <a:pt x="8" y="43"/>
                    <a:pt x="15" y="51"/>
                    <a:pt x="30" y="51"/>
                  </a:cubicBezTo>
                  <a:lnTo>
                    <a:pt x="73" y="43"/>
                  </a:lnTo>
                  <a:cubicBezTo>
                    <a:pt x="87" y="43"/>
                    <a:pt x="95" y="29"/>
                    <a:pt x="95" y="22"/>
                  </a:cubicBezTo>
                  <a:cubicBezTo>
                    <a:pt x="95" y="7"/>
                    <a:pt x="80" y="0"/>
                    <a:pt x="7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528;p33">
              <a:extLst>
                <a:ext uri="{FF2B5EF4-FFF2-40B4-BE49-F238E27FC236}">
                  <a16:creationId xmlns:a16="http://schemas.microsoft.com/office/drawing/2014/main" id="{8A02A6E1-6F11-4A11-B9FF-3C8DD1780A33}"/>
                </a:ext>
              </a:extLst>
            </p:cNvPr>
            <p:cNvSpPr/>
            <p:nvPr/>
          </p:nvSpPr>
          <p:spPr>
            <a:xfrm>
              <a:off x="3309075" y="5371675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extrusionOk="0">
                  <a:moveTo>
                    <a:pt x="25" y="0"/>
                  </a:moveTo>
                  <a:cubicBezTo>
                    <a:pt x="15" y="0"/>
                    <a:pt x="8" y="7"/>
                    <a:pt x="8" y="18"/>
                  </a:cubicBezTo>
                  <a:cubicBezTo>
                    <a:pt x="0" y="32"/>
                    <a:pt x="15" y="39"/>
                    <a:pt x="22" y="46"/>
                  </a:cubicBezTo>
                  <a:lnTo>
                    <a:pt x="73" y="54"/>
                  </a:lnTo>
                  <a:cubicBezTo>
                    <a:pt x="87" y="54"/>
                    <a:pt x="94" y="46"/>
                    <a:pt x="94" y="32"/>
                  </a:cubicBezTo>
                  <a:cubicBezTo>
                    <a:pt x="94" y="25"/>
                    <a:pt x="87" y="10"/>
                    <a:pt x="80" y="10"/>
                  </a:cubicBezTo>
                  <a:lnTo>
                    <a:pt x="37" y="3"/>
                  </a:lnTo>
                  <a:cubicBezTo>
                    <a:pt x="33" y="1"/>
                    <a:pt x="29" y="0"/>
                    <a:pt x="2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29;p33">
              <a:extLst>
                <a:ext uri="{FF2B5EF4-FFF2-40B4-BE49-F238E27FC236}">
                  <a16:creationId xmlns:a16="http://schemas.microsoft.com/office/drawing/2014/main" id="{69356957-9485-C1BD-9C89-421A6F34E3B3}"/>
                </a:ext>
              </a:extLst>
            </p:cNvPr>
            <p:cNvSpPr/>
            <p:nvPr/>
          </p:nvSpPr>
          <p:spPr>
            <a:xfrm>
              <a:off x="3349825" y="5370650"/>
              <a:ext cx="2725" cy="1475"/>
            </a:xfrm>
            <a:custGeom>
              <a:avLst/>
              <a:gdLst/>
              <a:ahLst/>
              <a:cxnLst/>
              <a:rect l="l" t="t" r="r" b="b"/>
              <a:pathLst>
                <a:path w="109" h="59" extrusionOk="0">
                  <a:moveTo>
                    <a:pt x="73" y="1"/>
                  </a:moveTo>
                  <a:lnTo>
                    <a:pt x="29" y="15"/>
                  </a:lnTo>
                  <a:cubicBezTo>
                    <a:pt x="0" y="15"/>
                    <a:pt x="8" y="59"/>
                    <a:pt x="37" y="59"/>
                  </a:cubicBezTo>
                  <a:lnTo>
                    <a:pt x="44" y="59"/>
                  </a:lnTo>
                  <a:lnTo>
                    <a:pt x="87" y="44"/>
                  </a:lnTo>
                  <a:cubicBezTo>
                    <a:pt x="101" y="44"/>
                    <a:pt x="109" y="30"/>
                    <a:pt x="101" y="15"/>
                  </a:cubicBezTo>
                  <a:cubicBezTo>
                    <a:pt x="101" y="8"/>
                    <a:pt x="87" y="1"/>
                    <a:pt x="7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30;p33">
              <a:extLst>
                <a:ext uri="{FF2B5EF4-FFF2-40B4-BE49-F238E27FC236}">
                  <a16:creationId xmlns:a16="http://schemas.microsoft.com/office/drawing/2014/main" id="{DD28E792-5180-6468-E9A4-2D50C24B2E94}"/>
                </a:ext>
              </a:extLst>
            </p:cNvPr>
            <p:cNvSpPr/>
            <p:nvPr/>
          </p:nvSpPr>
          <p:spPr>
            <a:xfrm>
              <a:off x="3298975" y="5369150"/>
              <a:ext cx="2550" cy="1350"/>
            </a:xfrm>
            <a:custGeom>
              <a:avLst/>
              <a:gdLst/>
              <a:ahLst/>
              <a:cxnLst/>
              <a:rect l="l" t="t" r="r" b="b"/>
              <a:pathLst>
                <a:path w="102" h="54" extrusionOk="0">
                  <a:moveTo>
                    <a:pt x="24" y="0"/>
                  </a:moveTo>
                  <a:cubicBezTo>
                    <a:pt x="15" y="0"/>
                    <a:pt x="8" y="5"/>
                    <a:pt x="8" y="10"/>
                  </a:cubicBezTo>
                  <a:cubicBezTo>
                    <a:pt x="1" y="25"/>
                    <a:pt x="8" y="39"/>
                    <a:pt x="22" y="46"/>
                  </a:cubicBezTo>
                  <a:lnTo>
                    <a:pt x="73" y="54"/>
                  </a:lnTo>
                  <a:lnTo>
                    <a:pt x="80" y="54"/>
                  </a:lnTo>
                  <a:cubicBezTo>
                    <a:pt x="87" y="54"/>
                    <a:pt x="94" y="46"/>
                    <a:pt x="94" y="39"/>
                  </a:cubicBezTo>
                  <a:cubicBezTo>
                    <a:pt x="102" y="32"/>
                    <a:pt x="94" y="18"/>
                    <a:pt x="80" y="10"/>
                  </a:cubicBezTo>
                  <a:lnTo>
                    <a:pt x="37" y="3"/>
                  </a:lnTo>
                  <a:cubicBezTo>
                    <a:pt x="32" y="1"/>
                    <a:pt x="28" y="0"/>
                    <a:pt x="24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531;p33">
              <a:extLst>
                <a:ext uri="{FF2B5EF4-FFF2-40B4-BE49-F238E27FC236}">
                  <a16:creationId xmlns:a16="http://schemas.microsoft.com/office/drawing/2014/main" id="{10705AE9-2FC2-A11E-03BA-FCD5D2285C6C}"/>
                </a:ext>
              </a:extLst>
            </p:cNvPr>
            <p:cNvSpPr/>
            <p:nvPr/>
          </p:nvSpPr>
          <p:spPr>
            <a:xfrm>
              <a:off x="3359925" y="5367700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72" y="1"/>
                  </a:moveTo>
                  <a:cubicBezTo>
                    <a:pt x="70" y="1"/>
                    <a:pt x="67" y="2"/>
                    <a:pt x="65" y="3"/>
                  </a:cubicBezTo>
                  <a:lnTo>
                    <a:pt x="22" y="18"/>
                  </a:lnTo>
                  <a:cubicBezTo>
                    <a:pt x="8" y="18"/>
                    <a:pt x="0" y="32"/>
                    <a:pt x="8" y="47"/>
                  </a:cubicBezTo>
                  <a:cubicBezTo>
                    <a:pt x="8" y="54"/>
                    <a:pt x="22" y="61"/>
                    <a:pt x="29" y="61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94" y="40"/>
                    <a:pt x="94" y="25"/>
                    <a:pt x="94" y="18"/>
                  </a:cubicBezTo>
                  <a:cubicBezTo>
                    <a:pt x="89" y="7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532;p33">
              <a:extLst>
                <a:ext uri="{FF2B5EF4-FFF2-40B4-BE49-F238E27FC236}">
                  <a16:creationId xmlns:a16="http://schemas.microsoft.com/office/drawing/2014/main" id="{7409697E-FAD9-5E41-52F2-2C9348F55746}"/>
                </a:ext>
              </a:extLst>
            </p:cNvPr>
            <p:cNvSpPr/>
            <p:nvPr/>
          </p:nvSpPr>
          <p:spPr>
            <a:xfrm>
              <a:off x="3289425" y="5365525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29" y="1"/>
                  </a:moveTo>
                  <a:cubicBezTo>
                    <a:pt x="21" y="1"/>
                    <a:pt x="13" y="6"/>
                    <a:pt x="8" y="11"/>
                  </a:cubicBezTo>
                  <a:cubicBezTo>
                    <a:pt x="0" y="26"/>
                    <a:pt x="8" y="40"/>
                    <a:pt x="22" y="47"/>
                  </a:cubicBezTo>
                  <a:lnTo>
                    <a:pt x="65" y="62"/>
                  </a:lnTo>
                  <a:lnTo>
                    <a:pt x="72" y="62"/>
                  </a:lnTo>
                  <a:cubicBezTo>
                    <a:pt x="80" y="62"/>
                    <a:pt x="87" y="54"/>
                    <a:pt x="94" y="47"/>
                  </a:cubicBezTo>
                  <a:cubicBezTo>
                    <a:pt x="94" y="40"/>
                    <a:pt x="94" y="26"/>
                    <a:pt x="80" y="18"/>
                  </a:cubicBezTo>
                  <a:lnTo>
                    <a:pt x="36" y="4"/>
                  </a:lnTo>
                  <a:cubicBezTo>
                    <a:pt x="34" y="2"/>
                    <a:pt x="32" y="1"/>
                    <a:pt x="2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33;p33">
              <a:extLst>
                <a:ext uri="{FF2B5EF4-FFF2-40B4-BE49-F238E27FC236}">
                  <a16:creationId xmlns:a16="http://schemas.microsoft.com/office/drawing/2014/main" id="{25E4B425-F2D6-35A2-178D-5F25483103EA}"/>
                </a:ext>
              </a:extLst>
            </p:cNvPr>
            <p:cNvSpPr/>
            <p:nvPr/>
          </p:nvSpPr>
          <p:spPr>
            <a:xfrm>
              <a:off x="3369475" y="5363700"/>
              <a:ext cx="2375" cy="1575"/>
            </a:xfrm>
            <a:custGeom>
              <a:avLst/>
              <a:gdLst/>
              <a:ahLst/>
              <a:cxnLst/>
              <a:rect l="l" t="t" r="r" b="b"/>
              <a:pathLst>
                <a:path w="95" h="63" extrusionOk="0">
                  <a:moveTo>
                    <a:pt x="75" y="0"/>
                  </a:moveTo>
                  <a:cubicBezTo>
                    <a:pt x="70" y="0"/>
                    <a:pt x="64" y="2"/>
                    <a:pt x="58" y="5"/>
                  </a:cubicBezTo>
                  <a:lnTo>
                    <a:pt x="15" y="19"/>
                  </a:lnTo>
                  <a:cubicBezTo>
                    <a:pt x="8" y="26"/>
                    <a:pt x="1" y="41"/>
                    <a:pt x="8" y="48"/>
                  </a:cubicBezTo>
                  <a:cubicBezTo>
                    <a:pt x="8" y="63"/>
                    <a:pt x="22" y="63"/>
                    <a:pt x="29" y="63"/>
                  </a:cubicBezTo>
                  <a:lnTo>
                    <a:pt x="37" y="63"/>
                  </a:lnTo>
                  <a:lnTo>
                    <a:pt x="80" y="41"/>
                  </a:lnTo>
                  <a:cubicBezTo>
                    <a:pt x="87" y="34"/>
                    <a:pt x="94" y="26"/>
                    <a:pt x="87" y="12"/>
                  </a:cubicBezTo>
                  <a:cubicBezTo>
                    <a:pt x="87" y="4"/>
                    <a:pt x="82" y="0"/>
                    <a:pt x="7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34;p33">
              <a:extLst>
                <a:ext uri="{FF2B5EF4-FFF2-40B4-BE49-F238E27FC236}">
                  <a16:creationId xmlns:a16="http://schemas.microsoft.com/office/drawing/2014/main" id="{542C67D7-BB08-97DF-267F-96ECAA70FB18}"/>
                </a:ext>
              </a:extLst>
            </p:cNvPr>
            <p:cNvSpPr/>
            <p:nvPr/>
          </p:nvSpPr>
          <p:spPr>
            <a:xfrm>
              <a:off x="3280225" y="5360975"/>
              <a:ext cx="2375" cy="1775"/>
            </a:xfrm>
            <a:custGeom>
              <a:avLst/>
              <a:gdLst/>
              <a:ahLst/>
              <a:cxnLst/>
              <a:rect l="l" t="t" r="r" b="b"/>
              <a:pathLst>
                <a:path w="95" h="71" extrusionOk="0">
                  <a:moveTo>
                    <a:pt x="25" y="1"/>
                  </a:moveTo>
                  <a:cubicBezTo>
                    <a:pt x="19" y="1"/>
                    <a:pt x="12" y="4"/>
                    <a:pt x="8" y="13"/>
                  </a:cubicBezTo>
                  <a:cubicBezTo>
                    <a:pt x="0" y="20"/>
                    <a:pt x="8" y="34"/>
                    <a:pt x="15" y="42"/>
                  </a:cubicBezTo>
                  <a:lnTo>
                    <a:pt x="58" y="63"/>
                  </a:lnTo>
                  <a:lnTo>
                    <a:pt x="65" y="63"/>
                  </a:lnTo>
                  <a:lnTo>
                    <a:pt x="65" y="71"/>
                  </a:lnTo>
                  <a:cubicBezTo>
                    <a:pt x="87" y="63"/>
                    <a:pt x="94" y="34"/>
                    <a:pt x="80" y="27"/>
                  </a:cubicBezTo>
                  <a:lnTo>
                    <a:pt x="37" y="6"/>
                  </a:lnTo>
                  <a:cubicBezTo>
                    <a:pt x="34" y="3"/>
                    <a:pt x="29" y="1"/>
                    <a:pt x="25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535;p33">
              <a:extLst>
                <a:ext uri="{FF2B5EF4-FFF2-40B4-BE49-F238E27FC236}">
                  <a16:creationId xmlns:a16="http://schemas.microsoft.com/office/drawing/2014/main" id="{712D9E13-4D2A-86C1-6739-6A4963FEE715}"/>
                </a:ext>
              </a:extLst>
            </p:cNvPr>
            <p:cNvSpPr/>
            <p:nvPr/>
          </p:nvSpPr>
          <p:spPr>
            <a:xfrm>
              <a:off x="3378500" y="5358675"/>
              <a:ext cx="2600" cy="1725"/>
            </a:xfrm>
            <a:custGeom>
              <a:avLst/>
              <a:gdLst/>
              <a:ahLst/>
              <a:cxnLst/>
              <a:rect l="l" t="t" r="r" b="b"/>
              <a:pathLst>
                <a:path w="104" h="69" extrusionOk="0">
                  <a:moveTo>
                    <a:pt x="69" y="1"/>
                  </a:moveTo>
                  <a:cubicBezTo>
                    <a:pt x="65" y="1"/>
                    <a:pt x="61" y="2"/>
                    <a:pt x="58" y="4"/>
                  </a:cubicBezTo>
                  <a:lnTo>
                    <a:pt x="15" y="26"/>
                  </a:lnTo>
                  <a:cubicBezTo>
                    <a:pt x="7" y="33"/>
                    <a:pt x="0" y="47"/>
                    <a:pt x="7" y="62"/>
                  </a:cubicBezTo>
                  <a:cubicBezTo>
                    <a:pt x="15" y="69"/>
                    <a:pt x="22" y="69"/>
                    <a:pt x="29" y="69"/>
                  </a:cubicBezTo>
                  <a:lnTo>
                    <a:pt x="44" y="69"/>
                  </a:lnTo>
                  <a:lnTo>
                    <a:pt x="80" y="40"/>
                  </a:lnTo>
                  <a:cubicBezTo>
                    <a:pt x="104" y="28"/>
                    <a:pt x="87" y="1"/>
                    <a:pt x="6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536;p33">
              <a:extLst>
                <a:ext uri="{FF2B5EF4-FFF2-40B4-BE49-F238E27FC236}">
                  <a16:creationId xmlns:a16="http://schemas.microsoft.com/office/drawing/2014/main" id="{0B0C5635-9D3E-D283-136F-75353E0BC437}"/>
                </a:ext>
              </a:extLst>
            </p:cNvPr>
            <p:cNvSpPr/>
            <p:nvPr/>
          </p:nvSpPr>
          <p:spPr>
            <a:xfrm>
              <a:off x="3271325" y="5355250"/>
              <a:ext cx="2425" cy="1900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36" y="0"/>
                  </a:moveTo>
                  <a:cubicBezTo>
                    <a:pt x="17" y="0"/>
                    <a:pt x="1" y="28"/>
                    <a:pt x="25" y="40"/>
                  </a:cubicBezTo>
                  <a:lnTo>
                    <a:pt x="61" y="69"/>
                  </a:lnTo>
                  <a:cubicBezTo>
                    <a:pt x="61" y="76"/>
                    <a:pt x="68" y="76"/>
                    <a:pt x="75" y="76"/>
                  </a:cubicBezTo>
                  <a:cubicBezTo>
                    <a:pt x="82" y="76"/>
                    <a:pt x="90" y="69"/>
                    <a:pt x="90" y="69"/>
                  </a:cubicBezTo>
                  <a:cubicBezTo>
                    <a:pt x="97" y="54"/>
                    <a:pt x="97" y="40"/>
                    <a:pt x="90" y="33"/>
                  </a:cubicBezTo>
                  <a:lnTo>
                    <a:pt x="46" y="4"/>
                  </a:lnTo>
                  <a:cubicBezTo>
                    <a:pt x="43" y="1"/>
                    <a:pt x="39" y="0"/>
                    <a:pt x="3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537;p33">
              <a:extLst>
                <a:ext uri="{FF2B5EF4-FFF2-40B4-BE49-F238E27FC236}">
                  <a16:creationId xmlns:a16="http://schemas.microsoft.com/office/drawing/2014/main" id="{5266873F-7573-F141-D99F-E55ACBADD11A}"/>
                </a:ext>
              </a:extLst>
            </p:cNvPr>
            <p:cNvSpPr/>
            <p:nvPr/>
          </p:nvSpPr>
          <p:spPr>
            <a:xfrm>
              <a:off x="3386975" y="5352700"/>
              <a:ext cx="2300" cy="1925"/>
            </a:xfrm>
            <a:custGeom>
              <a:avLst/>
              <a:gdLst/>
              <a:ahLst/>
              <a:cxnLst/>
              <a:rect l="l" t="t" r="r" b="b"/>
              <a:pathLst>
                <a:path w="92" h="77" extrusionOk="0">
                  <a:moveTo>
                    <a:pt x="63" y="1"/>
                  </a:moveTo>
                  <a:cubicBezTo>
                    <a:pt x="59" y="1"/>
                    <a:pt x="55" y="2"/>
                    <a:pt x="51" y="5"/>
                  </a:cubicBezTo>
                  <a:lnTo>
                    <a:pt x="15" y="34"/>
                  </a:lnTo>
                  <a:cubicBezTo>
                    <a:pt x="0" y="41"/>
                    <a:pt x="0" y="55"/>
                    <a:pt x="15" y="70"/>
                  </a:cubicBezTo>
                  <a:cubicBezTo>
                    <a:pt x="15" y="70"/>
                    <a:pt x="22" y="77"/>
                    <a:pt x="29" y="77"/>
                  </a:cubicBezTo>
                  <a:cubicBezTo>
                    <a:pt x="36" y="77"/>
                    <a:pt x="36" y="70"/>
                    <a:pt x="36" y="70"/>
                  </a:cubicBezTo>
                  <a:lnTo>
                    <a:pt x="80" y="41"/>
                  </a:lnTo>
                  <a:cubicBezTo>
                    <a:pt x="91" y="23"/>
                    <a:pt x="79" y="1"/>
                    <a:pt x="6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538;p33">
              <a:extLst>
                <a:ext uri="{FF2B5EF4-FFF2-40B4-BE49-F238E27FC236}">
                  <a16:creationId xmlns:a16="http://schemas.microsoft.com/office/drawing/2014/main" id="{D11AECEE-891A-5644-CC4A-BAD35DF3B427}"/>
                </a:ext>
              </a:extLst>
            </p:cNvPr>
            <p:cNvSpPr/>
            <p:nvPr/>
          </p:nvSpPr>
          <p:spPr>
            <a:xfrm>
              <a:off x="3263625" y="5348875"/>
              <a:ext cx="2025" cy="1975"/>
            </a:xfrm>
            <a:custGeom>
              <a:avLst/>
              <a:gdLst/>
              <a:ahLst/>
              <a:cxnLst/>
              <a:rect l="l" t="t" r="r" b="b"/>
              <a:pathLst>
                <a:path w="81" h="79" extrusionOk="0">
                  <a:moveTo>
                    <a:pt x="23" y="1"/>
                  </a:moveTo>
                  <a:cubicBezTo>
                    <a:pt x="17" y="1"/>
                    <a:pt x="12" y="3"/>
                    <a:pt x="8" y="6"/>
                  </a:cubicBezTo>
                  <a:cubicBezTo>
                    <a:pt x="1" y="14"/>
                    <a:pt x="1" y="28"/>
                    <a:pt x="8" y="42"/>
                  </a:cubicBezTo>
                  <a:lnTo>
                    <a:pt x="44" y="71"/>
                  </a:lnTo>
                  <a:cubicBezTo>
                    <a:pt x="44" y="71"/>
                    <a:pt x="51" y="79"/>
                    <a:pt x="59" y="79"/>
                  </a:cubicBezTo>
                  <a:cubicBezTo>
                    <a:pt x="66" y="79"/>
                    <a:pt x="66" y="71"/>
                    <a:pt x="73" y="71"/>
                  </a:cubicBezTo>
                  <a:cubicBezTo>
                    <a:pt x="80" y="64"/>
                    <a:pt x="80" y="50"/>
                    <a:pt x="73" y="35"/>
                  </a:cubicBezTo>
                  <a:lnTo>
                    <a:pt x="37" y="6"/>
                  </a:lnTo>
                  <a:cubicBezTo>
                    <a:pt x="33" y="3"/>
                    <a:pt x="28" y="1"/>
                    <a:pt x="2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539;p33">
              <a:extLst>
                <a:ext uri="{FF2B5EF4-FFF2-40B4-BE49-F238E27FC236}">
                  <a16:creationId xmlns:a16="http://schemas.microsoft.com/office/drawing/2014/main" id="{D90B0CF3-1A5E-E1C6-6669-164CBD72E587}"/>
                </a:ext>
              </a:extLst>
            </p:cNvPr>
            <p:cNvSpPr/>
            <p:nvPr/>
          </p:nvSpPr>
          <p:spPr>
            <a:xfrm>
              <a:off x="3394900" y="53459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61" y="0"/>
                  </a:moveTo>
                  <a:cubicBezTo>
                    <a:pt x="55" y="0"/>
                    <a:pt x="49" y="3"/>
                    <a:pt x="44" y="8"/>
                  </a:cubicBezTo>
                  <a:lnTo>
                    <a:pt x="8" y="37"/>
                  </a:lnTo>
                  <a:cubicBezTo>
                    <a:pt x="1" y="44"/>
                    <a:pt x="1" y="58"/>
                    <a:pt x="8" y="73"/>
                  </a:cubicBezTo>
                  <a:cubicBezTo>
                    <a:pt x="15" y="73"/>
                    <a:pt x="22" y="73"/>
                    <a:pt x="29" y="80"/>
                  </a:cubicBezTo>
                  <a:cubicBezTo>
                    <a:pt x="29" y="73"/>
                    <a:pt x="37" y="73"/>
                    <a:pt x="44" y="73"/>
                  </a:cubicBezTo>
                  <a:lnTo>
                    <a:pt x="73" y="37"/>
                  </a:lnTo>
                  <a:cubicBezTo>
                    <a:pt x="89" y="21"/>
                    <a:pt x="77" y="0"/>
                    <a:pt x="61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540;p33">
              <a:extLst>
                <a:ext uri="{FF2B5EF4-FFF2-40B4-BE49-F238E27FC236}">
                  <a16:creationId xmlns:a16="http://schemas.microsoft.com/office/drawing/2014/main" id="{E9054ACA-A3C8-D57A-A71B-137EA5C1B661}"/>
                </a:ext>
              </a:extLst>
            </p:cNvPr>
            <p:cNvSpPr/>
            <p:nvPr/>
          </p:nvSpPr>
          <p:spPr>
            <a:xfrm>
              <a:off x="3256250" y="534150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23" y="0"/>
                  </a:moveTo>
                  <a:cubicBezTo>
                    <a:pt x="16" y="0"/>
                    <a:pt x="11" y="2"/>
                    <a:pt x="7" y="6"/>
                  </a:cubicBezTo>
                  <a:cubicBezTo>
                    <a:pt x="0" y="20"/>
                    <a:pt x="0" y="35"/>
                    <a:pt x="7" y="42"/>
                  </a:cubicBezTo>
                  <a:cubicBezTo>
                    <a:pt x="15" y="56"/>
                    <a:pt x="29" y="63"/>
                    <a:pt x="36" y="78"/>
                  </a:cubicBezTo>
                  <a:cubicBezTo>
                    <a:pt x="44" y="78"/>
                    <a:pt x="51" y="85"/>
                    <a:pt x="58" y="85"/>
                  </a:cubicBezTo>
                  <a:cubicBezTo>
                    <a:pt x="58" y="85"/>
                    <a:pt x="65" y="78"/>
                    <a:pt x="72" y="78"/>
                  </a:cubicBezTo>
                  <a:cubicBezTo>
                    <a:pt x="80" y="63"/>
                    <a:pt x="80" y="49"/>
                    <a:pt x="72" y="42"/>
                  </a:cubicBezTo>
                  <a:cubicBezTo>
                    <a:pt x="58" y="35"/>
                    <a:pt x="51" y="20"/>
                    <a:pt x="44" y="6"/>
                  </a:cubicBez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541;p33">
              <a:extLst>
                <a:ext uri="{FF2B5EF4-FFF2-40B4-BE49-F238E27FC236}">
                  <a16:creationId xmlns:a16="http://schemas.microsoft.com/office/drawing/2014/main" id="{5A04E582-D207-7B22-C463-B0BD23F72E2C}"/>
                </a:ext>
              </a:extLst>
            </p:cNvPr>
            <p:cNvSpPr/>
            <p:nvPr/>
          </p:nvSpPr>
          <p:spPr>
            <a:xfrm>
              <a:off x="3401925" y="5338375"/>
              <a:ext cx="2275" cy="2025"/>
            </a:xfrm>
            <a:custGeom>
              <a:avLst/>
              <a:gdLst/>
              <a:ahLst/>
              <a:cxnLst/>
              <a:rect l="l" t="t" r="r" b="b"/>
              <a:pathLst>
                <a:path w="91" h="81" extrusionOk="0">
                  <a:moveTo>
                    <a:pt x="58" y="0"/>
                  </a:moveTo>
                  <a:cubicBezTo>
                    <a:pt x="53" y="0"/>
                    <a:pt x="48" y="3"/>
                    <a:pt x="44" y="8"/>
                  </a:cubicBezTo>
                  <a:lnTo>
                    <a:pt x="15" y="44"/>
                  </a:lnTo>
                  <a:cubicBezTo>
                    <a:pt x="1" y="51"/>
                    <a:pt x="1" y="66"/>
                    <a:pt x="15" y="73"/>
                  </a:cubicBezTo>
                  <a:cubicBezTo>
                    <a:pt x="15" y="80"/>
                    <a:pt x="22" y="80"/>
                    <a:pt x="30" y="80"/>
                  </a:cubicBezTo>
                  <a:cubicBezTo>
                    <a:pt x="37" y="80"/>
                    <a:pt x="44" y="80"/>
                    <a:pt x="51" y="73"/>
                  </a:cubicBezTo>
                  <a:cubicBezTo>
                    <a:pt x="59" y="59"/>
                    <a:pt x="66" y="51"/>
                    <a:pt x="80" y="37"/>
                  </a:cubicBezTo>
                  <a:cubicBezTo>
                    <a:pt x="91" y="21"/>
                    <a:pt x="73" y="0"/>
                    <a:pt x="5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542;p33">
              <a:extLst>
                <a:ext uri="{FF2B5EF4-FFF2-40B4-BE49-F238E27FC236}">
                  <a16:creationId xmlns:a16="http://schemas.microsoft.com/office/drawing/2014/main" id="{EE1BDA8D-12BD-D91C-4A8A-603111401F6A}"/>
                </a:ext>
              </a:extLst>
            </p:cNvPr>
            <p:cNvSpPr/>
            <p:nvPr/>
          </p:nvSpPr>
          <p:spPr>
            <a:xfrm>
              <a:off x="3249575" y="533355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29" y="1"/>
                  </a:moveTo>
                  <a:cubicBezTo>
                    <a:pt x="24" y="1"/>
                    <a:pt x="18" y="3"/>
                    <a:pt x="15" y="6"/>
                  </a:cubicBezTo>
                  <a:cubicBezTo>
                    <a:pt x="0" y="14"/>
                    <a:pt x="0" y="28"/>
                    <a:pt x="15" y="35"/>
                  </a:cubicBezTo>
                  <a:lnTo>
                    <a:pt x="44" y="78"/>
                  </a:lnTo>
                  <a:cubicBezTo>
                    <a:pt x="44" y="78"/>
                    <a:pt x="51" y="86"/>
                    <a:pt x="58" y="86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80" y="64"/>
                    <a:pt x="80" y="57"/>
                    <a:pt x="72" y="42"/>
                  </a:cubicBezTo>
                  <a:lnTo>
                    <a:pt x="44" y="6"/>
                  </a:lnTo>
                  <a:cubicBezTo>
                    <a:pt x="40" y="3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543;p33">
              <a:extLst>
                <a:ext uri="{FF2B5EF4-FFF2-40B4-BE49-F238E27FC236}">
                  <a16:creationId xmlns:a16="http://schemas.microsoft.com/office/drawing/2014/main" id="{4E2813EF-B366-950A-AE68-24C5846B5224}"/>
                </a:ext>
              </a:extLst>
            </p:cNvPr>
            <p:cNvSpPr/>
            <p:nvPr/>
          </p:nvSpPr>
          <p:spPr>
            <a:xfrm>
              <a:off x="3408250" y="5330025"/>
              <a:ext cx="1825" cy="2075"/>
            </a:xfrm>
            <a:custGeom>
              <a:avLst/>
              <a:gdLst/>
              <a:ahLst/>
              <a:cxnLst/>
              <a:rect l="l" t="t" r="r" b="b"/>
              <a:pathLst>
                <a:path w="73" h="83" extrusionOk="0">
                  <a:moveTo>
                    <a:pt x="53" y="0"/>
                  </a:moveTo>
                  <a:cubicBezTo>
                    <a:pt x="43" y="0"/>
                    <a:pt x="34" y="5"/>
                    <a:pt x="29" y="10"/>
                  </a:cubicBezTo>
                  <a:cubicBezTo>
                    <a:pt x="22" y="25"/>
                    <a:pt x="15" y="39"/>
                    <a:pt x="7" y="46"/>
                  </a:cubicBezTo>
                  <a:cubicBezTo>
                    <a:pt x="0" y="61"/>
                    <a:pt x="0" y="75"/>
                    <a:pt x="15" y="82"/>
                  </a:cubicBezTo>
                  <a:lnTo>
                    <a:pt x="22" y="82"/>
                  </a:lnTo>
                  <a:cubicBezTo>
                    <a:pt x="29" y="82"/>
                    <a:pt x="36" y="82"/>
                    <a:pt x="44" y="75"/>
                  </a:cubicBezTo>
                  <a:lnTo>
                    <a:pt x="72" y="39"/>
                  </a:lnTo>
                  <a:cubicBezTo>
                    <a:pt x="72" y="25"/>
                    <a:pt x="72" y="10"/>
                    <a:pt x="65" y="3"/>
                  </a:cubicBezTo>
                  <a:cubicBezTo>
                    <a:pt x="61" y="1"/>
                    <a:pt x="57" y="0"/>
                    <a:pt x="5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544;p33">
              <a:extLst>
                <a:ext uri="{FF2B5EF4-FFF2-40B4-BE49-F238E27FC236}">
                  <a16:creationId xmlns:a16="http://schemas.microsoft.com/office/drawing/2014/main" id="{EEBCB67B-7FC2-AF63-8969-E9E88369C997}"/>
                </a:ext>
              </a:extLst>
            </p:cNvPr>
            <p:cNvSpPr/>
            <p:nvPr/>
          </p:nvSpPr>
          <p:spPr>
            <a:xfrm>
              <a:off x="3244150" y="5324975"/>
              <a:ext cx="1850" cy="2075"/>
            </a:xfrm>
            <a:custGeom>
              <a:avLst/>
              <a:gdLst/>
              <a:ahLst/>
              <a:cxnLst/>
              <a:rect l="l" t="t" r="r" b="b"/>
              <a:pathLst>
                <a:path w="74" h="83" extrusionOk="0">
                  <a:moveTo>
                    <a:pt x="28" y="0"/>
                  </a:moveTo>
                  <a:cubicBezTo>
                    <a:pt x="24" y="0"/>
                    <a:pt x="20" y="1"/>
                    <a:pt x="15" y="3"/>
                  </a:cubicBezTo>
                  <a:cubicBezTo>
                    <a:pt x="8" y="10"/>
                    <a:pt x="1" y="25"/>
                    <a:pt x="8" y="32"/>
                  </a:cubicBezTo>
                  <a:cubicBezTo>
                    <a:pt x="15" y="46"/>
                    <a:pt x="23" y="61"/>
                    <a:pt x="30" y="75"/>
                  </a:cubicBezTo>
                  <a:cubicBezTo>
                    <a:pt x="37" y="82"/>
                    <a:pt x="44" y="82"/>
                    <a:pt x="51" y="82"/>
                  </a:cubicBezTo>
                  <a:lnTo>
                    <a:pt x="66" y="82"/>
                  </a:lnTo>
                  <a:cubicBezTo>
                    <a:pt x="73" y="75"/>
                    <a:pt x="73" y="61"/>
                    <a:pt x="73" y="54"/>
                  </a:cubicBezTo>
                  <a:lnTo>
                    <a:pt x="51" y="10"/>
                  </a:lnTo>
                  <a:cubicBezTo>
                    <a:pt x="46" y="5"/>
                    <a:pt x="38" y="0"/>
                    <a:pt x="2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545;p33">
              <a:extLst>
                <a:ext uri="{FF2B5EF4-FFF2-40B4-BE49-F238E27FC236}">
                  <a16:creationId xmlns:a16="http://schemas.microsoft.com/office/drawing/2014/main" id="{29E659B5-468A-CD71-FA73-FC0626DF5D2A}"/>
                </a:ext>
              </a:extLst>
            </p:cNvPr>
            <p:cNvSpPr/>
            <p:nvPr/>
          </p:nvSpPr>
          <p:spPr>
            <a:xfrm>
              <a:off x="3413475" y="5321175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51" y="1"/>
                  </a:moveTo>
                  <a:cubicBezTo>
                    <a:pt x="44" y="1"/>
                    <a:pt x="35" y="8"/>
                    <a:pt x="29" y="18"/>
                  </a:cubicBezTo>
                  <a:lnTo>
                    <a:pt x="8" y="54"/>
                  </a:lnTo>
                  <a:cubicBezTo>
                    <a:pt x="0" y="69"/>
                    <a:pt x="8" y="83"/>
                    <a:pt x="22" y="83"/>
                  </a:cubicBezTo>
                  <a:lnTo>
                    <a:pt x="29" y="83"/>
                  </a:lnTo>
                  <a:cubicBezTo>
                    <a:pt x="31" y="85"/>
                    <a:pt x="34" y="86"/>
                    <a:pt x="36" y="86"/>
                  </a:cubicBezTo>
                  <a:cubicBezTo>
                    <a:pt x="41" y="86"/>
                    <a:pt x="46" y="81"/>
                    <a:pt x="51" y="76"/>
                  </a:cubicBezTo>
                  <a:lnTo>
                    <a:pt x="73" y="40"/>
                  </a:lnTo>
                  <a:cubicBezTo>
                    <a:pt x="80" y="25"/>
                    <a:pt x="73" y="11"/>
                    <a:pt x="58" y="4"/>
                  </a:cubicBezTo>
                  <a:cubicBezTo>
                    <a:pt x="56" y="2"/>
                    <a:pt x="54" y="1"/>
                    <a:pt x="5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546;p33">
              <a:extLst>
                <a:ext uri="{FF2B5EF4-FFF2-40B4-BE49-F238E27FC236}">
                  <a16:creationId xmlns:a16="http://schemas.microsoft.com/office/drawing/2014/main" id="{9CD72ED4-EA1F-4222-961F-4C0909DC35C7}"/>
                </a:ext>
              </a:extLst>
            </p:cNvPr>
            <p:cNvSpPr/>
            <p:nvPr/>
          </p:nvSpPr>
          <p:spPr>
            <a:xfrm>
              <a:off x="3239475" y="5315775"/>
              <a:ext cx="1650" cy="2250"/>
            </a:xfrm>
            <a:custGeom>
              <a:avLst/>
              <a:gdLst/>
              <a:ahLst/>
              <a:cxnLst/>
              <a:rect l="l" t="t" r="r" b="b"/>
              <a:pathLst>
                <a:path w="66" h="90" extrusionOk="0">
                  <a:moveTo>
                    <a:pt x="23" y="0"/>
                  </a:moveTo>
                  <a:cubicBezTo>
                    <a:pt x="20" y="0"/>
                    <a:pt x="17" y="1"/>
                    <a:pt x="15" y="3"/>
                  </a:cubicBezTo>
                  <a:cubicBezTo>
                    <a:pt x="0" y="3"/>
                    <a:pt x="0" y="18"/>
                    <a:pt x="0" y="32"/>
                  </a:cubicBezTo>
                  <a:cubicBezTo>
                    <a:pt x="8" y="47"/>
                    <a:pt x="15" y="61"/>
                    <a:pt x="22" y="75"/>
                  </a:cubicBezTo>
                  <a:cubicBezTo>
                    <a:pt x="22" y="83"/>
                    <a:pt x="37" y="90"/>
                    <a:pt x="44" y="90"/>
                  </a:cubicBezTo>
                  <a:cubicBezTo>
                    <a:pt x="44" y="90"/>
                    <a:pt x="51" y="83"/>
                    <a:pt x="51" y="83"/>
                  </a:cubicBezTo>
                  <a:cubicBezTo>
                    <a:pt x="65" y="83"/>
                    <a:pt x="65" y="68"/>
                    <a:pt x="65" y="54"/>
                  </a:cubicBezTo>
                  <a:lnTo>
                    <a:pt x="44" y="11"/>
                  </a:lnTo>
                  <a:cubicBezTo>
                    <a:pt x="39" y="5"/>
                    <a:pt x="30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547;p33">
              <a:extLst>
                <a:ext uri="{FF2B5EF4-FFF2-40B4-BE49-F238E27FC236}">
                  <a16:creationId xmlns:a16="http://schemas.microsoft.com/office/drawing/2014/main" id="{2FE14358-EF82-EA48-DECA-DC034950CED0}"/>
                </a:ext>
              </a:extLst>
            </p:cNvPr>
            <p:cNvSpPr/>
            <p:nvPr/>
          </p:nvSpPr>
          <p:spPr>
            <a:xfrm>
              <a:off x="3417975" y="5311850"/>
              <a:ext cx="1775" cy="2225"/>
            </a:xfrm>
            <a:custGeom>
              <a:avLst/>
              <a:gdLst/>
              <a:ahLst/>
              <a:cxnLst/>
              <a:rect l="l" t="t" r="r" b="b"/>
              <a:pathLst>
                <a:path w="71" h="89" extrusionOk="0">
                  <a:moveTo>
                    <a:pt x="42" y="0"/>
                  </a:moveTo>
                  <a:cubicBezTo>
                    <a:pt x="33" y="0"/>
                    <a:pt x="25" y="5"/>
                    <a:pt x="22" y="16"/>
                  </a:cubicBezTo>
                  <a:cubicBezTo>
                    <a:pt x="15" y="30"/>
                    <a:pt x="8" y="45"/>
                    <a:pt x="1" y="59"/>
                  </a:cubicBezTo>
                  <a:cubicBezTo>
                    <a:pt x="1" y="67"/>
                    <a:pt x="1" y="81"/>
                    <a:pt x="15" y="88"/>
                  </a:cubicBezTo>
                  <a:lnTo>
                    <a:pt x="22" y="88"/>
                  </a:lnTo>
                  <a:cubicBezTo>
                    <a:pt x="30" y="88"/>
                    <a:pt x="44" y="81"/>
                    <a:pt x="44" y="74"/>
                  </a:cubicBezTo>
                  <a:cubicBezTo>
                    <a:pt x="51" y="59"/>
                    <a:pt x="58" y="45"/>
                    <a:pt x="66" y="30"/>
                  </a:cubicBezTo>
                  <a:cubicBezTo>
                    <a:pt x="70" y="13"/>
                    <a:pt x="55" y="0"/>
                    <a:pt x="42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548;p33">
              <a:extLst>
                <a:ext uri="{FF2B5EF4-FFF2-40B4-BE49-F238E27FC236}">
                  <a16:creationId xmlns:a16="http://schemas.microsoft.com/office/drawing/2014/main" id="{84B1890B-8CF5-83ED-2AD3-7735FAD7D514}"/>
                </a:ext>
              </a:extLst>
            </p:cNvPr>
            <p:cNvSpPr/>
            <p:nvPr/>
          </p:nvSpPr>
          <p:spPr>
            <a:xfrm>
              <a:off x="3235700" y="5306100"/>
              <a:ext cx="1625" cy="2200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22" y="1"/>
                  </a:moveTo>
                  <a:cubicBezTo>
                    <a:pt x="7" y="8"/>
                    <a:pt x="0" y="15"/>
                    <a:pt x="7" y="30"/>
                  </a:cubicBezTo>
                  <a:lnTo>
                    <a:pt x="22" y="73"/>
                  </a:lnTo>
                  <a:cubicBezTo>
                    <a:pt x="22" y="87"/>
                    <a:pt x="36" y="87"/>
                    <a:pt x="43" y="87"/>
                  </a:cubicBezTo>
                  <a:lnTo>
                    <a:pt x="51" y="87"/>
                  </a:lnTo>
                  <a:cubicBezTo>
                    <a:pt x="65" y="87"/>
                    <a:pt x="65" y="73"/>
                    <a:pt x="65" y="59"/>
                  </a:cubicBezTo>
                  <a:cubicBezTo>
                    <a:pt x="58" y="44"/>
                    <a:pt x="58" y="30"/>
                    <a:pt x="51" y="15"/>
                  </a:cubicBezTo>
                  <a:cubicBezTo>
                    <a:pt x="43" y="8"/>
                    <a:pt x="36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549;p33">
              <a:extLst>
                <a:ext uri="{FF2B5EF4-FFF2-40B4-BE49-F238E27FC236}">
                  <a16:creationId xmlns:a16="http://schemas.microsoft.com/office/drawing/2014/main" id="{C72434EF-ACF0-9094-1318-6B50EDD311B0}"/>
                </a:ext>
              </a:extLst>
            </p:cNvPr>
            <p:cNvSpPr/>
            <p:nvPr/>
          </p:nvSpPr>
          <p:spPr>
            <a:xfrm>
              <a:off x="3421225" y="5301975"/>
              <a:ext cx="1750" cy="2175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40" y="0"/>
                  </a:moveTo>
                  <a:cubicBezTo>
                    <a:pt x="29" y="0"/>
                    <a:pt x="18" y="6"/>
                    <a:pt x="15" y="22"/>
                  </a:cubicBezTo>
                  <a:cubicBezTo>
                    <a:pt x="15" y="36"/>
                    <a:pt x="8" y="43"/>
                    <a:pt x="8" y="65"/>
                  </a:cubicBezTo>
                  <a:cubicBezTo>
                    <a:pt x="1" y="72"/>
                    <a:pt x="8" y="86"/>
                    <a:pt x="22" y="86"/>
                  </a:cubicBezTo>
                  <a:lnTo>
                    <a:pt x="29" y="86"/>
                  </a:lnTo>
                  <a:cubicBezTo>
                    <a:pt x="37" y="86"/>
                    <a:pt x="44" y="86"/>
                    <a:pt x="51" y="72"/>
                  </a:cubicBezTo>
                  <a:cubicBezTo>
                    <a:pt x="51" y="58"/>
                    <a:pt x="65" y="43"/>
                    <a:pt x="65" y="29"/>
                  </a:cubicBezTo>
                  <a:cubicBezTo>
                    <a:pt x="70" y="12"/>
                    <a:pt x="54" y="0"/>
                    <a:pt x="40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550;p33">
              <a:extLst>
                <a:ext uri="{FF2B5EF4-FFF2-40B4-BE49-F238E27FC236}">
                  <a16:creationId xmlns:a16="http://schemas.microsoft.com/office/drawing/2014/main" id="{3F009DE9-F835-A92C-AA6D-A9C7E9833C1E}"/>
                </a:ext>
              </a:extLst>
            </p:cNvPr>
            <p:cNvSpPr/>
            <p:nvPr/>
          </p:nvSpPr>
          <p:spPr>
            <a:xfrm>
              <a:off x="3233175" y="5296150"/>
              <a:ext cx="1450" cy="2225"/>
            </a:xfrm>
            <a:custGeom>
              <a:avLst/>
              <a:gdLst/>
              <a:ahLst/>
              <a:cxnLst/>
              <a:rect l="l" t="t" r="r" b="b"/>
              <a:pathLst>
                <a:path w="58" h="89" extrusionOk="0">
                  <a:moveTo>
                    <a:pt x="27" y="0"/>
                  </a:moveTo>
                  <a:cubicBezTo>
                    <a:pt x="25" y="0"/>
                    <a:pt x="23" y="1"/>
                    <a:pt x="22" y="2"/>
                  </a:cubicBezTo>
                  <a:cubicBezTo>
                    <a:pt x="7" y="2"/>
                    <a:pt x="0" y="17"/>
                    <a:pt x="0" y="31"/>
                  </a:cubicBezTo>
                  <a:cubicBezTo>
                    <a:pt x="7" y="45"/>
                    <a:pt x="14" y="60"/>
                    <a:pt x="14" y="74"/>
                  </a:cubicBezTo>
                  <a:cubicBezTo>
                    <a:pt x="14" y="81"/>
                    <a:pt x="22" y="89"/>
                    <a:pt x="36" y="89"/>
                  </a:cubicBezTo>
                  <a:cubicBezTo>
                    <a:pt x="51" y="89"/>
                    <a:pt x="58" y="74"/>
                    <a:pt x="58" y="60"/>
                  </a:cubicBezTo>
                  <a:cubicBezTo>
                    <a:pt x="51" y="45"/>
                    <a:pt x="51" y="31"/>
                    <a:pt x="51" y="17"/>
                  </a:cubicBezTo>
                  <a:cubicBezTo>
                    <a:pt x="45" y="11"/>
                    <a:pt x="34" y="0"/>
                    <a:pt x="27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551;p33">
              <a:extLst>
                <a:ext uri="{FF2B5EF4-FFF2-40B4-BE49-F238E27FC236}">
                  <a16:creationId xmlns:a16="http://schemas.microsoft.com/office/drawing/2014/main" id="{C1A42699-970F-09EF-72CF-C199BCA354FB}"/>
                </a:ext>
              </a:extLst>
            </p:cNvPr>
            <p:cNvSpPr/>
            <p:nvPr/>
          </p:nvSpPr>
          <p:spPr>
            <a:xfrm>
              <a:off x="3423750" y="5291950"/>
              <a:ext cx="1300" cy="2275"/>
            </a:xfrm>
            <a:custGeom>
              <a:avLst/>
              <a:gdLst/>
              <a:ahLst/>
              <a:cxnLst/>
              <a:rect l="l" t="t" r="r" b="b"/>
              <a:pathLst>
                <a:path w="52" h="91" extrusionOk="0">
                  <a:moveTo>
                    <a:pt x="28" y="0"/>
                  </a:moveTo>
                  <a:cubicBezTo>
                    <a:pt x="20" y="0"/>
                    <a:pt x="11" y="6"/>
                    <a:pt x="8" y="19"/>
                  </a:cubicBezTo>
                  <a:lnTo>
                    <a:pt x="1" y="62"/>
                  </a:lnTo>
                  <a:cubicBezTo>
                    <a:pt x="1" y="76"/>
                    <a:pt x="8" y="84"/>
                    <a:pt x="15" y="91"/>
                  </a:cubicBezTo>
                  <a:cubicBezTo>
                    <a:pt x="29" y="91"/>
                    <a:pt x="44" y="84"/>
                    <a:pt x="44" y="69"/>
                  </a:cubicBezTo>
                  <a:lnTo>
                    <a:pt x="51" y="26"/>
                  </a:lnTo>
                  <a:cubicBezTo>
                    <a:pt x="51" y="10"/>
                    <a:pt x="40" y="0"/>
                    <a:pt x="2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552;p33">
              <a:extLst>
                <a:ext uri="{FF2B5EF4-FFF2-40B4-BE49-F238E27FC236}">
                  <a16:creationId xmlns:a16="http://schemas.microsoft.com/office/drawing/2014/main" id="{343D195E-524A-10C0-D42B-C089800E7200}"/>
                </a:ext>
              </a:extLst>
            </p:cNvPr>
            <p:cNvSpPr/>
            <p:nvPr/>
          </p:nvSpPr>
          <p:spPr>
            <a:xfrm>
              <a:off x="3231725" y="5285925"/>
              <a:ext cx="1275" cy="2350"/>
            </a:xfrm>
            <a:custGeom>
              <a:avLst/>
              <a:gdLst/>
              <a:ahLst/>
              <a:cxnLst/>
              <a:rect l="l" t="t" r="r" b="b"/>
              <a:pathLst>
                <a:path w="51" h="94" extrusionOk="0">
                  <a:moveTo>
                    <a:pt x="22" y="0"/>
                  </a:moveTo>
                  <a:cubicBezTo>
                    <a:pt x="15" y="0"/>
                    <a:pt x="0" y="14"/>
                    <a:pt x="8" y="29"/>
                  </a:cubicBezTo>
                  <a:lnTo>
                    <a:pt x="8" y="72"/>
                  </a:lnTo>
                  <a:cubicBezTo>
                    <a:pt x="8" y="87"/>
                    <a:pt x="15" y="94"/>
                    <a:pt x="29" y="94"/>
                  </a:cubicBezTo>
                  <a:cubicBezTo>
                    <a:pt x="44" y="94"/>
                    <a:pt x="51" y="79"/>
                    <a:pt x="51" y="65"/>
                  </a:cubicBezTo>
                  <a:lnTo>
                    <a:pt x="51" y="22"/>
                  </a:lnTo>
                  <a:cubicBezTo>
                    <a:pt x="44" y="7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553;p33">
              <a:extLst>
                <a:ext uri="{FF2B5EF4-FFF2-40B4-BE49-F238E27FC236}">
                  <a16:creationId xmlns:a16="http://schemas.microsoft.com/office/drawing/2014/main" id="{CCE9B065-AC7E-D76E-5B4C-755435F2BF2D}"/>
                </a:ext>
              </a:extLst>
            </p:cNvPr>
            <p:cNvSpPr/>
            <p:nvPr/>
          </p:nvSpPr>
          <p:spPr>
            <a:xfrm>
              <a:off x="3424825" y="5281575"/>
              <a:ext cx="1125" cy="2375"/>
            </a:xfrm>
            <a:custGeom>
              <a:avLst/>
              <a:gdLst/>
              <a:ahLst/>
              <a:cxnLst/>
              <a:rect l="l" t="t" r="r" b="b"/>
              <a:pathLst>
                <a:path w="45" h="95" extrusionOk="0">
                  <a:moveTo>
                    <a:pt x="22" y="1"/>
                  </a:moveTo>
                  <a:cubicBezTo>
                    <a:pt x="15" y="1"/>
                    <a:pt x="1" y="15"/>
                    <a:pt x="1" y="23"/>
                  </a:cubicBezTo>
                  <a:lnTo>
                    <a:pt x="1" y="73"/>
                  </a:lnTo>
                  <a:cubicBezTo>
                    <a:pt x="1" y="80"/>
                    <a:pt x="8" y="95"/>
                    <a:pt x="22" y="95"/>
                  </a:cubicBezTo>
                  <a:cubicBezTo>
                    <a:pt x="37" y="95"/>
                    <a:pt x="44" y="87"/>
                    <a:pt x="44" y="73"/>
                  </a:cubicBezTo>
                  <a:lnTo>
                    <a:pt x="44" y="30"/>
                  </a:lnTo>
                  <a:cubicBezTo>
                    <a:pt x="44" y="15"/>
                    <a:pt x="37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554;p33">
              <a:extLst>
                <a:ext uri="{FF2B5EF4-FFF2-40B4-BE49-F238E27FC236}">
                  <a16:creationId xmlns:a16="http://schemas.microsoft.com/office/drawing/2014/main" id="{762BE4A3-852C-54B3-5CD5-3A98C74BFD32}"/>
                </a:ext>
              </a:extLst>
            </p:cNvPr>
            <p:cNvSpPr/>
            <p:nvPr/>
          </p:nvSpPr>
          <p:spPr>
            <a:xfrm>
              <a:off x="3231350" y="5275450"/>
              <a:ext cx="1125" cy="2550"/>
            </a:xfrm>
            <a:custGeom>
              <a:avLst/>
              <a:gdLst/>
              <a:ahLst/>
              <a:cxnLst/>
              <a:rect l="l" t="t" r="r" b="b"/>
              <a:pathLst>
                <a:path w="45" h="102" extrusionOk="0">
                  <a:moveTo>
                    <a:pt x="23" y="1"/>
                  </a:moveTo>
                  <a:cubicBezTo>
                    <a:pt x="8" y="1"/>
                    <a:pt x="1" y="8"/>
                    <a:pt x="1" y="22"/>
                  </a:cubicBezTo>
                  <a:lnTo>
                    <a:pt x="1" y="73"/>
                  </a:lnTo>
                  <a:cubicBezTo>
                    <a:pt x="1" y="87"/>
                    <a:pt x="8" y="102"/>
                    <a:pt x="23" y="102"/>
                  </a:cubicBezTo>
                  <a:cubicBezTo>
                    <a:pt x="37" y="102"/>
                    <a:pt x="44" y="87"/>
                    <a:pt x="44" y="80"/>
                  </a:cubicBezTo>
                  <a:lnTo>
                    <a:pt x="44" y="66"/>
                  </a:lnTo>
                  <a:lnTo>
                    <a:pt x="44" y="22"/>
                  </a:lnTo>
                  <a:cubicBezTo>
                    <a:pt x="44" y="8"/>
                    <a:pt x="37" y="1"/>
                    <a:pt x="2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55;p33">
              <a:extLst>
                <a:ext uri="{FF2B5EF4-FFF2-40B4-BE49-F238E27FC236}">
                  <a16:creationId xmlns:a16="http://schemas.microsoft.com/office/drawing/2014/main" id="{26FADD04-40CD-17A2-E9ED-7ED8DAC8DE4F}"/>
                </a:ext>
              </a:extLst>
            </p:cNvPr>
            <p:cNvSpPr/>
            <p:nvPr/>
          </p:nvSpPr>
          <p:spPr>
            <a:xfrm>
              <a:off x="3424825" y="5271300"/>
              <a:ext cx="1300" cy="2375"/>
            </a:xfrm>
            <a:custGeom>
              <a:avLst/>
              <a:gdLst/>
              <a:ahLst/>
              <a:cxnLst/>
              <a:rect l="l" t="t" r="r" b="b"/>
              <a:pathLst>
                <a:path w="52" h="95" extrusionOk="0">
                  <a:moveTo>
                    <a:pt x="30" y="1"/>
                  </a:moveTo>
                  <a:cubicBezTo>
                    <a:pt x="15" y="1"/>
                    <a:pt x="1" y="15"/>
                    <a:pt x="8" y="22"/>
                  </a:cubicBezTo>
                  <a:lnTo>
                    <a:pt x="8" y="73"/>
                  </a:lnTo>
                  <a:cubicBezTo>
                    <a:pt x="8" y="80"/>
                    <a:pt x="15" y="95"/>
                    <a:pt x="30" y="95"/>
                  </a:cubicBezTo>
                  <a:cubicBezTo>
                    <a:pt x="44" y="95"/>
                    <a:pt x="51" y="80"/>
                    <a:pt x="51" y="66"/>
                  </a:cubicBezTo>
                  <a:lnTo>
                    <a:pt x="51" y="22"/>
                  </a:lnTo>
                  <a:cubicBezTo>
                    <a:pt x="51" y="8"/>
                    <a:pt x="37" y="1"/>
                    <a:pt x="3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56;p33">
              <a:extLst>
                <a:ext uri="{FF2B5EF4-FFF2-40B4-BE49-F238E27FC236}">
                  <a16:creationId xmlns:a16="http://schemas.microsoft.com/office/drawing/2014/main" id="{8FA9C86A-2C25-8706-3F8C-3F0F65A68702}"/>
                </a:ext>
              </a:extLst>
            </p:cNvPr>
            <p:cNvSpPr/>
            <p:nvPr/>
          </p:nvSpPr>
          <p:spPr>
            <a:xfrm>
              <a:off x="3231900" y="5265250"/>
              <a:ext cx="1300" cy="2300"/>
            </a:xfrm>
            <a:custGeom>
              <a:avLst/>
              <a:gdLst/>
              <a:ahLst/>
              <a:cxnLst/>
              <a:rect l="l" t="t" r="r" b="b"/>
              <a:pathLst>
                <a:path w="52" h="92" extrusionOk="0">
                  <a:moveTo>
                    <a:pt x="26" y="0"/>
                  </a:moveTo>
                  <a:cubicBezTo>
                    <a:pt x="15" y="0"/>
                    <a:pt x="4" y="6"/>
                    <a:pt x="1" y="19"/>
                  </a:cubicBezTo>
                  <a:cubicBezTo>
                    <a:pt x="1" y="34"/>
                    <a:pt x="1" y="48"/>
                    <a:pt x="1" y="63"/>
                  </a:cubicBezTo>
                  <a:cubicBezTo>
                    <a:pt x="1" y="77"/>
                    <a:pt x="8" y="84"/>
                    <a:pt x="22" y="91"/>
                  </a:cubicBezTo>
                  <a:cubicBezTo>
                    <a:pt x="29" y="91"/>
                    <a:pt x="44" y="77"/>
                    <a:pt x="44" y="70"/>
                  </a:cubicBezTo>
                  <a:lnTo>
                    <a:pt x="51" y="19"/>
                  </a:lnTo>
                  <a:cubicBezTo>
                    <a:pt x="51" y="8"/>
                    <a:pt x="39" y="0"/>
                    <a:pt x="2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557;p33">
              <a:extLst>
                <a:ext uri="{FF2B5EF4-FFF2-40B4-BE49-F238E27FC236}">
                  <a16:creationId xmlns:a16="http://schemas.microsoft.com/office/drawing/2014/main" id="{0E1D78DF-920F-3EB6-AAAC-93046F880268}"/>
                </a:ext>
              </a:extLst>
            </p:cNvPr>
            <p:cNvSpPr/>
            <p:nvPr/>
          </p:nvSpPr>
          <p:spPr>
            <a:xfrm>
              <a:off x="3423750" y="5261025"/>
              <a:ext cx="1475" cy="2375"/>
            </a:xfrm>
            <a:custGeom>
              <a:avLst/>
              <a:gdLst/>
              <a:ahLst/>
              <a:cxnLst/>
              <a:rect l="l" t="t" r="r" b="b"/>
              <a:pathLst>
                <a:path w="59" h="95" extrusionOk="0">
                  <a:moveTo>
                    <a:pt x="22" y="1"/>
                  </a:moveTo>
                  <a:cubicBezTo>
                    <a:pt x="8" y="8"/>
                    <a:pt x="1" y="15"/>
                    <a:pt x="1" y="30"/>
                  </a:cubicBezTo>
                  <a:lnTo>
                    <a:pt x="8" y="73"/>
                  </a:lnTo>
                  <a:cubicBezTo>
                    <a:pt x="8" y="87"/>
                    <a:pt x="22" y="94"/>
                    <a:pt x="29" y="94"/>
                  </a:cubicBezTo>
                  <a:lnTo>
                    <a:pt x="37" y="94"/>
                  </a:lnTo>
                  <a:cubicBezTo>
                    <a:pt x="44" y="94"/>
                    <a:pt x="58" y="80"/>
                    <a:pt x="51" y="66"/>
                  </a:cubicBezTo>
                  <a:lnTo>
                    <a:pt x="44" y="22"/>
                  </a:lnTo>
                  <a:cubicBezTo>
                    <a:pt x="44" y="8"/>
                    <a:pt x="29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558;p33">
              <a:extLst>
                <a:ext uri="{FF2B5EF4-FFF2-40B4-BE49-F238E27FC236}">
                  <a16:creationId xmlns:a16="http://schemas.microsoft.com/office/drawing/2014/main" id="{B7884DD0-8525-A5AC-4829-314DC36C6012}"/>
                </a:ext>
              </a:extLst>
            </p:cNvPr>
            <p:cNvSpPr/>
            <p:nvPr/>
          </p:nvSpPr>
          <p:spPr>
            <a:xfrm>
              <a:off x="3233350" y="5255025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extrusionOk="0">
                  <a:moveTo>
                    <a:pt x="33" y="1"/>
                  </a:moveTo>
                  <a:cubicBezTo>
                    <a:pt x="25" y="1"/>
                    <a:pt x="18" y="6"/>
                    <a:pt x="15" y="17"/>
                  </a:cubicBezTo>
                  <a:cubicBezTo>
                    <a:pt x="7" y="32"/>
                    <a:pt x="0" y="46"/>
                    <a:pt x="0" y="60"/>
                  </a:cubicBezTo>
                  <a:cubicBezTo>
                    <a:pt x="0" y="75"/>
                    <a:pt x="7" y="89"/>
                    <a:pt x="22" y="89"/>
                  </a:cubicBezTo>
                  <a:lnTo>
                    <a:pt x="29" y="89"/>
                  </a:lnTo>
                  <a:cubicBezTo>
                    <a:pt x="36" y="89"/>
                    <a:pt x="44" y="82"/>
                    <a:pt x="51" y="68"/>
                  </a:cubicBezTo>
                  <a:cubicBezTo>
                    <a:pt x="51" y="60"/>
                    <a:pt x="58" y="39"/>
                    <a:pt x="58" y="24"/>
                  </a:cubicBezTo>
                  <a:cubicBezTo>
                    <a:pt x="58" y="11"/>
                    <a:pt x="45" y="1"/>
                    <a:pt x="3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559;p33">
              <a:extLst>
                <a:ext uri="{FF2B5EF4-FFF2-40B4-BE49-F238E27FC236}">
                  <a16:creationId xmlns:a16="http://schemas.microsoft.com/office/drawing/2014/main" id="{C00491E4-31DD-B2BC-DC66-6301552306E7}"/>
                </a:ext>
              </a:extLst>
            </p:cNvPr>
            <p:cNvSpPr/>
            <p:nvPr/>
          </p:nvSpPr>
          <p:spPr>
            <a:xfrm>
              <a:off x="3421600" y="5251050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extrusionOk="0">
                  <a:moveTo>
                    <a:pt x="26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7" y="3"/>
                    <a:pt x="0" y="17"/>
                    <a:pt x="0" y="25"/>
                  </a:cubicBezTo>
                  <a:cubicBezTo>
                    <a:pt x="7" y="39"/>
                    <a:pt x="14" y="54"/>
                    <a:pt x="14" y="75"/>
                  </a:cubicBezTo>
                  <a:cubicBezTo>
                    <a:pt x="14" y="82"/>
                    <a:pt x="22" y="90"/>
                    <a:pt x="36" y="90"/>
                  </a:cubicBezTo>
                  <a:lnTo>
                    <a:pt x="43" y="90"/>
                  </a:lnTo>
                  <a:cubicBezTo>
                    <a:pt x="50" y="82"/>
                    <a:pt x="58" y="75"/>
                    <a:pt x="58" y="61"/>
                  </a:cubicBezTo>
                  <a:cubicBezTo>
                    <a:pt x="50" y="46"/>
                    <a:pt x="43" y="32"/>
                    <a:pt x="43" y="17"/>
                  </a:cubicBezTo>
                  <a:cubicBezTo>
                    <a:pt x="43" y="7"/>
                    <a:pt x="36" y="0"/>
                    <a:pt x="2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560;p33">
              <a:extLst>
                <a:ext uri="{FF2B5EF4-FFF2-40B4-BE49-F238E27FC236}">
                  <a16:creationId xmlns:a16="http://schemas.microsoft.com/office/drawing/2014/main" id="{C4E9DD12-2F5A-98A0-DC77-6618160F6B61}"/>
                </a:ext>
              </a:extLst>
            </p:cNvPr>
            <p:cNvSpPr/>
            <p:nvPr/>
          </p:nvSpPr>
          <p:spPr>
            <a:xfrm>
              <a:off x="3236050" y="5245100"/>
              <a:ext cx="1650" cy="2250"/>
            </a:xfrm>
            <a:custGeom>
              <a:avLst/>
              <a:gdLst/>
              <a:ahLst/>
              <a:cxnLst/>
              <a:rect l="l" t="t" r="r" b="b"/>
              <a:pathLst>
                <a:path w="66" h="90" extrusionOk="0">
                  <a:moveTo>
                    <a:pt x="40" y="0"/>
                  </a:moveTo>
                  <a:cubicBezTo>
                    <a:pt x="30" y="0"/>
                    <a:pt x="22" y="7"/>
                    <a:pt x="22" y="17"/>
                  </a:cubicBezTo>
                  <a:cubicBezTo>
                    <a:pt x="15" y="32"/>
                    <a:pt x="8" y="46"/>
                    <a:pt x="8" y="61"/>
                  </a:cubicBezTo>
                  <a:cubicBezTo>
                    <a:pt x="0" y="75"/>
                    <a:pt x="8" y="82"/>
                    <a:pt x="22" y="90"/>
                  </a:cubicBezTo>
                  <a:lnTo>
                    <a:pt x="29" y="90"/>
                  </a:lnTo>
                  <a:cubicBezTo>
                    <a:pt x="37" y="90"/>
                    <a:pt x="44" y="82"/>
                    <a:pt x="44" y="75"/>
                  </a:cubicBezTo>
                  <a:cubicBezTo>
                    <a:pt x="51" y="61"/>
                    <a:pt x="65" y="46"/>
                    <a:pt x="65" y="32"/>
                  </a:cubicBezTo>
                  <a:cubicBezTo>
                    <a:pt x="65" y="17"/>
                    <a:pt x="58" y="3"/>
                    <a:pt x="51" y="3"/>
                  </a:cubicBezTo>
                  <a:cubicBezTo>
                    <a:pt x="47" y="1"/>
                    <a:pt x="43" y="0"/>
                    <a:pt x="40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561;p33">
              <a:extLst>
                <a:ext uri="{FF2B5EF4-FFF2-40B4-BE49-F238E27FC236}">
                  <a16:creationId xmlns:a16="http://schemas.microsoft.com/office/drawing/2014/main" id="{5CDB5A81-8A08-FC76-9F54-C83C9BB0729F}"/>
                </a:ext>
              </a:extLst>
            </p:cNvPr>
            <p:cNvSpPr/>
            <p:nvPr/>
          </p:nvSpPr>
          <p:spPr>
            <a:xfrm>
              <a:off x="3418350" y="5241200"/>
              <a:ext cx="1650" cy="2175"/>
            </a:xfrm>
            <a:custGeom>
              <a:avLst/>
              <a:gdLst/>
              <a:ahLst/>
              <a:cxnLst/>
              <a:rect l="l" t="t" r="r" b="b"/>
              <a:pathLst>
                <a:path w="66" h="87" extrusionOk="0">
                  <a:moveTo>
                    <a:pt x="15" y="0"/>
                  </a:moveTo>
                  <a:cubicBezTo>
                    <a:pt x="0" y="8"/>
                    <a:pt x="0" y="22"/>
                    <a:pt x="0" y="29"/>
                  </a:cubicBezTo>
                  <a:lnTo>
                    <a:pt x="22" y="72"/>
                  </a:lnTo>
                  <a:cubicBezTo>
                    <a:pt x="22" y="87"/>
                    <a:pt x="29" y="87"/>
                    <a:pt x="43" y="87"/>
                  </a:cubicBezTo>
                  <a:lnTo>
                    <a:pt x="51" y="87"/>
                  </a:lnTo>
                  <a:cubicBezTo>
                    <a:pt x="58" y="80"/>
                    <a:pt x="65" y="72"/>
                    <a:pt x="58" y="58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562;p33">
              <a:extLst>
                <a:ext uri="{FF2B5EF4-FFF2-40B4-BE49-F238E27FC236}">
                  <a16:creationId xmlns:a16="http://schemas.microsoft.com/office/drawing/2014/main" id="{0DB58204-A772-8975-8150-F1CCC57EA47D}"/>
                </a:ext>
              </a:extLst>
            </p:cNvPr>
            <p:cNvSpPr/>
            <p:nvPr/>
          </p:nvSpPr>
          <p:spPr>
            <a:xfrm>
              <a:off x="3239825" y="5235525"/>
              <a:ext cx="1850" cy="2225"/>
            </a:xfrm>
            <a:custGeom>
              <a:avLst/>
              <a:gdLst/>
              <a:ahLst/>
              <a:cxnLst/>
              <a:rect l="l" t="t" r="r" b="b"/>
              <a:pathLst>
                <a:path w="74" h="89" extrusionOk="0">
                  <a:moveTo>
                    <a:pt x="44" y="1"/>
                  </a:moveTo>
                  <a:cubicBezTo>
                    <a:pt x="37" y="1"/>
                    <a:pt x="28" y="8"/>
                    <a:pt x="23" y="18"/>
                  </a:cubicBezTo>
                  <a:lnTo>
                    <a:pt x="8" y="54"/>
                  </a:lnTo>
                  <a:cubicBezTo>
                    <a:pt x="1" y="69"/>
                    <a:pt x="1" y="83"/>
                    <a:pt x="15" y="83"/>
                  </a:cubicBezTo>
                  <a:cubicBezTo>
                    <a:pt x="15" y="87"/>
                    <a:pt x="17" y="89"/>
                    <a:pt x="19" y="89"/>
                  </a:cubicBezTo>
                  <a:cubicBezTo>
                    <a:pt x="21" y="89"/>
                    <a:pt x="23" y="87"/>
                    <a:pt x="23" y="83"/>
                  </a:cubicBezTo>
                  <a:cubicBezTo>
                    <a:pt x="27" y="85"/>
                    <a:pt x="30" y="86"/>
                    <a:pt x="33" y="86"/>
                  </a:cubicBezTo>
                  <a:cubicBezTo>
                    <a:pt x="41" y="86"/>
                    <a:pt x="44" y="81"/>
                    <a:pt x="44" y="76"/>
                  </a:cubicBezTo>
                  <a:lnTo>
                    <a:pt x="66" y="33"/>
                  </a:lnTo>
                  <a:cubicBezTo>
                    <a:pt x="73" y="25"/>
                    <a:pt x="66" y="11"/>
                    <a:pt x="51" y="4"/>
                  </a:cubicBezTo>
                  <a:cubicBezTo>
                    <a:pt x="49" y="2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63;p33">
              <a:extLst>
                <a:ext uri="{FF2B5EF4-FFF2-40B4-BE49-F238E27FC236}">
                  <a16:creationId xmlns:a16="http://schemas.microsoft.com/office/drawing/2014/main" id="{76D21C8E-E5B0-B11A-0123-FC3222C95945}"/>
                </a:ext>
              </a:extLst>
            </p:cNvPr>
            <p:cNvSpPr/>
            <p:nvPr/>
          </p:nvSpPr>
          <p:spPr>
            <a:xfrm>
              <a:off x="3414025" y="5231825"/>
              <a:ext cx="1825" cy="2175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15" y="0"/>
                  </a:moveTo>
                  <a:cubicBezTo>
                    <a:pt x="0" y="8"/>
                    <a:pt x="0" y="22"/>
                    <a:pt x="7" y="36"/>
                  </a:cubicBezTo>
                  <a:cubicBezTo>
                    <a:pt x="15" y="51"/>
                    <a:pt x="22" y="58"/>
                    <a:pt x="29" y="72"/>
                  </a:cubicBezTo>
                  <a:cubicBezTo>
                    <a:pt x="29" y="80"/>
                    <a:pt x="36" y="87"/>
                    <a:pt x="43" y="87"/>
                  </a:cubicBezTo>
                  <a:lnTo>
                    <a:pt x="58" y="87"/>
                  </a:lnTo>
                  <a:cubicBezTo>
                    <a:pt x="65" y="80"/>
                    <a:pt x="72" y="65"/>
                    <a:pt x="65" y="51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64;p33">
              <a:extLst>
                <a:ext uri="{FF2B5EF4-FFF2-40B4-BE49-F238E27FC236}">
                  <a16:creationId xmlns:a16="http://schemas.microsoft.com/office/drawing/2014/main" id="{71FCF255-4109-B9FB-1A2E-87E98284EDF7}"/>
                </a:ext>
              </a:extLst>
            </p:cNvPr>
            <p:cNvSpPr/>
            <p:nvPr/>
          </p:nvSpPr>
          <p:spPr>
            <a:xfrm>
              <a:off x="3244525" y="5226475"/>
              <a:ext cx="2000" cy="2125"/>
            </a:xfrm>
            <a:custGeom>
              <a:avLst/>
              <a:gdLst/>
              <a:ahLst/>
              <a:cxnLst/>
              <a:rect l="l" t="t" r="r" b="b"/>
              <a:pathLst>
                <a:path w="80" h="85" extrusionOk="0">
                  <a:moveTo>
                    <a:pt x="48" y="0"/>
                  </a:moveTo>
                  <a:cubicBezTo>
                    <a:pt x="40" y="0"/>
                    <a:pt x="33" y="4"/>
                    <a:pt x="29" y="12"/>
                  </a:cubicBezTo>
                  <a:lnTo>
                    <a:pt x="8" y="48"/>
                  </a:lnTo>
                  <a:cubicBezTo>
                    <a:pt x="0" y="63"/>
                    <a:pt x="8" y="77"/>
                    <a:pt x="15" y="84"/>
                  </a:cubicBezTo>
                  <a:lnTo>
                    <a:pt x="29" y="84"/>
                  </a:lnTo>
                  <a:cubicBezTo>
                    <a:pt x="36" y="84"/>
                    <a:pt x="44" y="77"/>
                    <a:pt x="44" y="77"/>
                  </a:cubicBezTo>
                  <a:lnTo>
                    <a:pt x="73" y="34"/>
                  </a:lnTo>
                  <a:cubicBezTo>
                    <a:pt x="80" y="27"/>
                    <a:pt x="73" y="12"/>
                    <a:pt x="65" y="5"/>
                  </a:cubicBezTo>
                  <a:cubicBezTo>
                    <a:pt x="59" y="2"/>
                    <a:pt x="53" y="0"/>
                    <a:pt x="4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565;p33">
              <a:extLst>
                <a:ext uri="{FF2B5EF4-FFF2-40B4-BE49-F238E27FC236}">
                  <a16:creationId xmlns:a16="http://schemas.microsoft.com/office/drawing/2014/main" id="{9C84FC0F-C02F-19C8-2CCE-35556823CAD6}"/>
                </a:ext>
              </a:extLst>
            </p:cNvPr>
            <p:cNvSpPr/>
            <p:nvPr/>
          </p:nvSpPr>
          <p:spPr>
            <a:xfrm>
              <a:off x="3408525" y="5222950"/>
              <a:ext cx="2100" cy="2225"/>
            </a:xfrm>
            <a:custGeom>
              <a:avLst/>
              <a:gdLst/>
              <a:ahLst/>
              <a:cxnLst/>
              <a:rect l="l" t="t" r="r" b="b"/>
              <a:pathLst>
                <a:path w="84" h="89" extrusionOk="0">
                  <a:moveTo>
                    <a:pt x="34" y="0"/>
                  </a:moveTo>
                  <a:cubicBezTo>
                    <a:pt x="16" y="0"/>
                    <a:pt x="1" y="17"/>
                    <a:pt x="11" y="38"/>
                  </a:cubicBezTo>
                  <a:cubicBezTo>
                    <a:pt x="25" y="45"/>
                    <a:pt x="33" y="60"/>
                    <a:pt x="40" y="74"/>
                  </a:cubicBezTo>
                  <a:cubicBezTo>
                    <a:pt x="40" y="81"/>
                    <a:pt x="47" y="88"/>
                    <a:pt x="61" y="88"/>
                  </a:cubicBezTo>
                  <a:cubicBezTo>
                    <a:pt x="61" y="88"/>
                    <a:pt x="69" y="81"/>
                    <a:pt x="69" y="81"/>
                  </a:cubicBezTo>
                  <a:cubicBezTo>
                    <a:pt x="83" y="74"/>
                    <a:pt x="83" y="60"/>
                    <a:pt x="76" y="52"/>
                  </a:cubicBezTo>
                  <a:cubicBezTo>
                    <a:pt x="69" y="38"/>
                    <a:pt x="61" y="24"/>
                    <a:pt x="54" y="9"/>
                  </a:cubicBezTo>
                  <a:cubicBezTo>
                    <a:pt x="48" y="3"/>
                    <a:pt x="41" y="0"/>
                    <a:pt x="34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566;p33">
              <a:extLst>
                <a:ext uri="{FF2B5EF4-FFF2-40B4-BE49-F238E27FC236}">
                  <a16:creationId xmlns:a16="http://schemas.microsoft.com/office/drawing/2014/main" id="{11539D69-5D3C-67F3-3815-D9B2C9C92A68}"/>
                </a:ext>
              </a:extLst>
            </p:cNvPr>
            <p:cNvSpPr/>
            <p:nvPr/>
          </p:nvSpPr>
          <p:spPr>
            <a:xfrm>
              <a:off x="3250300" y="5218000"/>
              <a:ext cx="2000" cy="2025"/>
            </a:xfrm>
            <a:custGeom>
              <a:avLst/>
              <a:gdLst/>
              <a:ahLst/>
              <a:cxnLst/>
              <a:rect l="l" t="t" r="r" b="b"/>
              <a:pathLst>
                <a:path w="80" h="81" extrusionOk="0">
                  <a:moveTo>
                    <a:pt x="55" y="0"/>
                  </a:moveTo>
                  <a:cubicBezTo>
                    <a:pt x="47" y="0"/>
                    <a:pt x="41" y="4"/>
                    <a:pt x="36" y="12"/>
                  </a:cubicBezTo>
                  <a:lnTo>
                    <a:pt x="15" y="48"/>
                  </a:lnTo>
                  <a:cubicBezTo>
                    <a:pt x="0" y="56"/>
                    <a:pt x="0" y="70"/>
                    <a:pt x="15" y="77"/>
                  </a:cubicBezTo>
                  <a:lnTo>
                    <a:pt x="22" y="77"/>
                  </a:lnTo>
                  <a:cubicBezTo>
                    <a:pt x="24" y="80"/>
                    <a:pt x="27" y="80"/>
                    <a:pt x="31" y="80"/>
                  </a:cubicBezTo>
                  <a:cubicBezTo>
                    <a:pt x="38" y="80"/>
                    <a:pt x="46" y="77"/>
                    <a:pt x="51" y="77"/>
                  </a:cubicBezTo>
                  <a:lnTo>
                    <a:pt x="72" y="41"/>
                  </a:lnTo>
                  <a:cubicBezTo>
                    <a:pt x="80" y="27"/>
                    <a:pt x="80" y="12"/>
                    <a:pt x="72" y="5"/>
                  </a:cubicBezTo>
                  <a:cubicBezTo>
                    <a:pt x="66" y="2"/>
                    <a:pt x="60" y="0"/>
                    <a:pt x="5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567;p33">
              <a:extLst>
                <a:ext uri="{FF2B5EF4-FFF2-40B4-BE49-F238E27FC236}">
                  <a16:creationId xmlns:a16="http://schemas.microsoft.com/office/drawing/2014/main" id="{6168E68C-EBC4-FF65-7ABF-D22606620225}"/>
                </a:ext>
              </a:extLst>
            </p:cNvPr>
            <p:cNvSpPr/>
            <p:nvPr/>
          </p:nvSpPr>
          <p:spPr>
            <a:xfrm>
              <a:off x="3402650" y="5214600"/>
              <a:ext cx="2025" cy="2100"/>
            </a:xfrm>
            <a:custGeom>
              <a:avLst/>
              <a:gdLst/>
              <a:ahLst/>
              <a:cxnLst/>
              <a:rect l="l" t="t" r="r" b="b"/>
              <a:pathLst>
                <a:path w="81" h="84" extrusionOk="0">
                  <a:moveTo>
                    <a:pt x="22" y="1"/>
                  </a:moveTo>
                  <a:cubicBezTo>
                    <a:pt x="17" y="1"/>
                    <a:pt x="12" y="4"/>
                    <a:pt x="8" y="11"/>
                  </a:cubicBezTo>
                  <a:cubicBezTo>
                    <a:pt x="1" y="19"/>
                    <a:pt x="1" y="33"/>
                    <a:pt x="8" y="40"/>
                  </a:cubicBezTo>
                  <a:cubicBezTo>
                    <a:pt x="15" y="55"/>
                    <a:pt x="30" y="62"/>
                    <a:pt x="37" y="76"/>
                  </a:cubicBezTo>
                  <a:cubicBezTo>
                    <a:pt x="37" y="83"/>
                    <a:pt x="44" y="83"/>
                    <a:pt x="51" y="83"/>
                  </a:cubicBezTo>
                  <a:cubicBezTo>
                    <a:pt x="58" y="83"/>
                    <a:pt x="66" y="83"/>
                    <a:pt x="66" y="76"/>
                  </a:cubicBezTo>
                  <a:cubicBezTo>
                    <a:pt x="80" y="69"/>
                    <a:pt x="80" y="55"/>
                    <a:pt x="66" y="47"/>
                  </a:cubicBezTo>
                  <a:lnTo>
                    <a:pt x="37" y="11"/>
                  </a:lnTo>
                  <a:cubicBezTo>
                    <a:pt x="33" y="4"/>
                    <a:pt x="28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568;p33">
              <a:extLst>
                <a:ext uri="{FF2B5EF4-FFF2-40B4-BE49-F238E27FC236}">
                  <a16:creationId xmlns:a16="http://schemas.microsoft.com/office/drawing/2014/main" id="{CA99DFB4-57C3-ABEE-B4C2-68F30AF9B2D3}"/>
                </a:ext>
              </a:extLst>
            </p:cNvPr>
            <p:cNvSpPr/>
            <p:nvPr/>
          </p:nvSpPr>
          <p:spPr>
            <a:xfrm>
              <a:off x="3256775" y="5210000"/>
              <a:ext cx="2425" cy="2000"/>
            </a:xfrm>
            <a:custGeom>
              <a:avLst/>
              <a:gdLst/>
              <a:ahLst/>
              <a:cxnLst/>
              <a:rect l="l" t="t" r="r" b="b"/>
              <a:pathLst>
                <a:path w="97" h="80" extrusionOk="0">
                  <a:moveTo>
                    <a:pt x="62" y="0"/>
                  </a:moveTo>
                  <a:cubicBezTo>
                    <a:pt x="56" y="0"/>
                    <a:pt x="50" y="2"/>
                    <a:pt x="44" y="8"/>
                  </a:cubicBezTo>
                  <a:cubicBezTo>
                    <a:pt x="37" y="22"/>
                    <a:pt x="23" y="29"/>
                    <a:pt x="15" y="44"/>
                  </a:cubicBezTo>
                  <a:cubicBezTo>
                    <a:pt x="1" y="58"/>
                    <a:pt x="8" y="80"/>
                    <a:pt x="30" y="80"/>
                  </a:cubicBezTo>
                  <a:cubicBezTo>
                    <a:pt x="37" y="80"/>
                    <a:pt x="44" y="80"/>
                    <a:pt x="44" y="73"/>
                  </a:cubicBezTo>
                  <a:lnTo>
                    <a:pt x="80" y="37"/>
                  </a:lnTo>
                  <a:cubicBezTo>
                    <a:pt x="96" y="20"/>
                    <a:pt x="80" y="0"/>
                    <a:pt x="62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569;p33">
              <a:extLst>
                <a:ext uri="{FF2B5EF4-FFF2-40B4-BE49-F238E27FC236}">
                  <a16:creationId xmlns:a16="http://schemas.microsoft.com/office/drawing/2014/main" id="{80D892A9-6F0A-B60A-2AE9-F2B3115B27B4}"/>
                </a:ext>
              </a:extLst>
            </p:cNvPr>
            <p:cNvSpPr/>
            <p:nvPr/>
          </p:nvSpPr>
          <p:spPr>
            <a:xfrm>
              <a:off x="3395625" y="5207175"/>
              <a:ext cx="2000" cy="1950"/>
            </a:xfrm>
            <a:custGeom>
              <a:avLst/>
              <a:gdLst/>
              <a:ahLst/>
              <a:cxnLst/>
              <a:rect l="l" t="t" r="r" b="b"/>
              <a:pathLst>
                <a:path w="80" h="78" extrusionOk="0">
                  <a:moveTo>
                    <a:pt x="23" y="0"/>
                  </a:moveTo>
                  <a:cubicBezTo>
                    <a:pt x="17" y="0"/>
                    <a:pt x="11" y="2"/>
                    <a:pt x="8" y="5"/>
                  </a:cubicBezTo>
                  <a:cubicBezTo>
                    <a:pt x="0" y="13"/>
                    <a:pt x="0" y="27"/>
                    <a:pt x="8" y="41"/>
                  </a:cubicBezTo>
                  <a:lnTo>
                    <a:pt x="44" y="70"/>
                  </a:lnTo>
                  <a:cubicBezTo>
                    <a:pt x="44" y="70"/>
                    <a:pt x="51" y="78"/>
                    <a:pt x="58" y="78"/>
                  </a:cubicBezTo>
                  <a:cubicBezTo>
                    <a:pt x="65" y="78"/>
                    <a:pt x="73" y="78"/>
                    <a:pt x="73" y="70"/>
                  </a:cubicBezTo>
                  <a:cubicBezTo>
                    <a:pt x="80" y="63"/>
                    <a:pt x="80" y="49"/>
                    <a:pt x="73" y="41"/>
                  </a:cubicBezTo>
                  <a:lnTo>
                    <a:pt x="44" y="5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570;p33">
              <a:extLst>
                <a:ext uri="{FF2B5EF4-FFF2-40B4-BE49-F238E27FC236}">
                  <a16:creationId xmlns:a16="http://schemas.microsoft.com/office/drawing/2014/main" id="{FBBD8B76-683D-49EA-B19A-BEEBE710BB1A}"/>
                </a:ext>
              </a:extLst>
            </p:cNvPr>
            <p:cNvSpPr/>
            <p:nvPr/>
          </p:nvSpPr>
          <p:spPr>
            <a:xfrm>
              <a:off x="3264175" y="5202875"/>
              <a:ext cx="2425" cy="1925"/>
            </a:xfrm>
            <a:custGeom>
              <a:avLst/>
              <a:gdLst/>
              <a:ahLst/>
              <a:cxnLst/>
              <a:rect l="l" t="t" r="r" b="b"/>
              <a:pathLst>
                <a:path w="97" h="77" extrusionOk="0">
                  <a:moveTo>
                    <a:pt x="55" y="1"/>
                  </a:moveTo>
                  <a:cubicBezTo>
                    <a:pt x="51" y="1"/>
                    <a:pt x="47" y="2"/>
                    <a:pt x="44" y="4"/>
                  </a:cubicBezTo>
                  <a:cubicBezTo>
                    <a:pt x="37" y="19"/>
                    <a:pt x="22" y="26"/>
                    <a:pt x="15" y="40"/>
                  </a:cubicBezTo>
                  <a:cubicBezTo>
                    <a:pt x="1" y="48"/>
                    <a:pt x="1" y="62"/>
                    <a:pt x="15" y="69"/>
                  </a:cubicBezTo>
                  <a:cubicBezTo>
                    <a:pt x="15" y="76"/>
                    <a:pt x="22" y="76"/>
                    <a:pt x="29" y="76"/>
                  </a:cubicBezTo>
                  <a:cubicBezTo>
                    <a:pt x="37" y="76"/>
                    <a:pt x="37" y="76"/>
                    <a:pt x="44" y="69"/>
                  </a:cubicBezTo>
                  <a:lnTo>
                    <a:pt x="73" y="40"/>
                  </a:lnTo>
                  <a:cubicBezTo>
                    <a:pt x="97" y="28"/>
                    <a:pt x="75" y="1"/>
                    <a:pt x="55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71;p33">
              <a:extLst>
                <a:ext uri="{FF2B5EF4-FFF2-40B4-BE49-F238E27FC236}">
                  <a16:creationId xmlns:a16="http://schemas.microsoft.com/office/drawing/2014/main" id="{456F17B8-A8EA-E665-369B-78B69DE32DC0}"/>
                </a:ext>
              </a:extLst>
            </p:cNvPr>
            <p:cNvSpPr/>
            <p:nvPr/>
          </p:nvSpPr>
          <p:spPr>
            <a:xfrm>
              <a:off x="3387875" y="5200500"/>
              <a:ext cx="2175" cy="1775"/>
            </a:xfrm>
            <a:custGeom>
              <a:avLst/>
              <a:gdLst/>
              <a:ahLst/>
              <a:cxnLst/>
              <a:rect l="l" t="t" r="r" b="b"/>
              <a:pathLst>
                <a:path w="87" h="71" extrusionOk="0">
                  <a:moveTo>
                    <a:pt x="23" y="0"/>
                  </a:moveTo>
                  <a:cubicBezTo>
                    <a:pt x="17" y="0"/>
                    <a:pt x="11" y="2"/>
                    <a:pt x="7" y="6"/>
                  </a:cubicBezTo>
                  <a:cubicBezTo>
                    <a:pt x="0" y="13"/>
                    <a:pt x="0" y="27"/>
                    <a:pt x="7" y="42"/>
                  </a:cubicBezTo>
                  <a:lnTo>
                    <a:pt x="44" y="70"/>
                  </a:lnTo>
                  <a:lnTo>
                    <a:pt x="58" y="70"/>
                  </a:lnTo>
                  <a:cubicBezTo>
                    <a:pt x="65" y="70"/>
                    <a:pt x="72" y="70"/>
                    <a:pt x="80" y="63"/>
                  </a:cubicBezTo>
                  <a:cubicBezTo>
                    <a:pt x="87" y="56"/>
                    <a:pt x="87" y="42"/>
                    <a:pt x="80" y="34"/>
                  </a:cubicBezTo>
                  <a:lnTo>
                    <a:pt x="44" y="6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572;p33">
              <a:extLst>
                <a:ext uri="{FF2B5EF4-FFF2-40B4-BE49-F238E27FC236}">
                  <a16:creationId xmlns:a16="http://schemas.microsoft.com/office/drawing/2014/main" id="{2D4A8772-025E-62CC-49B6-30F6E888ACCC}"/>
                </a:ext>
              </a:extLst>
            </p:cNvPr>
            <p:cNvSpPr/>
            <p:nvPr/>
          </p:nvSpPr>
          <p:spPr>
            <a:xfrm>
              <a:off x="3272300" y="5196625"/>
              <a:ext cx="2350" cy="1850"/>
            </a:xfrm>
            <a:custGeom>
              <a:avLst/>
              <a:gdLst/>
              <a:ahLst/>
              <a:cxnLst/>
              <a:rect l="l" t="t" r="r" b="b"/>
              <a:pathLst>
                <a:path w="94" h="74" extrusionOk="0">
                  <a:moveTo>
                    <a:pt x="68" y="1"/>
                  </a:moveTo>
                  <a:cubicBezTo>
                    <a:pt x="63" y="1"/>
                    <a:pt x="57" y="3"/>
                    <a:pt x="51" y="9"/>
                  </a:cubicBezTo>
                  <a:lnTo>
                    <a:pt x="15" y="31"/>
                  </a:lnTo>
                  <a:cubicBezTo>
                    <a:pt x="7" y="38"/>
                    <a:pt x="0" y="52"/>
                    <a:pt x="7" y="60"/>
                  </a:cubicBezTo>
                  <a:cubicBezTo>
                    <a:pt x="15" y="67"/>
                    <a:pt x="22" y="74"/>
                    <a:pt x="29" y="74"/>
                  </a:cubicBezTo>
                  <a:cubicBezTo>
                    <a:pt x="29" y="74"/>
                    <a:pt x="36" y="74"/>
                    <a:pt x="43" y="67"/>
                  </a:cubicBezTo>
                  <a:lnTo>
                    <a:pt x="79" y="45"/>
                  </a:lnTo>
                  <a:cubicBezTo>
                    <a:pt x="87" y="38"/>
                    <a:pt x="94" y="24"/>
                    <a:pt x="87" y="9"/>
                  </a:cubicBezTo>
                  <a:cubicBezTo>
                    <a:pt x="83" y="5"/>
                    <a:pt x="76" y="1"/>
                    <a:pt x="68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573;p33">
              <a:extLst>
                <a:ext uri="{FF2B5EF4-FFF2-40B4-BE49-F238E27FC236}">
                  <a16:creationId xmlns:a16="http://schemas.microsoft.com/office/drawing/2014/main" id="{0570F32F-6334-D553-FB0D-7C03BCC6789E}"/>
                </a:ext>
              </a:extLst>
            </p:cNvPr>
            <p:cNvSpPr/>
            <p:nvPr/>
          </p:nvSpPr>
          <p:spPr>
            <a:xfrm>
              <a:off x="3379175" y="5194525"/>
              <a:ext cx="2600" cy="1625"/>
            </a:xfrm>
            <a:custGeom>
              <a:avLst/>
              <a:gdLst/>
              <a:ahLst/>
              <a:cxnLst/>
              <a:rect l="l" t="t" r="r" b="b"/>
              <a:pathLst>
                <a:path w="104" h="65" extrusionOk="0">
                  <a:moveTo>
                    <a:pt x="32" y="1"/>
                  </a:moveTo>
                  <a:cubicBezTo>
                    <a:pt x="15" y="1"/>
                    <a:pt x="0" y="31"/>
                    <a:pt x="24" y="43"/>
                  </a:cubicBezTo>
                  <a:lnTo>
                    <a:pt x="60" y="64"/>
                  </a:lnTo>
                  <a:lnTo>
                    <a:pt x="74" y="64"/>
                  </a:lnTo>
                  <a:cubicBezTo>
                    <a:pt x="81" y="64"/>
                    <a:pt x="89" y="64"/>
                    <a:pt x="96" y="57"/>
                  </a:cubicBezTo>
                  <a:cubicBezTo>
                    <a:pt x="103" y="50"/>
                    <a:pt x="96" y="35"/>
                    <a:pt x="89" y="28"/>
                  </a:cubicBezTo>
                  <a:lnTo>
                    <a:pt x="45" y="7"/>
                  </a:lnTo>
                  <a:cubicBezTo>
                    <a:pt x="41" y="2"/>
                    <a:pt x="37" y="1"/>
                    <a:pt x="3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574;p33">
              <a:extLst>
                <a:ext uri="{FF2B5EF4-FFF2-40B4-BE49-F238E27FC236}">
                  <a16:creationId xmlns:a16="http://schemas.microsoft.com/office/drawing/2014/main" id="{A66447C6-3AAD-E9D1-F81E-405E915BB69A}"/>
                </a:ext>
              </a:extLst>
            </p:cNvPr>
            <p:cNvSpPr/>
            <p:nvPr/>
          </p:nvSpPr>
          <p:spPr>
            <a:xfrm>
              <a:off x="3281125" y="5191300"/>
              <a:ext cx="2200" cy="1775"/>
            </a:xfrm>
            <a:custGeom>
              <a:avLst/>
              <a:gdLst/>
              <a:ahLst/>
              <a:cxnLst/>
              <a:rect l="l" t="t" r="r" b="b"/>
              <a:pathLst>
                <a:path w="88" h="71" extrusionOk="0">
                  <a:moveTo>
                    <a:pt x="68" y="1"/>
                  </a:moveTo>
                  <a:cubicBezTo>
                    <a:pt x="63" y="1"/>
                    <a:pt x="57" y="3"/>
                    <a:pt x="51" y="6"/>
                  </a:cubicBezTo>
                  <a:lnTo>
                    <a:pt x="15" y="27"/>
                  </a:lnTo>
                  <a:cubicBezTo>
                    <a:pt x="1" y="27"/>
                    <a:pt x="1" y="42"/>
                    <a:pt x="8" y="56"/>
                  </a:cubicBezTo>
                  <a:cubicBezTo>
                    <a:pt x="8" y="63"/>
                    <a:pt x="15" y="63"/>
                    <a:pt x="22" y="71"/>
                  </a:cubicBezTo>
                  <a:cubicBezTo>
                    <a:pt x="29" y="71"/>
                    <a:pt x="29" y="63"/>
                    <a:pt x="37" y="63"/>
                  </a:cubicBezTo>
                  <a:lnTo>
                    <a:pt x="73" y="42"/>
                  </a:lnTo>
                  <a:cubicBezTo>
                    <a:pt x="87" y="35"/>
                    <a:pt x="87" y="20"/>
                    <a:pt x="87" y="13"/>
                  </a:cubicBezTo>
                  <a:cubicBezTo>
                    <a:pt x="83" y="4"/>
                    <a:pt x="76" y="1"/>
                    <a:pt x="68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575;p33">
              <a:extLst>
                <a:ext uri="{FF2B5EF4-FFF2-40B4-BE49-F238E27FC236}">
                  <a16:creationId xmlns:a16="http://schemas.microsoft.com/office/drawing/2014/main" id="{EED5BA17-023A-E7D4-68F4-6A9D655F0B1E}"/>
                </a:ext>
              </a:extLst>
            </p:cNvPr>
            <p:cNvSpPr/>
            <p:nvPr/>
          </p:nvSpPr>
          <p:spPr>
            <a:xfrm>
              <a:off x="3370375" y="5189450"/>
              <a:ext cx="2375" cy="1650"/>
            </a:xfrm>
            <a:custGeom>
              <a:avLst/>
              <a:gdLst/>
              <a:ahLst/>
              <a:cxnLst/>
              <a:rect l="l" t="t" r="r" b="b"/>
              <a:pathLst>
                <a:path w="95" h="66" extrusionOk="0">
                  <a:moveTo>
                    <a:pt x="37" y="0"/>
                  </a:moveTo>
                  <a:cubicBezTo>
                    <a:pt x="22" y="0"/>
                    <a:pt x="8" y="0"/>
                    <a:pt x="8" y="15"/>
                  </a:cubicBezTo>
                  <a:cubicBezTo>
                    <a:pt x="1" y="22"/>
                    <a:pt x="8" y="36"/>
                    <a:pt x="15" y="44"/>
                  </a:cubicBezTo>
                  <a:lnTo>
                    <a:pt x="58" y="65"/>
                  </a:lnTo>
                  <a:lnTo>
                    <a:pt x="66" y="65"/>
                  </a:lnTo>
                  <a:cubicBezTo>
                    <a:pt x="73" y="65"/>
                    <a:pt x="80" y="58"/>
                    <a:pt x="87" y="51"/>
                  </a:cubicBezTo>
                  <a:cubicBezTo>
                    <a:pt x="94" y="44"/>
                    <a:pt x="87" y="29"/>
                    <a:pt x="80" y="22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576;p33">
              <a:extLst>
                <a:ext uri="{FF2B5EF4-FFF2-40B4-BE49-F238E27FC236}">
                  <a16:creationId xmlns:a16="http://schemas.microsoft.com/office/drawing/2014/main" id="{0636E4A8-F465-06BE-0818-0D2C31E5FD68}"/>
                </a:ext>
              </a:extLst>
            </p:cNvPr>
            <p:cNvSpPr/>
            <p:nvPr/>
          </p:nvSpPr>
          <p:spPr>
            <a:xfrm>
              <a:off x="3290325" y="5186850"/>
              <a:ext cx="2375" cy="1725"/>
            </a:xfrm>
            <a:custGeom>
              <a:avLst/>
              <a:gdLst/>
              <a:ahLst/>
              <a:cxnLst/>
              <a:rect l="l" t="t" r="r" b="b"/>
              <a:pathLst>
                <a:path w="95" h="69" extrusionOk="0">
                  <a:moveTo>
                    <a:pt x="69" y="1"/>
                  </a:moveTo>
                  <a:cubicBezTo>
                    <a:pt x="66" y="1"/>
                    <a:pt x="62" y="1"/>
                    <a:pt x="58" y="3"/>
                  </a:cubicBezTo>
                  <a:lnTo>
                    <a:pt x="15" y="18"/>
                  </a:lnTo>
                  <a:cubicBezTo>
                    <a:pt x="8" y="25"/>
                    <a:pt x="0" y="39"/>
                    <a:pt x="8" y="54"/>
                  </a:cubicBezTo>
                  <a:cubicBezTo>
                    <a:pt x="8" y="61"/>
                    <a:pt x="15" y="61"/>
                    <a:pt x="29" y="68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87" y="39"/>
                    <a:pt x="94" y="25"/>
                    <a:pt x="87" y="18"/>
                  </a:cubicBezTo>
                  <a:cubicBezTo>
                    <a:pt x="87" y="7"/>
                    <a:pt x="79" y="1"/>
                    <a:pt x="6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577;p33">
              <a:extLst>
                <a:ext uri="{FF2B5EF4-FFF2-40B4-BE49-F238E27FC236}">
                  <a16:creationId xmlns:a16="http://schemas.microsoft.com/office/drawing/2014/main" id="{76949188-934D-B259-5F5F-18AEFD4C8064}"/>
                </a:ext>
              </a:extLst>
            </p:cNvPr>
            <p:cNvSpPr/>
            <p:nvPr/>
          </p:nvSpPr>
          <p:spPr>
            <a:xfrm>
              <a:off x="3360825" y="5185400"/>
              <a:ext cx="2725" cy="1550"/>
            </a:xfrm>
            <a:custGeom>
              <a:avLst/>
              <a:gdLst/>
              <a:ahLst/>
              <a:cxnLst/>
              <a:rect l="l" t="t" r="r" b="b"/>
              <a:pathLst>
                <a:path w="109" h="62" extrusionOk="0">
                  <a:moveTo>
                    <a:pt x="26" y="1"/>
                  </a:moveTo>
                  <a:cubicBezTo>
                    <a:pt x="18" y="1"/>
                    <a:pt x="13" y="8"/>
                    <a:pt x="8" y="18"/>
                  </a:cubicBezTo>
                  <a:cubicBezTo>
                    <a:pt x="0" y="25"/>
                    <a:pt x="8" y="40"/>
                    <a:pt x="22" y="47"/>
                  </a:cubicBezTo>
                  <a:lnTo>
                    <a:pt x="65" y="61"/>
                  </a:lnTo>
                  <a:lnTo>
                    <a:pt x="73" y="61"/>
                  </a:lnTo>
                  <a:cubicBezTo>
                    <a:pt x="101" y="61"/>
                    <a:pt x="109" y="25"/>
                    <a:pt x="80" y="18"/>
                  </a:cubicBezTo>
                  <a:lnTo>
                    <a:pt x="36" y="4"/>
                  </a:ln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578;p33">
              <a:extLst>
                <a:ext uri="{FF2B5EF4-FFF2-40B4-BE49-F238E27FC236}">
                  <a16:creationId xmlns:a16="http://schemas.microsoft.com/office/drawing/2014/main" id="{2C5216F8-28C7-D7C4-9EE2-FDD83E4DDC69}"/>
                </a:ext>
              </a:extLst>
            </p:cNvPr>
            <p:cNvSpPr/>
            <p:nvPr/>
          </p:nvSpPr>
          <p:spPr>
            <a:xfrm>
              <a:off x="3300050" y="5183500"/>
              <a:ext cx="2375" cy="1475"/>
            </a:xfrm>
            <a:custGeom>
              <a:avLst/>
              <a:gdLst/>
              <a:ahLst/>
              <a:cxnLst/>
              <a:rect l="l" t="t" r="r" b="b"/>
              <a:pathLst>
                <a:path w="95" h="59" extrusionOk="0">
                  <a:moveTo>
                    <a:pt x="66" y="0"/>
                  </a:moveTo>
                  <a:lnTo>
                    <a:pt x="22" y="15"/>
                  </a:lnTo>
                  <a:cubicBezTo>
                    <a:pt x="8" y="15"/>
                    <a:pt x="1" y="29"/>
                    <a:pt x="1" y="44"/>
                  </a:cubicBezTo>
                  <a:cubicBezTo>
                    <a:pt x="8" y="51"/>
                    <a:pt x="15" y="58"/>
                    <a:pt x="22" y="58"/>
                  </a:cubicBezTo>
                  <a:lnTo>
                    <a:pt x="30" y="58"/>
                  </a:lnTo>
                  <a:lnTo>
                    <a:pt x="73" y="44"/>
                  </a:lnTo>
                  <a:cubicBezTo>
                    <a:pt x="87" y="44"/>
                    <a:pt x="95" y="29"/>
                    <a:pt x="95" y="15"/>
                  </a:cubicBezTo>
                  <a:cubicBezTo>
                    <a:pt x="87" y="8"/>
                    <a:pt x="73" y="0"/>
                    <a:pt x="6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579;p33">
              <a:extLst>
                <a:ext uri="{FF2B5EF4-FFF2-40B4-BE49-F238E27FC236}">
                  <a16:creationId xmlns:a16="http://schemas.microsoft.com/office/drawing/2014/main" id="{45CB4BB0-041A-BEC7-3742-5FB5DC7CCA69}"/>
                </a:ext>
              </a:extLst>
            </p:cNvPr>
            <p:cNvSpPr/>
            <p:nvPr/>
          </p:nvSpPr>
          <p:spPr>
            <a:xfrm>
              <a:off x="3351075" y="5182425"/>
              <a:ext cx="2375" cy="1450"/>
            </a:xfrm>
            <a:custGeom>
              <a:avLst/>
              <a:gdLst/>
              <a:ahLst/>
              <a:cxnLst/>
              <a:rect l="l" t="t" r="r" b="b"/>
              <a:pathLst>
                <a:path w="95" h="58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8" y="43"/>
                    <a:pt x="15" y="51"/>
                  </a:cubicBezTo>
                  <a:lnTo>
                    <a:pt x="59" y="58"/>
                  </a:lnTo>
                  <a:lnTo>
                    <a:pt x="66" y="58"/>
                  </a:lnTo>
                  <a:cubicBezTo>
                    <a:pt x="80" y="58"/>
                    <a:pt x="88" y="51"/>
                    <a:pt x="88" y="43"/>
                  </a:cubicBezTo>
                  <a:cubicBezTo>
                    <a:pt x="95" y="29"/>
                    <a:pt x="88" y="15"/>
                    <a:pt x="73" y="15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580;p33">
              <a:extLst>
                <a:ext uri="{FF2B5EF4-FFF2-40B4-BE49-F238E27FC236}">
                  <a16:creationId xmlns:a16="http://schemas.microsoft.com/office/drawing/2014/main" id="{3D074127-8592-1C8B-9506-D9DF42337ED4}"/>
                </a:ext>
              </a:extLst>
            </p:cNvPr>
            <p:cNvSpPr/>
            <p:nvPr/>
          </p:nvSpPr>
          <p:spPr>
            <a:xfrm>
              <a:off x="3310150" y="5181150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extrusionOk="0">
                  <a:moveTo>
                    <a:pt x="66" y="1"/>
                  </a:moveTo>
                  <a:lnTo>
                    <a:pt x="22" y="8"/>
                  </a:lnTo>
                  <a:cubicBezTo>
                    <a:pt x="8" y="8"/>
                    <a:pt x="1" y="22"/>
                    <a:pt x="1" y="37"/>
                  </a:cubicBezTo>
                  <a:cubicBezTo>
                    <a:pt x="7" y="43"/>
                    <a:pt x="12" y="53"/>
                    <a:pt x="22" y="53"/>
                  </a:cubicBezTo>
                  <a:cubicBezTo>
                    <a:pt x="24" y="53"/>
                    <a:pt x="27" y="52"/>
                    <a:pt x="30" y="51"/>
                  </a:cubicBezTo>
                  <a:lnTo>
                    <a:pt x="73" y="44"/>
                  </a:lnTo>
                  <a:cubicBezTo>
                    <a:pt x="87" y="44"/>
                    <a:pt x="95" y="29"/>
                    <a:pt x="95" y="22"/>
                  </a:cubicBezTo>
                  <a:cubicBezTo>
                    <a:pt x="87" y="8"/>
                    <a:pt x="80" y="1"/>
                    <a:pt x="66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581;p33">
              <a:extLst>
                <a:ext uri="{FF2B5EF4-FFF2-40B4-BE49-F238E27FC236}">
                  <a16:creationId xmlns:a16="http://schemas.microsoft.com/office/drawing/2014/main" id="{5EE9A6CE-E374-8566-00F6-A9A80A44B5D3}"/>
                </a:ext>
              </a:extLst>
            </p:cNvPr>
            <p:cNvSpPr/>
            <p:nvPr/>
          </p:nvSpPr>
          <p:spPr>
            <a:xfrm>
              <a:off x="3341000" y="5180575"/>
              <a:ext cx="2550" cy="1325"/>
            </a:xfrm>
            <a:custGeom>
              <a:avLst/>
              <a:gdLst/>
              <a:ahLst/>
              <a:cxnLst/>
              <a:rect l="l" t="t" r="r" b="b"/>
              <a:pathLst>
                <a:path w="102" h="53" extrusionOk="0">
                  <a:moveTo>
                    <a:pt x="21" y="0"/>
                  </a:moveTo>
                  <a:cubicBezTo>
                    <a:pt x="10" y="0"/>
                    <a:pt x="0" y="11"/>
                    <a:pt x="0" y="16"/>
                  </a:cubicBezTo>
                  <a:cubicBezTo>
                    <a:pt x="0" y="31"/>
                    <a:pt x="7" y="45"/>
                    <a:pt x="22" y="45"/>
                  </a:cubicBezTo>
                  <a:lnTo>
                    <a:pt x="65" y="52"/>
                  </a:lnTo>
                  <a:lnTo>
                    <a:pt x="72" y="52"/>
                  </a:lnTo>
                  <a:cubicBezTo>
                    <a:pt x="101" y="52"/>
                    <a:pt x="101" y="9"/>
                    <a:pt x="72" y="9"/>
                  </a:cubicBezTo>
                  <a:lnTo>
                    <a:pt x="29" y="2"/>
                  </a:lnTo>
                  <a:cubicBezTo>
                    <a:pt x="26" y="1"/>
                    <a:pt x="23" y="0"/>
                    <a:pt x="21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582;p33">
              <a:extLst>
                <a:ext uri="{FF2B5EF4-FFF2-40B4-BE49-F238E27FC236}">
                  <a16:creationId xmlns:a16="http://schemas.microsoft.com/office/drawing/2014/main" id="{C8DC1886-9CBE-622E-74B5-87A2922F4791}"/>
                </a:ext>
              </a:extLst>
            </p:cNvPr>
            <p:cNvSpPr/>
            <p:nvPr/>
          </p:nvSpPr>
          <p:spPr>
            <a:xfrm>
              <a:off x="3320250" y="5180075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extrusionOk="0">
                  <a:moveTo>
                    <a:pt x="22" y="0"/>
                  </a:moveTo>
                  <a:cubicBezTo>
                    <a:pt x="15" y="0"/>
                    <a:pt x="1" y="8"/>
                    <a:pt x="8" y="22"/>
                  </a:cubicBezTo>
                  <a:cubicBezTo>
                    <a:pt x="8" y="36"/>
                    <a:pt x="15" y="44"/>
                    <a:pt x="29" y="44"/>
                  </a:cubicBezTo>
                  <a:lnTo>
                    <a:pt x="73" y="44"/>
                  </a:lnTo>
                  <a:cubicBezTo>
                    <a:pt x="87" y="44"/>
                    <a:pt x="94" y="29"/>
                    <a:pt x="94" y="22"/>
                  </a:cubicBezTo>
                  <a:cubicBezTo>
                    <a:pt x="94" y="8"/>
                    <a:pt x="80" y="0"/>
                    <a:pt x="7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583;p33">
              <a:extLst>
                <a:ext uri="{FF2B5EF4-FFF2-40B4-BE49-F238E27FC236}">
                  <a16:creationId xmlns:a16="http://schemas.microsoft.com/office/drawing/2014/main" id="{E77F38CC-F604-E663-3C03-D31C8F7FCAA2}"/>
                </a:ext>
              </a:extLst>
            </p:cNvPr>
            <p:cNvSpPr/>
            <p:nvPr/>
          </p:nvSpPr>
          <p:spPr>
            <a:xfrm>
              <a:off x="3330525" y="5179700"/>
              <a:ext cx="2375" cy="1300"/>
            </a:xfrm>
            <a:custGeom>
              <a:avLst/>
              <a:gdLst/>
              <a:ahLst/>
              <a:cxnLst/>
              <a:rect l="l" t="t" r="r" b="b"/>
              <a:pathLst>
                <a:path w="95" h="52" extrusionOk="0">
                  <a:moveTo>
                    <a:pt x="30" y="1"/>
                  </a:moveTo>
                  <a:cubicBezTo>
                    <a:pt x="1" y="1"/>
                    <a:pt x="1" y="51"/>
                    <a:pt x="30" y="51"/>
                  </a:cubicBezTo>
                  <a:lnTo>
                    <a:pt x="73" y="51"/>
                  </a:lnTo>
                  <a:cubicBezTo>
                    <a:pt x="87" y="51"/>
                    <a:pt x="95" y="37"/>
                    <a:pt x="95" y="30"/>
                  </a:cubicBezTo>
                  <a:cubicBezTo>
                    <a:pt x="95" y="15"/>
                    <a:pt x="87" y="1"/>
                    <a:pt x="7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584;p33">
            <a:extLst>
              <a:ext uri="{FF2B5EF4-FFF2-40B4-BE49-F238E27FC236}">
                <a16:creationId xmlns:a16="http://schemas.microsoft.com/office/drawing/2014/main" id="{41971FCF-3256-F301-7729-AA341530A679}"/>
              </a:ext>
            </a:extLst>
          </p:cNvPr>
          <p:cNvGrpSpPr/>
          <p:nvPr/>
        </p:nvGrpSpPr>
        <p:grpSpPr>
          <a:xfrm>
            <a:off x="986071" y="1915642"/>
            <a:ext cx="771102" cy="770847"/>
            <a:chOff x="1897577" y="2802432"/>
            <a:chExt cx="492176" cy="492014"/>
          </a:xfrm>
        </p:grpSpPr>
        <p:sp>
          <p:nvSpPr>
            <p:cNvPr id="141" name="Google Shape;585;p33">
              <a:extLst>
                <a:ext uri="{FF2B5EF4-FFF2-40B4-BE49-F238E27FC236}">
                  <a16:creationId xmlns:a16="http://schemas.microsoft.com/office/drawing/2014/main" id="{531A7042-7DD3-E6BA-A624-A50E9CEBB7A9}"/>
                </a:ext>
              </a:extLst>
            </p:cNvPr>
            <p:cNvSpPr/>
            <p:nvPr/>
          </p:nvSpPr>
          <p:spPr>
            <a:xfrm>
              <a:off x="2067309" y="2802432"/>
              <a:ext cx="152163" cy="136326"/>
            </a:xfrm>
            <a:custGeom>
              <a:avLst/>
              <a:gdLst/>
              <a:ahLst/>
              <a:cxnLst/>
              <a:rect l="l" t="t" r="r" b="b"/>
              <a:pathLst>
                <a:path w="9435" h="8453" extrusionOk="0">
                  <a:moveTo>
                    <a:pt x="4727" y="1"/>
                  </a:moveTo>
                  <a:cubicBezTo>
                    <a:pt x="3131" y="1"/>
                    <a:pt x="1537" y="250"/>
                    <a:pt x="0" y="751"/>
                  </a:cubicBezTo>
                  <a:lnTo>
                    <a:pt x="2502" y="8452"/>
                  </a:lnTo>
                  <a:cubicBezTo>
                    <a:pt x="3225" y="8211"/>
                    <a:pt x="3983" y="8097"/>
                    <a:pt x="4740" y="8097"/>
                  </a:cubicBezTo>
                  <a:cubicBezTo>
                    <a:pt x="5486" y="8097"/>
                    <a:pt x="6221" y="8211"/>
                    <a:pt x="6932" y="8441"/>
                  </a:cubicBezTo>
                  <a:lnTo>
                    <a:pt x="9434" y="740"/>
                  </a:lnTo>
                  <a:cubicBezTo>
                    <a:pt x="7901" y="248"/>
                    <a:pt x="6313" y="1"/>
                    <a:pt x="4727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86;p33">
              <a:extLst>
                <a:ext uri="{FF2B5EF4-FFF2-40B4-BE49-F238E27FC236}">
                  <a16:creationId xmlns:a16="http://schemas.microsoft.com/office/drawing/2014/main" id="{895D61E2-DB83-F85F-B1A8-46374FDA5086}"/>
                </a:ext>
              </a:extLst>
            </p:cNvPr>
            <p:cNvSpPr/>
            <p:nvPr/>
          </p:nvSpPr>
          <p:spPr>
            <a:xfrm>
              <a:off x="2179099" y="2814350"/>
              <a:ext cx="163452" cy="166049"/>
            </a:xfrm>
            <a:custGeom>
              <a:avLst/>
              <a:gdLst/>
              <a:ahLst/>
              <a:cxnLst/>
              <a:rect l="l" t="t" r="r" b="b"/>
              <a:pathLst>
                <a:path w="10135" h="10296" extrusionOk="0">
                  <a:moveTo>
                    <a:pt x="2491" y="1"/>
                  </a:moveTo>
                  <a:lnTo>
                    <a:pt x="0" y="7702"/>
                  </a:lnTo>
                  <a:cubicBezTo>
                    <a:pt x="1435" y="8161"/>
                    <a:pt x="2686" y="9079"/>
                    <a:pt x="3581" y="10296"/>
                  </a:cubicBezTo>
                  <a:lnTo>
                    <a:pt x="10135" y="5533"/>
                  </a:lnTo>
                  <a:cubicBezTo>
                    <a:pt x="8230" y="2927"/>
                    <a:pt x="5555" y="988"/>
                    <a:pt x="24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87;p33">
              <a:extLst>
                <a:ext uri="{FF2B5EF4-FFF2-40B4-BE49-F238E27FC236}">
                  <a16:creationId xmlns:a16="http://schemas.microsoft.com/office/drawing/2014/main" id="{2DF070A0-701D-9A65-4CC7-E3400D6D855B}"/>
                </a:ext>
              </a:extLst>
            </p:cNvPr>
            <p:cNvSpPr/>
            <p:nvPr/>
          </p:nvSpPr>
          <p:spPr>
            <a:xfrm>
              <a:off x="2236848" y="3048492"/>
              <a:ext cx="152905" cy="144760"/>
            </a:xfrm>
            <a:custGeom>
              <a:avLst/>
              <a:gdLst/>
              <a:ahLst/>
              <a:cxnLst/>
              <a:rect l="l" t="t" r="r" b="b"/>
              <a:pathLst>
                <a:path w="9481" h="8976" extrusionOk="0">
                  <a:moveTo>
                    <a:pt x="1377" y="0"/>
                  </a:moveTo>
                  <a:cubicBezTo>
                    <a:pt x="1377" y="1515"/>
                    <a:pt x="895" y="2996"/>
                    <a:pt x="0" y="4212"/>
                  </a:cubicBezTo>
                  <a:lnTo>
                    <a:pt x="6554" y="8976"/>
                  </a:lnTo>
                  <a:cubicBezTo>
                    <a:pt x="8459" y="6370"/>
                    <a:pt x="9480" y="3225"/>
                    <a:pt x="9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88;p33">
              <a:extLst>
                <a:ext uri="{FF2B5EF4-FFF2-40B4-BE49-F238E27FC236}">
                  <a16:creationId xmlns:a16="http://schemas.microsoft.com/office/drawing/2014/main" id="{C448B9E4-6ACE-FBCA-3700-5343942C0F1C}"/>
                </a:ext>
              </a:extLst>
            </p:cNvPr>
            <p:cNvSpPr/>
            <p:nvPr/>
          </p:nvSpPr>
          <p:spPr>
            <a:xfrm>
              <a:off x="1944586" y="2814543"/>
              <a:ext cx="163097" cy="166226"/>
            </a:xfrm>
            <a:custGeom>
              <a:avLst/>
              <a:gdLst/>
              <a:ahLst/>
              <a:cxnLst/>
              <a:rect l="l" t="t" r="r" b="b"/>
              <a:pathLst>
                <a:path w="10113" h="10307" extrusionOk="0">
                  <a:moveTo>
                    <a:pt x="7610" y="0"/>
                  </a:moveTo>
                  <a:cubicBezTo>
                    <a:pt x="4557" y="999"/>
                    <a:pt x="1883" y="2938"/>
                    <a:pt x="1" y="5544"/>
                  </a:cubicBezTo>
                  <a:lnTo>
                    <a:pt x="6554" y="10307"/>
                  </a:lnTo>
                  <a:cubicBezTo>
                    <a:pt x="7438" y="9090"/>
                    <a:pt x="8677" y="8172"/>
                    <a:pt x="10112" y="7701"/>
                  </a:cubicBezTo>
                  <a:lnTo>
                    <a:pt x="76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89;p33">
              <a:extLst>
                <a:ext uri="{FF2B5EF4-FFF2-40B4-BE49-F238E27FC236}">
                  <a16:creationId xmlns:a16="http://schemas.microsoft.com/office/drawing/2014/main" id="{F882CD27-3B62-9034-0DB6-6AB49449CA93}"/>
                </a:ext>
              </a:extLst>
            </p:cNvPr>
            <p:cNvSpPr/>
            <p:nvPr/>
          </p:nvSpPr>
          <p:spPr>
            <a:xfrm>
              <a:off x="2236848" y="2903562"/>
              <a:ext cx="152905" cy="144954"/>
            </a:xfrm>
            <a:custGeom>
              <a:avLst/>
              <a:gdLst/>
              <a:ahLst/>
              <a:cxnLst/>
              <a:rect l="l" t="t" r="r" b="b"/>
              <a:pathLst>
                <a:path w="9481" h="8988" extrusionOk="0">
                  <a:moveTo>
                    <a:pt x="6554" y="1"/>
                  </a:moveTo>
                  <a:lnTo>
                    <a:pt x="0" y="4764"/>
                  </a:lnTo>
                  <a:cubicBezTo>
                    <a:pt x="895" y="5992"/>
                    <a:pt x="1377" y="7472"/>
                    <a:pt x="1377" y="8987"/>
                  </a:cubicBezTo>
                  <a:lnTo>
                    <a:pt x="9469" y="8987"/>
                  </a:lnTo>
                  <a:cubicBezTo>
                    <a:pt x="9480" y="5751"/>
                    <a:pt x="8459" y="2606"/>
                    <a:pt x="6554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90;p33">
              <a:extLst>
                <a:ext uri="{FF2B5EF4-FFF2-40B4-BE49-F238E27FC236}">
                  <a16:creationId xmlns:a16="http://schemas.microsoft.com/office/drawing/2014/main" id="{9ECA1F31-2FF0-9C0D-D5D7-27EDD76729EB}"/>
                </a:ext>
              </a:extLst>
            </p:cNvPr>
            <p:cNvSpPr/>
            <p:nvPr/>
          </p:nvSpPr>
          <p:spPr>
            <a:xfrm>
              <a:off x="2179099" y="3116417"/>
              <a:ext cx="163452" cy="166242"/>
            </a:xfrm>
            <a:custGeom>
              <a:avLst/>
              <a:gdLst/>
              <a:ahLst/>
              <a:cxnLst/>
              <a:rect l="l" t="t" r="r" b="b"/>
              <a:pathLst>
                <a:path w="10135" h="10308" extrusionOk="0">
                  <a:moveTo>
                    <a:pt x="3581" y="0"/>
                  </a:moveTo>
                  <a:cubicBezTo>
                    <a:pt x="2686" y="1229"/>
                    <a:pt x="1435" y="2135"/>
                    <a:pt x="0" y="2594"/>
                  </a:cubicBezTo>
                  <a:lnTo>
                    <a:pt x="2502" y="10307"/>
                  </a:lnTo>
                  <a:cubicBezTo>
                    <a:pt x="5567" y="9309"/>
                    <a:pt x="8241" y="7369"/>
                    <a:pt x="10135" y="4764"/>
                  </a:cubicBezTo>
                  <a:lnTo>
                    <a:pt x="3581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91;p33">
              <a:extLst>
                <a:ext uri="{FF2B5EF4-FFF2-40B4-BE49-F238E27FC236}">
                  <a16:creationId xmlns:a16="http://schemas.microsoft.com/office/drawing/2014/main" id="{0B1C749D-E29B-00D5-4D2C-CCC0C70B1B55}"/>
                </a:ext>
              </a:extLst>
            </p:cNvPr>
            <p:cNvSpPr/>
            <p:nvPr/>
          </p:nvSpPr>
          <p:spPr>
            <a:xfrm>
              <a:off x="1897577" y="2903933"/>
              <a:ext cx="152727" cy="144583"/>
            </a:xfrm>
            <a:custGeom>
              <a:avLst/>
              <a:gdLst/>
              <a:ahLst/>
              <a:cxnLst/>
              <a:rect l="l" t="t" r="r" b="b"/>
              <a:pathLst>
                <a:path w="9470" h="8965" extrusionOk="0">
                  <a:moveTo>
                    <a:pt x="2916" y="1"/>
                  </a:moveTo>
                  <a:cubicBezTo>
                    <a:pt x="1022" y="2606"/>
                    <a:pt x="0" y="5739"/>
                    <a:pt x="12" y="8964"/>
                  </a:cubicBezTo>
                  <a:lnTo>
                    <a:pt x="8103" y="8964"/>
                  </a:lnTo>
                  <a:cubicBezTo>
                    <a:pt x="8103" y="7449"/>
                    <a:pt x="8574" y="5980"/>
                    <a:pt x="9469" y="4764"/>
                  </a:cubicBezTo>
                  <a:lnTo>
                    <a:pt x="2916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92;p33">
              <a:extLst>
                <a:ext uri="{FF2B5EF4-FFF2-40B4-BE49-F238E27FC236}">
                  <a16:creationId xmlns:a16="http://schemas.microsoft.com/office/drawing/2014/main" id="{0C4748FA-B1CF-2834-7D35-03C7F1021564}"/>
                </a:ext>
              </a:extLst>
            </p:cNvPr>
            <p:cNvSpPr/>
            <p:nvPr/>
          </p:nvSpPr>
          <p:spPr>
            <a:xfrm>
              <a:off x="2067309" y="3158056"/>
              <a:ext cx="152163" cy="136390"/>
            </a:xfrm>
            <a:custGeom>
              <a:avLst/>
              <a:gdLst/>
              <a:ahLst/>
              <a:cxnLst/>
              <a:rect l="l" t="t" r="r" b="b"/>
              <a:pathLst>
                <a:path w="9435" h="8457" extrusionOk="0">
                  <a:moveTo>
                    <a:pt x="2502" y="1"/>
                  </a:moveTo>
                  <a:lnTo>
                    <a:pt x="0" y="7702"/>
                  </a:lnTo>
                  <a:cubicBezTo>
                    <a:pt x="1541" y="8204"/>
                    <a:pt x="3140" y="8457"/>
                    <a:pt x="4740" y="8457"/>
                  </a:cubicBezTo>
                  <a:cubicBezTo>
                    <a:pt x="6322" y="8457"/>
                    <a:pt x="7905" y="8210"/>
                    <a:pt x="9434" y="7714"/>
                  </a:cubicBezTo>
                  <a:lnTo>
                    <a:pt x="6932" y="12"/>
                  </a:lnTo>
                  <a:cubicBezTo>
                    <a:pt x="6221" y="242"/>
                    <a:pt x="5475" y="357"/>
                    <a:pt x="4740" y="357"/>
                  </a:cubicBezTo>
                  <a:cubicBezTo>
                    <a:pt x="3983" y="357"/>
                    <a:pt x="3225" y="242"/>
                    <a:pt x="25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93;p33">
              <a:extLst>
                <a:ext uri="{FF2B5EF4-FFF2-40B4-BE49-F238E27FC236}">
                  <a16:creationId xmlns:a16="http://schemas.microsoft.com/office/drawing/2014/main" id="{AB9A605B-CDAC-2F9D-AFC3-F6196EA7CE2E}"/>
                </a:ext>
              </a:extLst>
            </p:cNvPr>
            <p:cNvSpPr/>
            <p:nvPr/>
          </p:nvSpPr>
          <p:spPr>
            <a:xfrm>
              <a:off x="1944586" y="3116046"/>
              <a:ext cx="163097" cy="166242"/>
            </a:xfrm>
            <a:custGeom>
              <a:avLst/>
              <a:gdLst/>
              <a:ahLst/>
              <a:cxnLst/>
              <a:rect l="l" t="t" r="r" b="b"/>
              <a:pathLst>
                <a:path w="10113" h="10308" extrusionOk="0">
                  <a:moveTo>
                    <a:pt x="6554" y="1"/>
                  </a:moveTo>
                  <a:lnTo>
                    <a:pt x="1" y="4764"/>
                  </a:lnTo>
                  <a:cubicBezTo>
                    <a:pt x="1883" y="7369"/>
                    <a:pt x="4557" y="9309"/>
                    <a:pt x="7610" y="10307"/>
                  </a:cubicBezTo>
                  <a:lnTo>
                    <a:pt x="10112" y="2606"/>
                  </a:lnTo>
                  <a:cubicBezTo>
                    <a:pt x="8677" y="2135"/>
                    <a:pt x="7438" y="1229"/>
                    <a:pt x="6554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94;p33">
              <a:extLst>
                <a:ext uri="{FF2B5EF4-FFF2-40B4-BE49-F238E27FC236}">
                  <a16:creationId xmlns:a16="http://schemas.microsoft.com/office/drawing/2014/main" id="{926297C8-2406-5D67-9C2D-0028B200182A}"/>
                </a:ext>
              </a:extLst>
            </p:cNvPr>
            <p:cNvSpPr/>
            <p:nvPr/>
          </p:nvSpPr>
          <p:spPr>
            <a:xfrm>
              <a:off x="1897577" y="3048492"/>
              <a:ext cx="152727" cy="144390"/>
            </a:xfrm>
            <a:custGeom>
              <a:avLst/>
              <a:gdLst/>
              <a:ahLst/>
              <a:cxnLst/>
              <a:rect l="l" t="t" r="r" b="b"/>
              <a:pathLst>
                <a:path w="9470" h="8953" extrusionOk="0">
                  <a:moveTo>
                    <a:pt x="12" y="0"/>
                  </a:moveTo>
                  <a:cubicBezTo>
                    <a:pt x="0" y="3214"/>
                    <a:pt x="1022" y="6347"/>
                    <a:pt x="2916" y="8953"/>
                  </a:cubicBezTo>
                  <a:lnTo>
                    <a:pt x="9469" y="4190"/>
                  </a:lnTo>
                  <a:cubicBezTo>
                    <a:pt x="8574" y="2973"/>
                    <a:pt x="8103" y="1504"/>
                    <a:pt x="81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95;p33">
              <a:extLst>
                <a:ext uri="{FF2B5EF4-FFF2-40B4-BE49-F238E27FC236}">
                  <a16:creationId xmlns:a16="http://schemas.microsoft.com/office/drawing/2014/main" id="{422B1E4E-631B-114B-9A96-0F7F5629E2FE}"/>
                </a:ext>
              </a:extLst>
            </p:cNvPr>
            <p:cNvSpPr/>
            <p:nvPr/>
          </p:nvSpPr>
          <p:spPr>
            <a:xfrm>
              <a:off x="2143379" y="3048492"/>
              <a:ext cx="16" cy="1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96;p33">
              <a:extLst>
                <a:ext uri="{FF2B5EF4-FFF2-40B4-BE49-F238E27FC236}">
                  <a16:creationId xmlns:a16="http://schemas.microsoft.com/office/drawing/2014/main" id="{DF8CFB46-8102-B10F-0EDC-07BE7AAC1A31}"/>
                </a:ext>
              </a:extLst>
            </p:cNvPr>
            <p:cNvSpPr/>
            <p:nvPr/>
          </p:nvSpPr>
          <p:spPr>
            <a:xfrm>
              <a:off x="2143379" y="3048492"/>
              <a:ext cx="16" cy="1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597;p33">
            <a:extLst>
              <a:ext uri="{FF2B5EF4-FFF2-40B4-BE49-F238E27FC236}">
                <a16:creationId xmlns:a16="http://schemas.microsoft.com/office/drawing/2014/main" id="{9DB7C6DF-373E-B5C3-2ACF-D7BCDD47E818}"/>
              </a:ext>
            </a:extLst>
          </p:cNvPr>
          <p:cNvGrpSpPr/>
          <p:nvPr/>
        </p:nvGrpSpPr>
        <p:grpSpPr>
          <a:xfrm>
            <a:off x="1998324" y="3059171"/>
            <a:ext cx="771095" cy="771016"/>
            <a:chOff x="2543222" y="2802319"/>
            <a:chExt cx="492172" cy="492122"/>
          </a:xfrm>
        </p:grpSpPr>
        <p:sp>
          <p:nvSpPr>
            <p:cNvPr id="154" name="Google Shape;598;p33">
              <a:extLst>
                <a:ext uri="{FF2B5EF4-FFF2-40B4-BE49-F238E27FC236}">
                  <a16:creationId xmlns:a16="http://schemas.microsoft.com/office/drawing/2014/main" id="{079FAA84-412C-5219-69A2-5048C4F90807}"/>
                </a:ext>
              </a:extLst>
            </p:cNvPr>
            <p:cNvSpPr/>
            <p:nvPr/>
          </p:nvSpPr>
          <p:spPr>
            <a:xfrm>
              <a:off x="2712955" y="2802319"/>
              <a:ext cx="151969" cy="43028"/>
            </a:xfrm>
            <a:custGeom>
              <a:avLst/>
              <a:gdLst/>
              <a:ahLst/>
              <a:cxnLst/>
              <a:rect l="l" t="t" r="r" b="b"/>
              <a:pathLst>
                <a:path w="9423" h="2668" extrusionOk="0">
                  <a:moveTo>
                    <a:pt x="4725" y="0"/>
                  </a:moveTo>
                  <a:cubicBezTo>
                    <a:pt x="3131" y="0"/>
                    <a:pt x="1537" y="250"/>
                    <a:pt x="0" y="750"/>
                  </a:cubicBezTo>
                  <a:lnTo>
                    <a:pt x="620" y="2667"/>
                  </a:lnTo>
                  <a:cubicBezTo>
                    <a:pt x="1920" y="2253"/>
                    <a:pt x="3274" y="2024"/>
                    <a:pt x="4629" y="2024"/>
                  </a:cubicBezTo>
                  <a:cubicBezTo>
                    <a:pt x="4662" y="2024"/>
                    <a:pt x="4696" y="2024"/>
                    <a:pt x="4729" y="2024"/>
                  </a:cubicBezTo>
                  <a:cubicBezTo>
                    <a:pt x="4764" y="2024"/>
                    <a:pt x="4798" y="2024"/>
                    <a:pt x="4833" y="2024"/>
                  </a:cubicBezTo>
                  <a:cubicBezTo>
                    <a:pt x="6186" y="2024"/>
                    <a:pt x="7516" y="2242"/>
                    <a:pt x="8803" y="2656"/>
                  </a:cubicBezTo>
                  <a:lnTo>
                    <a:pt x="9423" y="739"/>
                  </a:lnTo>
                  <a:cubicBezTo>
                    <a:pt x="7895" y="247"/>
                    <a:pt x="6310" y="0"/>
                    <a:pt x="4725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99;p33">
              <a:extLst>
                <a:ext uri="{FF2B5EF4-FFF2-40B4-BE49-F238E27FC236}">
                  <a16:creationId xmlns:a16="http://schemas.microsoft.com/office/drawing/2014/main" id="{11D5E244-DFCD-0819-799F-F92D0BDF6D7D}"/>
                </a:ext>
              </a:extLst>
            </p:cNvPr>
            <p:cNvSpPr/>
            <p:nvPr/>
          </p:nvSpPr>
          <p:spPr>
            <a:xfrm>
              <a:off x="2854917" y="2814237"/>
              <a:ext cx="133278" cy="108667"/>
            </a:xfrm>
            <a:custGeom>
              <a:avLst/>
              <a:gdLst/>
              <a:ahLst/>
              <a:cxnLst/>
              <a:rect l="l" t="t" r="r" b="b"/>
              <a:pathLst>
                <a:path w="8264" h="6738" extrusionOk="0">
                  <a:moveTo>
                    <a:pt x="631" y="0"/>
                  </a:moveTo>
                  <a:lnTo>
                    <a:pt x="0" y="1928"/>
                  </a:lnTo>
                  <a:cubicBezTo>
                    <a:pt x="2663" y="2789"/>
                    <a:pt x="4981" y="4465"/>
                    <a:pt x="6634" y="6737"/>
                  </a:cubicBezTo>
                  <a:lnTo>
                    <a:pt x="8264" y="5544"/>
                  </a:lnTo>
                  <a:cubicBezTo>
                    <a:pt x="6370" y="2938"/>
                    <a:pt x="3696" y="999"/>
                    <a:pt x="6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600;p33">
              <a:extLst>
                <a:ext uri="{FF2B5EF4-FFF2-40B4-BE49-F238E27FC236}">
                  <a16:creationId xmlns:a16="http://schemas.microsoft.com/office/drawing/2014/main" id="{C94783BA-8665-E3F5-5E2A-9CDF6992AF87}"/>
                </a:ext>
              </a:extLst>
            </p:cNvPr>
            <p:cNvSpPr/>
            <p:nvPr/>
          </p:nvSpPr>
          <p:spPr>
            <a:xfrm>
              <a:off x="2961901" y="3048363"/>
              <a:ext cx="73493" cy="144760"/>
            </a:xfrm>
            <a:custGeom>
              <a:avLst/>
              <a:gdLst/>
              <a:ahLst/>
              <a:cxnLst/>
              <a:rect l="l" t="t" r="r" b="b"/>
              <a:pathLst>
                <a:path w="4557" h="8976" extrusionOk="0">
                  <a:moveTo>
                    <a:pt x="2537" y="1"/>
                  </a:moveTo>
                  <a:cubicBezTo>
                    <a:pt x="2537" y="2801"/>
                    <a:pt x="1653" y="5533"/>
                    <a:pt x="0" y="7794"/>
                  </a:cubicBezTo>
                  <a:lnTo>
                    <a:pt x="1630" y="8976"/>
                  </a:lnTo>
                  <a:cubicBezTo>
                    <a:pt x="3535" y="6371"/>
                    <a:pt x="4557" y="3226"/>
                    <a:pt x="45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601;p33">
              <a:extLst>
                <a:ext uri="{FF2B5EF4-FFF2-40B4-BE49-F238E27FC236}">
                  <a16:creationId xmlns:a16="http://schemas.microsoft.com/office/drawing/2014/main" id="{0BBD8DBB-64B5-BCED-14BA-55242A8DCB12}"/>
                </a:ext>
              </a:extLst>
            </p:cNvPr>
            <p:cNvSpPr/>
            <p:nvPr/>
          </p:nvSpPr>
          <p:spPr>
            <a:xfrm>
              <a:off x="2590054" y="2814414"/>
              <a:ext cx="132907" cy="108667"/>
            </a:xfrm>
            <a:custGeom>
              <a:avLst/>
              <a:gdLst/>
              <a:ahLst/>
              <a:cxnLst/>
              <a:rect l="l" t="t" r="r" b="b"/>
              <a:pathLst>
                <a:path w="8241" h="6738" extrusionOk="0">
                  <a:moveTo>
                    <a:pt x="7621" y="0"/>
                  </a:moveTo>
                  <a:cubicBezTo>
                    <a:pt x="4557" y="1010"/>
                    <a:pt x="1894" y="2950"/>
                    <a:pt x="0" y="5555"/>
                  </a:cubicBezTo>
                  <a:lnTo>
                    <a:pt x="1630" y="6738"/>
                  </a:lnTo>
                  <a:cubicBezTo>
                    <a:pt x="3271" y="4477"/>
                    <a:pt x="5590" y="2789"/>
                    <a:pt x="8241" y="1929"/>
                  </a:cubicBezTo>
                  <a:lnTo>
                    <a:pt x="76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602;p33">
              <a:extLst>
                <a:ext uri="{FF2B5EF4-FFF2-40B4-BE49-F238E27FC236}">
                  <a16:creationId xmlns:a16="http://schemas.microsoft.com/office/drawing/2014/main" id="{27C94813-EE34-5EC1-D9EB-833E3B8906CD}"/>
                </a:ext>
              </a:extLst>
            </p:cNvPr>
            <p:cNvSpPr/>
            <p:nvPr/>
          </p:nvSpPr>
          <p:spPr>
            <a:xfrm>
              <a:off x="2961901" y="2903626"/>
              <a:ext cx="73493" cy="144760"/>
            </a:xfrm>
            <a:custGeom>
              <a:avLst/>
              <a:gdLst/>
              <a:ahLst/>
              <a:cxnLst/>
              <a:rect l="l" t="t" r="r" b="b"/>
              <a:pathLst>
                <a:path w="4557" h="8976" extrusionOk="0">
                  <a:moveTo>
                    <a:pt x="1630" y="1"/>
                  </a:moveTo>
                  <a:lnTo>
                    <a:pt x="0" y="1194"/>
                  </a:lnTo>
                  <a:cubicBezTo>
                    <a:pt x="1653" y="3455"/>
                    <a:pt x="2537" y="6175"/>
                    <a:pt x="2537" y="8976"/>
                  </a:cubicBezTo>
                  <a:lnTo>
                    <a:pt x="4545" y="8976"/>
                  </a:lnTo>
                  <a:cubicBezTo>
                    <a:pt x="4557" y="5751"/>
                    <a:pt x="3535" y="2606"/>
                    <a:pt x="1630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603;p33">
              <a:extLst>
                <a:ext uri="{FF2B5EF4-FFF2-40B4-BE49-F238E27FC236}">
                  <a16:creationId xmlns:a16="http://schemas.microsoft.com/office/drawing/2014/main" id="{CCF608F6-6C08-0380-9AEE-7DF47DC35B9E}"/>
                </a:ext>
              </a:extLst>
            </p:cNvPr>
            <p:cNvSpPr/>
            <p:nvPr/>
          </p:nvSpPr>
          <p:spPr>
            <a:xfrm>
              <a:off x="2854917" y="3174037"/>
              <a:ext cx="133278" cy="108490"/>
            </a:xfrm>
            <a:custGeom>
              <a:avLst/>
              <a:gdLst/>
              <a:ahLst/>
              <a:cxnLst/>
              <a:rect l="l" t="t" r="r" b="b"/>
              <a:pathLst>
                <a:path w="8264" h="6727" extrusionOk="0">
                  <a:moveTo>
                    <a:pt x="6634" y="1"/>
                  </a:moveTo>
                  <a:cubicBezTo>
                    <a:pt x="4981" y="2262"/>
                    <a:pt x="2663" y="3949"/>
                    <a:pt x="0" y="4810"/>
                  </a:cubicBezTo>
                  <a:lnTo>
                    <a:pt x="620" y="6726"/>
                  </a:lnTo>
                  <a:cubicBezTo>
                    <a:pt x="3684" y="5728"/>
                    <a:pt x="6359" y="3788"/>
                    <a:pt x="8264" y="1183"/>
                  </a:cubicBezTo>
                  <a:lnTo>
                    <a:pt x="6634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604;p33">
              <a:extLst>
                <a:ext uri="{FF2B5EF4-FFF2-40B4-BE49-F238E27FC236}">
                  <a16:creationId xmlns:a16="http://schemas.microsoft.com/office/drawing/2014/main" id="{009B566B-B272-EE6F-B97F-656A06D13973}"/>
                </a:ext>
              </a:extLst>
            </p:cNvPr>
            <p:cNvSpPr/>
            <p:nvPr/>
          </p:nvSpPr>
          <p:spPr>
            <a:xfrm>
              <a:off x="2543222" y="2903997"/>
              <a:ext cx="73122" cy="144390"/>
            </a:xfrm>
            <a:custGeom>
              <a:avLst/>
              <a:gdLst/>
              <a:ahLst/>
              <a:cxnLst/>
              <a:rect l="l" t="t" r="r" b="b"/>
              <a:pathLst>
                <a:path w="4534" h="8953" extrusionOk="0">
                  <a:moveTo>
                    <a:pt x="2904" y="0"/>
                  </a:moveTo>
                  <a:cubicBezTo>
                    <a:pt x="1010" y="2594"/>
                    <a:pt x="0" y="5739"/>
                    <a:pt x="0" y="8953"/>
                  </a:cubicBezTo>
                  <a:lnTo>
                    <a:pt x="2020" y="8953"/>
                  </a:lnTo>
                  <a:cubicBezTo>
                    <a:pt x="2020" y="6164"/>
                    <a:pt x="2893" y="3444"/>
                    <a:pt x="4534" y="1183"/>
                  </a:cubicBezTo>
                  <a:lnTo>
                    <a:pt x="2904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605;p33">
              <a:extLst>
                <a:ext uri="{FF2B5EF4-FFF2-40B4-BE49-F238E27FC236}">
                  <a16:creationId xmlns:a16="http://schemas.microsoft.com/office/drawing/2014/main" id="{5FE98288-5C96-ADB1-6F7D-96C95FE64FE4}"/>
                </a:ext>
              </a:extLst>
            </p:cNvPr>
            <p:cNvSpPr/>
            <p:nvPr/>
          </p:nvSpPr>
          <p:spPr>
            <a:xfrm>
              <a:off x="2712955" y="3251413"/>
              <a:ext cx="151969" cy="43028"/>
            </a:xfrm>
            <a:custGeom>
              <a:avLst/>
              <a:gdLst/>
              <a:ahLst/>
              <a:cxnLst/>
              <a:rect l="l" t="t" r="r" b="b"/>
              <a:pathLst>
                <a:path w="9423" h="2668" extrusionOk="0">
                  <a:moveTo>
                    <a:pt x="620" y="0"/>
                  </a:moveTo>
                  <a:lnTo>
                    <a:pt x="0" y="1917"/>
                  </a:lnTo>
                  <a:cubicBezTo>
                    <a:pt x="1537" y="2418"/>
                    <a:pt x="3131" y="2667"/>
                    <a:pt x="4725" y="2667"/>
                  </a:cubicBezTo>
                  <a:cubicBezTo>
                    <a:pt x="6310" y="2667"/>
                    <a:pt x="7895" y="2421"/>
                    <a:pt x="9423" y="1928"/>
                  </a:cubicBezTo>
                  <a:lnTo>
                    <a:pt x="8803" y="12"/>
                  </a:lnTo>
                  <a:cubicBezTo>
                    <a:pt x="7483" y="436"/>
                    <a:pt x="6118" y="643"/>
                    <a:pt x="4729" y="643"/>
                  </a:cubicBezTo>
                  <a:cubicBezTo>
                    <a:pt x="3340" y="643"/>
                    <a:pt x="1951" y="425"/>
                    <a:pt x="6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606;p33">
              <a:extLst>
                <a:ext uri="{FF2B5EF4-FFF2-40B4-BE49-F238E27FC236}">
                  <a16:creationId xmlns:a16="http://schemas.microsoft.com/office/drawing/2014/main" id="{92BA7B46-2B02-E5D2-174D-7A2E02FC3BFA}"/>
                </a:ext>
              </a:extLst>
            </p:cNvPr>
            <p:cNvSpPr/>
            <p:nvPr/>
          </p:nvSpPr>
          <p:spPr>
            <a:xfrm>
              <a:off x="2590054" y="3173666"/>
              <a:ext cx="132907" cy="108667"/>
            </a:xfrm>
            <a:custGeom>
              <a:avLst/>
              <a:gdLst/>
              <a:ahLst/>
              <a:cxnLst/>
              <a:rect l="l" t="t" r="r" b="b"/>
              <a:pathLst>
                <a:path w="8241" h="6738" extrusionOk="0">
                  <a:moveTo>
                    <a:pt x="1630" y="1"/>
                  </a:moveTo>
                  <a:lnTo>
                    <a:pt x="0" y="1183"/>
                  </a:lnTo>
                  <a:cubicBezTo>
                    <a:pt x="1894" y="3788"/>
                    <a:pt x="4557" y="5728"/>
                    <a:pt x="7621" y="6738"/>
                  </a:cubicBezTo>
                  <a:lnTo>
                    <a:pt x="8241" y="4821"/>
                  </a:lnTo>
                  <a:cubicBezTo>
                    <a:pt x="5590" y="3949"/>
                    <a:pt x="3271" y="2262"/>
                    <a:pt x="1630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607;p33">
              <a:extLst>
                <a:ext uri="{FF2B5EF4-FFF2-40B4-BE49-F238E27FC236}">
                  <a16:creationId xmlns:a16="http://schemas.microsoft.com/office/drawing/2014/main" id="{3DEA6608-E5AF-C4AE-14EE-FF9F661A03A5}"/>
                </a:ext>
              </a:extLst>
            </p:cNvPr>
            <p:cNvSpPr/>
            <p:nvPr/>
          </p:nvSpPr>
          <p:spPr>
            <a:xfrm>
              <a:off x="2543222" y="3048363"/>
              <a:ext cx="73122" cy="144390"/>
            </a:xfrm>
            <a:custGeom>
              <a:avLst/>
              <a:gdLst/>
              <a:ahLst/>
              <a:cxnLst/>
              <a:rect l="l" t="t" r="r" b="b"/>
              <a:pathLst>
                <a:path w="4534" h="8953" extrusionOk="0">
                  <a:moveTo>
                    <a:pt x="0" y="1"/>
                  </a:moveTo>
                  <a:cubicBezTo>
                    <a:pt x="0" y="3214"/>
                    <a:pt x="1010" y="6359"/>
                    <a:pt x="2904" y="8953"/>
                  </a:cubicBezTo>
                  <a:lnTo>
                    <a:pt x="4534" y="7771"/>
                  </a:lnTo>
                  <a:cubicBezTo>
                    <a:pt x="2904" y="5510"/>
                    <a:pt x="2020" y="2790"/>
                    <a:pt x="20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608;p33">
            <a:extLst>
              <a:ext uri="{FF2B5EF4-FFF2-40B4-BE49-F238E27FC236}">
                <a16:creationId xmlns:a16="http://schemas.microsoft.com/office/drawing/2014/main" id="{E57D9B61-65B4-41A4-8364-BC63341AC3A0}"/>
              </a:ext>
            </a:extLst>
          </p:cNvPr>
          <p:cNvGrpSpPr/>
          <p:nvPr/>
        </p:nvGrpSpPr>
        <p:grpSpPr>
          <a:xfrm>
            <a:off x="4039803" y="1904467"/>
            <a:ext cx="785991" cy="785991"/>
            <a:chOff x="3736598" y="2170606"/>
            <a:chExt cx="404889" cy="404889"/>
          </a:xfrm>
        </p:grpSpPr>
        <p:sp>
          <p:nvSpPr>
            <p:cNvPr id="165" name="Google Shape;609;p33">
              <a:extLst>
                <a:ext uri="{FF2B5EF4-FFF2-40B4-BE49-F238E27FC236}">
                  <a16:creationId xmlns:a16="http://schemas.microsoft.com/office/drawing/2014/main" id="{7719629B-628E-637B-16ED-3658C1C4C4FC}"/>
                </a:ext>
              </a:extLst>
            </p:cNvPr>
            <p:cNvSpPr/>
            <p:nvPr/>
          </p:nvSpPr>
          <p:spPr>
            <a:xfrm>
              <a:off x="3950281" y="2170846"/>
              <a:ext cx="191206" cy="231947"/>
            </a:xfrm>
            <a:custGeom>
              <a:avLst/>
              <a:gdLst/>
              <a:ahLst/>
              <a:cxnLst/>
              <a:rect l="l" t="t" r="r" b="b"/>
              <a:pathLst>
                <a:path w="8781" h="10652" extrusionOk="0">
                  <a:moveTo>
                    <a:pt x="23" y="1"/>
                  </a:moveTo>
                  <a:lnTo>
                    <a:pt x="1435" y="2583"/>
                  </a:lnTo>
                  <a:lnTo>
                    <a:pt x="0" y="5246"/>
                  </a:lnTo>
                  <a:cubicBezTo>
                    <a:pt x="1997" y="5498"/>
                    <a:pt x="3512" y="7186"/>
                    <a:pt x="3547" y="9217"/>
                  </a:cubicBezTo>
                  <a:lnTo>
                    <a:pt x="6187" y="10652"/>
                  </a:lnTo>
                  <a:lnTo>
                    <a:pt x="8780" y="9217"/>
                  </a:lnTo>
                  <a:cubicBezTo>
                    <a:pt x="8746" y="4305"/>
                    <a:pt x="4913" y="276"/>
                    <a:pt x="23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610;p33">
              <a:extLst>
                <a:ext uri="{FF2B5EF4-FFF2-40B4-BE49-F238E27FC236}">
                  <a16:creationId xmlns:a16="http://schemas.microsoft.com/office/drawing/2014/main" id="{F6D91285-6840-D2CD-C86D-93590C2C1B74}"/>
                </a:ext>
              </a:extLst>
            </p:cNvPr>
            <p:cNvSpPr/>
            <p:nvPr/>
          </p:nvSpPr>
          <p:spPr>
            <a:xfrm>
              <a:off x="3737099" y="2170606"/>
              <a:ext cx="231947" cy="191446"/>
            </a:xfrm>
            <a:custGeom>
              <a:avLst/>
              <a:gdLst/>
              <a:ahLst/>
              <a:cxnLst/>
              <a:rect l="l" t="t" r="r" b="b"/>
              <a:pathLst>
                <a:path w="10652" h="8792" extrusionOk="0">
                  <a:moveTo>
                    <a:pt x="9216" y="0"/>
                  </a:moveTo>
                  <a:cubicBezTo>
                    <a:pt x="4304" y="35"/>
                    <a:pt x="276" y="3868"/>
                    <a:pt x="0" y="8769"/>
                  </a:cubicBezTo>
                  <a:lnTo>
                    <a:pt x="2583" y="7346"/>
                  </a:lnTo>
                  <a:lnTo>
                    <a:pt x="5245" y="8792"/>
                  </a:lnTo>
                  <a:cubicBezTo>
                    <a:pt x="5498" y="6783"/>
                    <a:pt x="7185" y="5268"/>
                    <a:pt x="9216" y="5234"/>
                  </a:cubicBezTo>
                  <a:lnTo>
                    <a:pt x="10651" y="2594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611;p33">
              <a:extLst>
                <a:ext uri="{FF2B5EF4-FFF2-40B4-BE49-F238E27FC236}">
                  <a16:creationId xmlns:a16="http://schemas.microsoft.com/office/drawing/2014/main" id="{CB4FF342-D0B4-A803-3E90-AE5801A8C385}"/>
                </a:ext>
              </a:extLst>
            </p:cNvPr>
            <p:cNvSpPr/>
            <p:nvPr/>
          </p:nvSpPr>
          <p:spPr>
            <a:xfrm>
              <a:off x="3909539" y="2384027"/>
              <a:ext cx="231686" cy="191468"/>
            </a:xfrm>
            <a:custGeom>
              <a:avLst/>
              <a:gdLst/>
              <a:ahLst/>
              <a:cxnLst/>
              <a:rect l="l" t="t" r="r" b="b"/>
              <a:pathLst>
                <a:path w="10640" h="8793" extrusionOk="0">
                  <a:moveTo>
                    <a:pt x="5395" y="1"/>
                  </a:moveTo>
                  <a:cubicBezTo>
                    <a:pt x="5142" y="1998"/>
                    <a:pt x="3455" y="3513"/>
                    <a:pt x="1435" y="3559"/>
                  </a:cubicBezTo>
                  <a:lnTo>
                    <a:pt x="0" y="6187"/>
                  </a:lnTo>
                  <a:lnTo>
                    <a:pt x="1424" y="8792"/>
                  </a:lnTo>
                  <a:cubicBezTo>
                    <a:pt x="6324" y="8758"/>
                    <a:pt x="10364" y="4913"/>
                    <a:pt x="10640" y="24"/>
                  </a:cubicBezTo>
                  <a:lnTo>
                    <a:pt x="10640" y="24"/>
                  </a:lnTo>
                  <a:lnTo>
                    <a:pt x="8058" y="1436"/>
                  </a:lnTo>
                  <a:lnTo>
                    <a:pt x="53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612;p33">
              <a:extLst>
                <a:ext uri="{FF2B5EF4-FFF2-40B4-BE49-F238E27FC236}">
                  <a16:creationId xmlns:a16="http://schemas.microsoft.com/office/drawing/2014/main" id="{766A457D-CAFD-1336-2CE6-98AEFDBAEBEE}"/>
                </a:ext>
              </a:extLst>
            </p:cNvPr>
            <p:cNvSpPr/>
            <p:nvPr/>
          </p:nvSpPr>
          <p:spPr>
            <a:xfrm>
              <a:off x="3736598" y="2343307"/>
              <a:ext cx="191707" cy="231686"/>
            </a:xfrm>
            <a:custGeom>
              <a:avLst/>
              <a:gdLst/>
              <a:ahLst/>
              <a:cxnLst/>
              <a:rect l="l" t="t" r="r" b="b"/>
              <a:pathLst>
                <a:path w="8804" h="10640" extrusionOk="0">
                  <a:moveTo>
                    <a:pt x="2606" y="0"/>
                  </a:moveTo>
                  <a:lnTo>
                    <a:pt x="0" y="1435"/>
                  </a:lnTo>
                  <a:cubicBezTo>
                    <a:pt x="46" y="6335"/>
                    <a:pt x="3880" y="10364"/>
                    <a:pt x="8769" y="10639"/>
                  </a:cubicBezTo>
                  <a:lnTo>
                    <a:pt x="7357" y="8057"/>
                  </a:lnTo>
                  <a:lnTo>
                    <a:pt x="8803" y="5394"/>
                  </a:lnTo>
                  <a:cubicBezTo>
                    <a:pt x="6795" y="5142"/>
                    <a:pt x="5280" y="3455"/>
                    <a:pt x="5245" y="1435"/>
                  </a:cubicBezTo>
                  <a:lnTo>
                    <a:pt x="260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613;p33">
            <a:extLst>
              <a:ext uri="{FF2B5EF4-FFF2-40B4-BE49-F238E27FC236}">
                <a16:creationId xmlns:a16="http://schemas.microsoft.com/office/drawing/2014/main" id="{383EEE5E-0722-D255-8459-714261993C3A}"/>
              </a:ext>
            </a:extLst>
          </p:cNvPr>
          <p:cNvGrpSpPr/>
          <p:nvPr/>
        </p:nvGrpSpPr>
        <p:grpSpPr>
          <a:xfrm>
            <a:off x="2932893" y="1908218"/>
            <a:ext cx="890781" cy="785697"/>
            <a:chOff x="3161917" y="2170682"/>
            <a:chExt cx="458870" cy="404737"/>
          </a:xfrm>
        </p:grpSpPr>
        <p:sp>
          <p:nvSpPr>
            <p:cNvPr id="170" name="Google Shape;614;p33">
              <a:extLst>
                <a:ext uri="{FF2B5EF4-FFF2-40B4-BE49-F238E27FC236}">
                  <a16:creationId xmlns:a16="http://schemas.microsoft.com/office/drawing/2014/main" id="{85FF0FC4-BD0F-C0EB-C15F-FDD07C4D7171}"/>
                </a:ext>
              </a:extLst>
            </p:cNvPr>
            <p:cNvSpPr/>
            <p:nvPr/>
          </p:nvSpPr>
          <p:spPr>
            <a:xfrm>
              <a:off x="3161917" y="2170682"/>
              <a:ext cx="277174" cy="291676"/>
            </a:xfrm>
            <a:custGeom>
              <a:avLst/>
              <a:gdLst/>
              <a:ahLst/>
              <a:cxnLst/>
              <a:rect l="l" t="t" r="r" b="b"/>
              <a:pathLst>
                <a:path w="12729" h="13395" extrusionOk="0">
                  <a:moveTo>
                    <a:pt x="11294" y="0"/>
                  </a:moveTo>
                  <a:cubicBezTo>
                    <a:pt x="4442" y="46"/>
                    <a:pt x="0" y="7242"/>
                    <a:pt x="3019" y="13394"/>
                  </a:cubicBezTo>
                  <a:lnTo>
                    <a:pt x="4522" y="10915"/>
                  </a:lnTo>
                  <a:lnTo>
                    <a:pt x="7598" y="10835"/>
                  </a:lnTo>
                  <a:cubicBezTo>
                    <a:pt x="6531" y="8195"/>
                    <a:pt x="8436" y="5291"/>
                    <a:pt x="11294" y="5234"/>
                  </a:cubicBezTo>
                  <a:lnTo>
                    <a:pt x="12729" y="2606"/>
                  </a:lnTo>
                  <a:lnTo>
                    <a:pt x="112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615;p33">
              <a:extLst>
                <a:ext uri="{FF2B5EF4-FFF2-40B4-BE49-F238E27FC236}">
                  <a16:creationId xmlns:a16="http://schemas.microsoft.com/office/drawing/2014/main" id="{1B3CCAF1-48EA-67BC-34B2-DD90E7A544D6}"/>
                </a:ext>
              </a:extLst>
            </p:cNvPr>
            <p:cNvSpPr/>
            <p:nvPr/>
          </p:nvSpPr>
          <p:spPr>
            <a:xfrm>
              <a:off x="3420326" y="2170922"/>
              <a:ext cx="200461" cy="302934"/>
            </a:xfrm>
            <a:custGeom>
              <a:avLst/>
              <a:gdLst/>
              <a:ahLst/>
              <a:cxnLst/>
              <a:rect l="l" t="t" r="r" b="b"/>
              <a:pathLst>
                <a:path w="9206" h="13912" extrusionOk="0">
                  <a:moveTo>
                    <a:pt x="24" y="1"/>
                  </a:moveTo>
                  <a:lnTo>
                    <a:pt x="1447" y="2583"/>
                  </a:lnTo>
                  <a:lnTo>
                    <a:pt x="1" y="5246"/>
                  </a:lnTo>
                  <a:cubicBezTo>
                    <a:pt x="2893" y="5602"/>
                    <a:pt x="4488" y="8815"/>
                    <a:pt x="3008" y="11329"/>
                  </a:cubicBezTo>
                  <a:lnTo>
                    <a:pt x="4557" y="13854"/>
                  </a:lnTo>
                  <a:lnTo>
                    <a:pt x="7564" y="13911"/>
                  </a:lnTo>
                  <a:cubicBezTo>
                    <a:pt x="9171" y="11122"/>
                    <a:pt x="9206" y="7691"/>
                    <a:pt x="7679" y="4856"/>
                  </a:cubicBezTo>
                  <a:cubicBezTo>
                    <a:pt x="6141" y="2021"/>
                    <a:pt x="3237" y="184"/>
                    <a:pt x="24" y="1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616;p33">
              <a:extLst>
                <a:ext uri="{FF2B5EF4-FFF2-40B4-BE49-F238E27FC236}">
                  <a16:creationId xmlns:a16="http://schemas.microsoft.com/office/drawing/2014/main" id="{8D3BC5CC-4ECC-BF41-FCF2-2602BB9CBAA5}"/>
                </a:ext>
              </a:extLst>
            </p:cNvPr>
            <p:cNvSpPr/>
            <p:nvPr/>
          </p:nvSpPr>
          <p:spPr>
            <a:xfrm>
              <a:off x="3233645" y="2417594"/>
              <a:ext cx="344393" cy="157825"/>
            </a:xfrm>
            <a:custGeom>
              <a:avLst/>
              <a:gdLst/>
              <a:ahLst/>
              <a:cxnLst/>
              <a:rect l="l" t="t" r="r" b="b"/>
              <a:pathLst>
                <a:path w="15816" h="7248" extrusionOk="0">
                  <a:moveTo>
                    <a:pt x="4557" y="1"/>
                  </a:moveTo>
                  <a:lnTo>
                    <a:pt x="1515" y="81"/>
                  </a:lnTo>
                  <a:lnTo>
                    <a:pt x="0" y="2583"/>
                  </a:lnTo>
                  <a:cubicBezTo>
                    <a:pt x="1607" y="5372"/>
                    <a:pt x="4545" y="7140"/>
                    <a:pt x="7770" y="7243"/>
                  </a:cubicBezTo>
                  <a:cubicBezTo>
                    <a:pt x="7870" y="7246"/>
                    <a:pt x="7970" y="7248"/>
                    <a:pt x="8070" y="7248"/>
                  </a:cubicBezTo>
                  <a:cubicBezTo>
                    <a:pt x="11183" y="7248"/>
                    <a:pt x="14092" y="5691"/>
                    <a:pt x="15816" y="3088"/>
                  </a:cubicBezTo>
                  <a:lnTo>
                    <a:pt x="12832" y="3019"/>
                  </a:lnTo>
                  <a:lnTo>
                    <a:pt x="11260" y="471"/>
                  </a:lnTo>
                  <a:cubicBezTo>
                    <a:pt x="10437" y="1506"/>
                    <a:pt x="9252" y="2011"/>
                    <a:pt x="8072" y="2011"/>
                  </a:cubicBezTo>
                  <a:cubicBezTo>
                    <a:pt x="6699" y="2011"/>
                    <a:pt x="5334" y="1328"/>
                    <a:pt x="45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" name="Google Shape;617;p33">
            <a:extLst>
              <a:ext uri="{FF2B5EF4-FFF2-40B4-BE49-F238E27FC236}">
                <a16:creationId xmlns:a16="http://schemas.microsoft.com/office/drawing/2014/main" id="{F8890CC7-7142-4459-E095-A81790348A0D}"/>
              </a:ext>
            </a:extLst>
          </p:cNvPr>
          <p:cNvGrpSpPr/>
          <p:nvPr/>
        </p:nvGrpSpPr>
        <p:grpSpPr>
          <a:xfrm>
            <a:off x="2967828" y="3069592"/>
            <a:ext cx="820908" cy="786035"/>
            <a:chOff x="3179914" y="2889488"/>
            <a:chExt cx="422876" cy="404911"/>
          </a:xfrm>
        </p:grpSpPr>
        <p:sp>
          <p:nvSpPr>
            <p:cNvPr id="174" name="Google Shape;618;p33">
              <a:extLst>
                <a:ext uri="{FF2B5EF4-FFF2-40B4-BE49-F238E27FC236}">
                  <a16:creationId xmlns:a16="http://schemas.microsoft.com/office/drawing/2014/main" id="{878B8C09-2DD5-D8F7-D134-271E2045EAFC}"/>
                </a:ext>
              </a:extLst>
            </p:cNvPr>
            <p:cNvSpPr/>
            <p:nvPr/>
          </p:nvSpPr>
          <p:spPr>
            <a:xfrm>
              <a:off x="3402328" y="2889749"/>
              <a:ext cx="163726" cy="157477"/>
            </a:xfrm>
            <a:custGeom>
              <a:avLst/>
              <a:gdLst/>
              <a:ahLst/>
              <a:cxnLst/>
              <a:rect l="l" t="t" r="r" b="b"/>
              <a:pathLst>
                <a:path w="7519" h="7232" extrusionOk="0">
                  <a:moveTo>
                    <a:pt x="24" y="0"/>
                  </a:moveTo>
                  <a:lnTo>
                    <a:pt x="1447" y="2583"/>
                  </a:lnTo>
                  <a:lnTo>
                    <a:pt x="1" y="5257"/>
                  </a:lnTo>
                  <a:cubicBezTo>
                    <a:pt x="1252" y="5418"/>
                    <a:pt x="2365" y="6141"/>
                    <a:pt x="2996" y="7231"/>
                  </a:cubicBezTo>
                  <a:lnTo>
                    <a:pt x="5958" y="7151"/>
                  </a:lnTo>
                  <a:lnTo>
                    <a:pt x="7518" y="4580"/>
                  </a:lnTo>
                  <a:cubicBezTo>
                    <a:pt x="5946" y="1894"/>
                    <a:pt x="3134" y="184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619;p33">
              <a:extLst>
                <a:ext uri="{FF2B5EF4-FFF2-40B4-BE49-F238E27FC236}">
                  <a16:creationId xmlns:a16="http://schemas.microsoft.com/office/drawing/2014/main" id="{5AA72C60-7EB1-3E54-25DD-516F95613092}"/>
                </a:ext>
              </a:extLst>
            </p:cNvPr>
            <p:cNvSpPr/>
            <p:nvPr/>
          </p:nvSpPr>
          <p:spPr>
            <a:xfrm>
              <a:off x="3467807" y="3000956"/>
              <a:ext cx="134983" cy="191707"/>
            </a:xfrm>
            <a:custGeom>
              <a:avLst/>
              <a:gdLst/>
              <a:ahLst/>
              <a:cxnLst/>
              <a:rect l="l" t="t" r="r" b="b"/>
              <a:pathLst>
                <a:path w="6199" h="8804" extrusionOk="0">
                  <a:moveTo>
                    <a:pt x="4798" y="1"/>
                  </a:moveTo>
                  <a:lnTo>
                    <a:pt x="3249" y="2549"/>
                  </a:lnTo>
                  <a:lnTo>
                    <a:pt x="242" y="2629"/>
                  </a:lnTo>
                  <a:cubicBezTo>
                    <a:pt x="724" y="3800"/>
                    <a:pt x="644" y="5131"/>
                    <a:pt x="1" y="6221"/>
                  </a:cubicBezTo>
                  <a:lnTo>
                    <a:pt x="1550" y="8746"/>
                  </a:lnTo>
                  <a:lnTo>
                    <a:pt x="4557" y="8804"/>
                  </a:lnTo>
                  <a:cubicBezTo>
                    <a:pt x="6107" y="6095"/>
                    <a:pt x="6199" y="2790"/>
                    <a:pt x="4798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620;p33">
              <a:extLst>
                <a:ext uri="{FF2B5EF4-FFF2-40B4-BE49-F238E27FC236}">
                  <a16:creationId xmlns:a16="http://schemas.microsoft.com/office/drawing/2014/main" id="{49B9315B-F557-7DCF-FDBC-96BD1D55E953}"/>
                </a:ext>
              </a:extLst>
            </p:cNvPr>
            <p:cNvSpPr/>
            <p:nvPr/>
          </p:nvSpPr>
          <p:spPr>
            <a:xfrm>
              <a:off x="3222637" y="2889488"/>
              <a:ext cx="198457" cy="149224"/>
            </a:xfrm>
            <a:custGeom>
              <a:avLst/>
              <a:gdLst/>
              <a:ahLst/>
              <a:cxnLst/>
              <a:rect l="l" t="t" r="r" b="b"/>
              <a:pathLst>
                <a:path w="9114" h="6853" extrusionOk="0">
                  <a:moveTo>
                    <a:pt x="7690" y="1"/>
                  </a:moveTo>
                  <a:cubicBezTo>
                    <a:pt x="4592" y="24"/>
                    <a:pt x="1711" y="1585"/>
                    <a:pt x="1" y="4156"/>
                  </a:cubicBezTo>
                  <a:lnTo>
                    <a:pt x="2904" y="4225"/>
                  </a:lnTo>
                  <a:lnTo>
                    <a:pt x="4511" y="6853"/>
                  </a:lnTo>
                  <a:cubicBezTo>
                    <a:pt x="5257" y="5854"/>
                    <a:pt x="6428" y="5258"/>
                    <a:pt x="7679" y="5235"/>
                  </a:cubicBezTo>
                  <a:lnTo>
                    <a:pt x="9114" y="2606"/>
                  </a:lnTo>
                  <a:lnTo>
                    <a:pt x="7690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621;p33">
              <a:extLst>
                <a:ext uri="{FF2B5EF4-FFF2-40B4-BE49-F238E27FC236}">
                  <a16:creationId xmlns:a16="http://schemas.microsoft.com/office/drawing/2014/main" id="{BBF7080A-1277-8847-C0EB-E5221FA1BA08}"/>
                </a:ext>
              </a:extLst>
            </p:cNvPr>
            <p:cNvSpPr/>
            <p:nvPr/>
          </p:nvSpPr>
          <p:spPr>
            <a:xfrm>
              <a:off x="3179914" y="2991462"/>
              <a:ext cx="133960" cy="190205"/>
            </a:xfrm>
            <a:custGeom>
              <a:avLst/>
              <a:gdLst/>
              <a:ahLst/>
              <a:cxnLst/>
              <a:rect l="l" t="t" r="r" b="b"/>
              <a:pathLst>
                <a:path w="6152" h="8735" extrusionOk="0">
                  <a:moveTo>
                    <a:pt x="1641" y="1"/>
                  </a:moveTo>
                  <a:cubicBezTo>
                    <a:pt x="103" y="2686"/>
                    <a:pt x="0" y="5957"/>
                    <a:pt x="1366" y="8735"/>
                  </a:cubicBezTo>
                  <a:lnTo>
                    <a:pt x="2869" y="6244"/>
                  </a:lnTo>
                  <a:lnTo>
                    <a:pt x="5957" y="6164"/>
                  </a:lnTo>
                  <a:cubicBezTo>
                    <a:pt x="5486" y="5016"/>
                    <a:pt x="5555" y="3731"/>
                    <a:pt x="6152" y="2640"/>
                  </a:cubicBezTo>
                  <a:lnTo>
                    <a:pt x="4568" y="58"/>
                  </a:lnTo>
                  <a:lnTo>
                    <a:pt x="1641" y="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622;p33">
              <a:extLst>
                <a:ext uri="{FF2B5EF4-FFF2-40B4-BE49-F238E27FC236}">
                  <a16:creationId xmlns:a16="http://schemas.microsoft.com/office/drawing/2014/main" id="{9C0E1374-2D30-732C-662D-536345F631D4}"/>
                </a:ext>
              </a:extLst>
            </p:cNvPr>
            <p:cNvSpPr/>
            <p:nvPr/>
          </p:nvSpPr>
          <p:spPr>
            <a:xfrm>
              <a:off x="3215887" y="3136661"/>
              <a:ext cx="162725" cy="157477"/>
            </a:xfrm>
            <a:custGeom>
              <a:avLst/>
              <a:gdLst/>
              <a:ahLst/>
              <a:cxnLst/>
              <a:rect l="l" t="t" r="r" b="b"/>
              <a:pathLst>
                <a:path w="7473" h="7232" extrusionOk="0">
                  <a:moveTo>
                    <a:pt x="4546" y="1"/>
                  </a:moveTo>
                  <a:lnTo>
                    <a:pt x="1516" y="81"/>
                  </a:lnTo>
                  <a:lnTo>
                    <a:pt x="1" y="2583"/>
                  </a:lnTo>
                  <a:cubicBezTo>
                    <a:pt x="1550" y="5280"/>
                    <a:pt x="4339" y="7025"/>
                    <a:pt x="7438" y="7232"/>
                  </a:cubicBezTo>
                  <a:lnTo>
                    <a:pt x="6026" y="4649"/>
                  </a:lnTo>
                  <a:lnTo>
                    <a:pt x="7472" y="1964"/>
                  </a:lnTo>
                  <a:cubicBezTo>
                    <a:pt x="6256" y="1791"/>
                    <a:pt x="5177" y="1068"/>
                    <a:pt x="4546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623;p33">
              <a:extLst>
                <a:ext uri="{FF2B5EF4-FFF2-40B4-BE49-F238E27FC236}">
                  <a16:creationId xmlns:a16="http://schemas.microsoft.com/office/drawing/2014/main" id="{D76783E2-1885-1AD7-D7C7-03F3D444F0A7}"/>
                </a:ext>
              </a:extLst>
            </p:cNvPr>
            <p:cNvSpPr/>
            <p:nvPr/>
          </p:nvSpPr>
          <p:spPr>
            <a:xfrm>
              <a:off x="3359605" y="3146677"/>
              <a:ext cx="200439" cy="147722"/>
            </a:xfrm>
            <a:custGeom>
              <a:avLst/>
              <a:gdLst/>
              <a:ahLst/>
              <a:cxnLst/>
              <a:rect l="l" t="t" r="r" b="b"/>
              <a:pathLst>
                <a:path w="9205" h="6784" extrusionOk="0">
                  <a:moveTo>
                    <a:pt x="4649" y="0"/>
                  </a:moveTo>
                  <a:cubicBezTo>
                    <a:pt x="3880" y="976"/>
                    <a:pt x="2697" y="1549"/>
                    <a:pt x="1446" y="1549"/>
                  </a:cubicBezTo>
                  <a:lnTo>
                    <a:pt x="1435" y="1549"/>
                  </a:lnTo>
                  <a:lnTo>
                    <a:pt x="0" y="4189"/>
                  </a:lnTo>
                  <a:lnTo>
                    <a:pt x="1435" y="6783"/>
                  </a:lnTo>
                  <a:lnTo>
                    <a:pt x="1446" y="6783"/>
                  </a:lnTo>
                  <a:cubicBezTo>
                    <a:pt x="1458" y="6783"/>
                    <a:pt x="1469" y="6783"/>
                    <a:pt x="1481" y="6783"/>
                  </a:cubicBezTo>
                  <a:cubicBezTo>
                    <a:pt x="4589" y="6783"/>
                    <a:pt x="7490" y="5224"/>
                    <a:pt x="9205" y="2628"/>
                  </a:cubicBezTo>
                  <a:lnTo>
                    <a:pt x="6221" y="2559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" name="Google Shape;624;p33">
            <a:extLst>
              <a:ext uri="{FF2B5EF4-FFF2-40B4-BE49-F238E27FC236}">
                <a16:creationId xmlns:a16="http://schemas.microsoft.com/office/drawing/2014/main" id="{119C9AA0-50E9-5D4A-DDC6-B1285C302496}"/>
              </a:ext>
            </a:extLst>
          </p:cNvPr>
          <p:cNvGrpSpPr/>
          <p:nvPr/>
        </p:nvGrpSpPr>
        <p:grpSpPr>
          <a:xfrm>
            <a:off x="4031318" y="3069464"/>
            <a:ext cx="813680" cy="786163"/>
            <a:chOff x="3729467" y="2889422"/>
            <a:chExt cx="419153" cy="404977"/>
          </a:xfrm>
        </p:grpSpPr>
        <p:sp>
          <p:nvSpPr>
            <p:cNvPr id="181" name="Google Shape;625;p33">
              <a:extLst>
                <a:ext uri="{FF2B5EF4-FFF2-40B4-BE49-F238E27FC236}">
                  <a16:creationId xmlns:a16="http://schemas.microsoft.com/office/drawing/2014/main" id="{A303F911-EDD0-057C-1ED8-CE862509ECA8}"/>
                </a:ext>
              </a:extLst>
            </p:cNvPr>
            <p:cNvSpPr/>
            <p:nvPr/>
          </p:nvSpPr>
          <p:spPr>
            <a:xfrm>
              <a:off x="4014137" y="2974913"/>
              <a:ext cx="134482" cy="178707"/>
            </a:xfrm>
            <a:custGeom>
              <a:avLst/>
              <a:gdLst/>
              <a:ahLst/>
              <a:cxnLst/>
              <a:rect l="l" t="t" r="r" b="b"/>
              <a:pathLst>
                <a:path w="6176" h="8207" extrusionOk="0">
                  <a:moveTo>
                    <a:pt x="4121" y="0"/>
                  </a:moveTo>
                  <a:lnTo>
                    <a:pt x="2973" y="2732"/>
                  </a:lnTo>
                  <a:lnTo>
                    <a:pt x="0" y="3260"/>
                  </a:lnTo>
                  <a:cubicBezTo>
                    <a:pt x="391" y="3891"/>
                    <a:pt x="586" y="4625"/>
                    <a:pt x="586" y="5372"/>
                  </a:cubicBezTo>
                  <a:cubicBezTo>
                    <a:pt x="586" y="5658"/>
                    <a:pt x="563" y="5945"/>
                    <a:pt x="494" y="6232"/>
                  </a:cubicBezTo>
                  <a:lnTo>
                    <a:pt x="2743" y="8206"/>
                  </a:lnTo>
                  <a:lnTo>
                    <a:pt x="5613" y="7392"/>
                  </a:lnTo>
                  <a:cubicBezTo>
                    <a:pt x="6175" y="4832"/>
                    <a:pt x="5636" y="2146"/>
                    <a:pt x="4121" y="0"/>
                  </a:cubicBezTo>
                  <a:close/>
                </a:path>
              </a:pathLst>
            </a:custGeom>
            <a:solidFill>
              <a:schemeClr val="accent2">
                <a:lumMod val="90000"/>
                <a:lumOff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626;p33">
              <a:extLst>
                <a:ext uri="{FF2B5EF4-FFF2-40B4-BE49-F238E27FC236}">
                  <a16:creationId xmlns:a16="http://schemas.microsoft.com/office/drawing/2014/main" id="{C4C6B422-2572-307B-0182-90B4DA075204}"/>
                </a:ext>
              </a:extLst>
            </p:cNvPr>
            <p:cNvSpPr/>
            <p:nvPr/>
          </p:nvSpPr>
          <p:spPr>
            <a:xfrm>
              <a:off x="3741225" y="3095375"/>
              <a:ext cx="148963" cy="173460"/>
            </a:xfrm>
            <a:custGeom>
              <a:avLst/>
              <a:gdLst/>
              <a:ahLst/>
              <a:cxnLst/>
              <a:rect l="l" t="t" r="r" b="b"/>
              <a:pathLst>
                <a:path w="6841" h="7966" extrusionOk="0">
                  <a:moveTo>
                    <a:pt x="2215" y="0"/>
                  </a:moveTo>
                  <a:lnTo>
                    <a:pt x="0" y="1963"/>
                  </a:lnTo>
                  <a:cubicBezTo>
                    <a:pt x="597" y="4511"/>
                    <a:pt x="2250" y="6691"/>
                    <a:pt x="4534" y="7965"/>
                  </a:cubicBezTo>
                  <a:lnTo>
                    <a:pt x="4373" y="5027"/>
                  </a:lnTo>
                  <a:lnTo>
                    <a:pt x="6841" y="3248"/>
                  </a:lnTo>
                  <a:cubicBezTo>
                    <a:pt x="5980" y="2686"/>
                    <a:pt x="5360" y="1814"/>
                    <a:pt x="5108" y="804"/>
                  </a:cubicBezTo>
                  <a:lnTo>
                    <a:pt x="2215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627;p33">
              <a:extLst>
                <a:ext uri="{FF2B5EF4-FFF2-40B4-BE49-F238E27FC236}">
                  <a16:creationId xmlns:a16="http://schemas.microsoft.com/office/drawing/2014/main" id="{C542A9E9-06D7-7188-F16E-E6A301FA1D54}"/>
                </a:ext>
              </a:extLst>
            </p:cNvPr>
            <p:cNvSpPr/>
            <p:nvPr/>
          </p:nvSpPr>
          <p:spPr>
            <a:xfrm>
              <a:off x="3949660" y="2889684"/>
              <a:ext cx="146219" cy="145980"/>
            </a:xfrm>
            <a:custGeom>
              <a:avLst/>
              <a:gdLst/>
              <a:ahLst/>
              <a:cxnLst/>
              <a:rect l="l" t="t" r="r" b="b"/>
              <a:pathLst>
                <a:path w="6715" h="6704" extrusionOk="0">
                  <a:moveTo>
                    <a:pt x="12" y="0"/>
                  </a:moveTo>
                  <a:lnTo>
                    <a:pt x="1435" y="2583"/>
                  </a:lnTo>
                  <a:lnTo>
                    <a:pt x="0" y="5257"/>
                  </a:lnTo>
                  <a:cubicBezTo>
                    <a:pt x="1022" y="5383"/>
                    <a:pt x="1963" y="5900"/>
                    <a:pt x="2629" y="6703"/>
                  </a:cubicBezTo>
                  <a:lnTo>
                    <a:pt x="5567" y="6187"/>
                  </a:lnTo>
                  <a:lnTo>
                    <a:pt x="6714" y="3432"/>
                  </a:lnTo>
                  <a:cubicBezTo>
                    <a:pt x="5062" y="1401"/>
                    <a:pt x="2629" y="150"/>
                    <a:pt x="1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628;p33">
              <a:extLst>
                <a:ext uri="{FF2B5EF4-FFF2-40B4-BE49-F238E27FC236}">
                  <a16:creationId xmlns:a16="http://schemas.microsoft.com/office/drawing/2014/main" id="{F4BB0939-E990-6369-D588-DCD99C5B035F}"/>
                </a:ext>
              </a:extLst>
            </p:cNvPr>
            <p:cNvSpPr/>
            <p:nvPr/>
          </p:nvSpPr>
          <p:spPr>
            <a:xfrm>
              <a:off x="3847947" y="3172089"/>
              <a:ext cx="167210" cy="122310"/>
            </a:xfrm>
            <a:custGeom>
              <a:avLst/>
              <a:gdLst/>
              <a:ahLst/>
              <a:cxnLst/>
              <a:rect l="l" t="t" r="r" b="b"/>
              <a:pathLst>
                <a:path w="7679" h="5617" extrusionOk="0">
                  <a:moveTo>
                    <a:pt x="2433" y="1"/>
                  </a:moveTo>
                  <a:lnTo>
                    <a:pt x="0" y="1757"/>
                  </a:lnTo>
                  <a:lnTo>
                    <a:pt x="149" y="4718"/>
                  </a:lnTo>
                  <a:cubicBezTo>
                    <a:pt x="1415" y="5317"/>
                    <a:pt x="2781" y="5616"/>
                    <a:pt x="4148" y="5616"/>
                  </a:cubicBezTo>
                  <a:cubicBezTo>
                    <a:pt x="5347" y="5616"/>
                    <a:pt x="6546" y="5386"/>
                    <a:pt x="7678" y="4924"/>
                  </a:cubicBezTo>
                  <a:lnTo>
                    <a:pt x="5280" y="3203"/>
                  </a:lnTo>
                  <a:lnTo>
                    <a:pt x="5417" y="173"/>
                  </a:lnTo>
                  <a:lnTo>
                    <a:pt x="5417" y="173"/>
                  </a:lnTo>
                  <a:cubicBezTo>
                    <a:pt x="5016" y="311"/>
                    <a:pt x="4591" y="379"/>
                    <a:pt x="4155" y="379"/>
                  </a:cubicBezTo>
                  <a:cubicBezTo>
                    <a:pt x="3558" y="379"/>
                    <a:pt x="2973" y="253"/>
                    <a:pt x="2433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629;p33">
              <a:extLst>
                <a:ext uri="{FF2B5EF4-FFF2-40B4-BE49-F238E27FC236}">
                  <a16:creationId xmlns:a16="http://schemas.microsoft.com/office/drawing/2014/main" id="{09EC3337-1EAB-69AE-12F4-BC373A568048}"/>
                </a:ext>
              </a:extLst>
            </p:cNvPr>
            <p:cNvSpPr/>
            <p:nvPr/>
          </p:nvSpPr>
          <p:spPr>
            <a:xfrm>
              <a:off x="3974658" y="3122616"/>
              <a:ext cx="158457" cy="151206"/>
            </a:xfrm>
            <a:custGeom>
              <a:avLst/>
              <a:gdLst/>
              <a:ahLst/>
              <a:cxnLst/>
              <a:rect l="l" t="t" r="r" b="b"/>
              <a:pathLst>
                <a:path w="7277" h="6944" extrusionOk="0">
                  <a:moveTo>
                    <a:pt x="2158" y="0"/>
                  </a:moveTo>
                  <a:cubicBezTo>
                    <a:pt x="1790" y="964"/>
                    <a:pt x="1079" y="1768"/>
                    <a:pt x="149" y="2227"/>
                  </a:cubicBezTo>
                  <a:lnTo>
                    <a:pt x="0" y="5222"/>
                  </a:lnTo>
                  <a:lnTo>
                    <a:pt x="2422" y="6944"/>
                  </a:lnTo>
                  <a:cubicBezTo>
                    <a:pt x="4775" y="5785"/>
                    <a:pt x="6542" y="3696"/>
                    <a:pt x="7277" y="1171"/>
                  </a:cubicBezTo>
                  <a:lnTo>
                    <a:pt x="7277" y="1171"/>
                  </a:lnTo>
                  <a:lnTo>
                    <a:pt x="4430" y="1986"/>
                  </a:lnTo>
                  <a:lnTo>
                    <a:pt x="21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630;p33">
              <a:extLst>
                <a:ext uri="{FF2B5EF4-FFF2-40B4-BE49-F238E27FC236}">
                  <a16:creationId xmlns:a16="http://schemas.microsoft.com/office/drawing/2014/main" id="{AD6C94DF-AAD4-7CD8-7E12-C6711332B784}"/>
                </a:ext>
              </a:extLst>
            </p:cNvPr>
            <p:cNvSpPr/>
            <p:nvPr/>
          </p:nvSpPr>
          <p:spPr>
            <a:xfrm>
              <a:off x="3729467" y="2966660"/>
              <a:ext cx="138990" cy="158718"/>
            </a:xfrm>
            <a:custGeom>
              <a:avLst/>
              <a:gdLst/>
              <a:ahLst/>
              <a:cxnLst/>
              <a:rect l="l" t="t" r="r" b="b"/>
              <a:pathLst>
                <a:path w="6383" h="7289" extrusionOk="0">
                  <a:moveTo>
                    <a:pt x="2296" y="0"/>
                  </a:moveTo>
                  <a:cubicBezTo>
                    <a:pt x="678" y="2055"/>
                    <a:pt x="1" y="4706"/>
                    <a:pt x="425" y="7288"/>
                  </a:cubicBezTo>
                  <a:lnTo>
                    <a:pt x="2618" y="5337"/>
                  </a:lnTo>
                  <a:lnTo>
                    <a:pt x="5556" y="6152"/>
                  </a:lnTo>
                  <a:cubicBezTo>
                    <a:pt x="5544" y="6026"/>
                    <a:pt x="5533" y="5888"/>
                    <a:pt x="5533" y="5751"/>
                  </a:cubicBezTo>
                  <a:cubicBezTo>
                    <a:pt x="5533" y="4855"/>
                    <a:pt x="5831" y="3983"/>
                    <a:pt x="6382" y="3271"/>
                  </a:cubicBezTo>
                  <a:lnTo>
                    <a:pt x="5211" y="505"/>
                  </a:lnTo>
                  <a:lnTo>
                    <a:pt x="2296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631;p33">
              <a:extLst>
                <a:ext uri="{FF2B5EF4-FFF2-40B4-BE49-F238E27FC236}">
                  <a16:creationId xmlns:a16="http://schemas.microsoft.com/office/drawing/2014/main" id="{5559802D-8BA3-1984-BA43-7DE9555CF41D}"/>
                </a:ext>
              </a:extLst>
            </p:cNvPr>
            <p:cNvSpPr/>
            <p:nvPr/>
          </p:nvSpPr>
          <p:spPr>
            <a:xfrm>
              <a:off x="3787716" y="2889422"/>
              <a:ext cx="180449" cy="139229"/>
            </a:xfrm>
            <a:custGeom>
              <a:avLst/>
              <a:gdLst/>
              <a:ahLst/>
              <a:cxnLst/>
              <a:rect l="l" t="t" r="r" b="b"/>
              <a:pathLst>
                <a:path w="8287" h="6394" extrusionOk="0">
                  <a:moveTo>
                    <a:pt x="6863" y="1"/>
                  </a:moveTo>
                  <a:cubicBezTo>
                    <a:pt x="4235" y="12"/>
                    <a:pt x="1756" y="1137"/>
                    <a:pt x="0" y="3088"/>
                  </a:cubicBezTo>
                  <a:lnTo>
                    <a:pt x="2904" y="3593"/>
                  </a:lnTo>
                  <a:lnTo>
                    <a:pt x="4086" y="6394"/>
                  </a:lnTo>
                  <a:cubicBezTo>
                    <a:pt x="4820" y="5671"/>
                    <a:pt x="5819" y="5258"/>
                    <a:pt x="6852" y="5235"/>
                  </a:cubicBezTo>
                  <a:lnTo>
                    <a:pt x="8287" y="2606"/>
                  </a:lnTo>
                  <a:lnTo>
                    <a:pt x="68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" name="Google Shape;632;p33">
            <a:extLst>
              <a:ext uri="{FF2B5EF4-FFF2-40B4-BE49-F238E27FC236}">
                <a16:creationId xmlns:a16="http://schemas.microsoft.com/office/drawing/2014/main" id="{785481E6-EEBC-8549-ED35-4880E538FED8}"/>
              </a:ext>
            </a:extLst>
          </p:cNvPr>
          <p:cNvGrpSpPr/>
          <p:nvPr/>
        </p:nvGrpSpPr>
        <p:grpSpPr>
          <a:xfrm>
            <a:off x="1960721" y="1910914"/>
            <a:ext cx="846303" cy="780302"/>
            <a:chOff x="7135920" y="3403879"/>
            <a:chExt cx="882400" cy="813584"/>
          </a:xfrm>
        </p:grpSpPr>
        <p:sp>
          <p:nvSpPr>
            <p:cNvPr id="189" name="Google Shape;633;p33">
              <a:extLst>
                <a:ext uri="{FF2B5EF4-FFF2-40B4-BE49-F238E27FC236}">
                  <a16:creationId xmlns:a16="http://schemas.microsoft.com/office/drawing/2014/main" id="{D21C3B6F-8C63-572C-2E6F-7442CC80FF31}"/>
                </a:ext>
              </a:extLst>
            </p:cNvPr>
            <p:cNvSpPr/>
            <p:nvPr/>
          </p:nvSpPr>
          <p:spPr>
            <a:xfrm>
              <a:off x="7135920" y="3650997"/>
              <a:ext cx="299613" cy="488911"/>
            </a:xfrm>
            <a:custGeom>
              <a:avLst/>
              <a:gdLst/>
              <a:ahLst/>
              <a:cxnLst/>
              <a:rect l="l" t="t" r="r" b="b"/>
              <a:pathLst>
                <a:path w="15530" h="25342" extrusionOk="0">
                  <a:moveTo>
                    <a:pt x="7747" y="0"/>
                  </a:moveTo>
                  <a:lnTo>
                    <a:pt x="2824" y="1768"/>
                  </a:lnTo>
                  <a:cubicBezTo>
                    <a:pt x="0" y="10456"/>
                    <a:pt x="3099" y="19971"/>
                    <a:pt x="10479" y="25342"/>
                  </a:cubicBezTo>
                  <a:lnTo>
                    <a:pt x="10330" y="20108"/>
                  </a:lnTo>
                  <a:lnTo>
                    <a:pt x="15529" y="18387"/>
                  </a:lnTo>
                  <a:cubicBezTo>
                    <a:pt x="11156" y="15208"/>
                    <a:pt x="9320" y="9572"/>
                    <a:pt x="10996" y="4430"/>
                  </a:cubicBezTo>
                  <a:lnTo>
                    <a:pt x="774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634;p33">
              <a:extLst>
                <a:ext uri="{FF2B5EF4-FFF2-40B4-BE49-F238E27FC236}">
                  <a16:creationId xmlns:a16="http://schemas.microsoft.com/office/drawing/2014/main" id="{EEE6ED2F-102F-76A8-BC3C-0DFBD6F0ED73}"/>
                </a:ext>
              </a:extLst>
            </p:cNvPr>
            <p:cNvSpPr/>
            <p:nvPr/>
          </p:nvSpPr>
          <p:spPr>
            <a:xfrm>
              <a:off x="7335192" y="4005709"/>
              <a:ext cx="481174" cy="211754"/>
            </a:xfrm>
            <a:custGeom>
              <a:avLst/>
              <a:gdLst/>
              <a:ahLst/>
              <a:cxnLst/>
              <a:rect l="l" t="t" r="r" b="b"/>
              <a:pathLst>
                <a:path w="24941" h="10976" extrusionOk="0">
                  <a:moveTo>
                    <a:pt x="5212" y="1"/>
                  </a:moveTo>
                  <a:lnTo>
                    <a:pt x="1" y="1722"/>
                  </a:lnTo>
                  <a:lnTo>
                    <a:pt x="162" y="6956"/>
                  </a:lnTo>
                  <a:cubicBezTo>
                    <a:pt x="3851" y="9636"/>
                    <a:pt x="8198" y="10976"/>
                    <a:pt x="12547" y="10976"/>
                  </a:cubicBezTo>
                  <a:cubicBezTo>
                    <a:pt x="16895" y="10976"/>
                    <a:pt x="21245" y="9636"/>
                    <a:pt x="24941" y="6956"/>
                  </a:cubicBezTo>
                  <a:lnTo>
                    <a:pt x="19914" y="5475"/>
                  </a:lnTo>
                  <a:lnTo>
                    <a:pt x="19880" y="1"/>
                  </a:lnTo>
                  <a:cubicBezTo>
                    <a:pt x="17693" y="1590"/>
                    <a:pt x="15119" y="2385"/>
                    <a:pt x="12546" y="2385"/>
                  </a:cubicBezTo>
                  <a:cubicBezTo>
                    <a:pt x="9972" y="2385"/>
                    <a:pt x="7398" y="1590"/>
                    <a:pt x="52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635;p33">
              <a:extLst>
                <a:ext uri="{FF2B5EF4-FFF2-40B4-BE49-F238E27FC236}">
                  <a16:creationId xmlns:a16="http://schemas.microsoft.com/office/drawing/2014/main" id="{8BA2273D-B1EE-A5AF-F0D7-61E6BA44D0B9}"/>
                </a:ext>
              </a:extLst>
            </p:cNvPr>
            <p:cNvSpPr/>
            <p:nvPr/>
          </p:nvSpPr>
          <p:spPr>
            <a:xfrm>
              <a:off x="7718707" y="3685087"/>
              <a:ext cx="299613" cy="454608"/>
            </a:xfrm>
            <a:custGeom>
              <a:avLst/>
              <a:gdLst/>
              <a:ahLst/>
              <a:cxnLst/>
              <a:rect l="l" t="t" r="r" b="b"/>
              <a:pathLst>
                <a:path w="15530" h="23564" extrusionOk="0">
                  <a:moveTo>
                    <a:pt x="12717" y="1"/>
                  </a:moveTo>
                  <a:lnTo>
                    <a:pt x="9768" y="4328"/>
                  </a:lnTo>
                  <a:lnTo>
                    <a:pt x="4546" y="2652"/>
                  </a:lnTo>
                  <a:lnTo>
                    <a:pt x="4546" y="2652"/>
                  </a:lnTo>
                  <a:cubicBezTo>
                    <a:pt x="6210" y="7805"/>
                    <a:pt x="4373" y="13429"/>
                    <a:pt x="1" y="16620"/>
                  </a:cubicBezTo>
                  <a:lnTo>
                    <a:pt x="35" y="22094"/>
                  </a:lnTo>
                  <a:lnTo>
                    <a:pt x="5051" y="23563"/>
                  </a:lnTo>
                  <a:cubicBezTo>
                    <a:pt x="12442" y="18192"/>
                    <a:pt x="15529" y="8677"/>
                    <a:pt x="12717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636;p33">
              <a:extLst>
                <a:ext uri="{FF2B5EF4-FFF2-40B4-BE49-F238E27FC236}">
                  <a16:creationId xmlns:a16="http://schemas.microsoft.com/office/drawing/2014/main" id="{31C48756-E6BB-7E63-A346-1D743F085D9D}"/>
                </a:ext>
              </a:extLst>
            </p:cNvPr>
            <p:cNvSpPr/>
            <p:nvPr/>
          </p:nvSpPr>
          <p:spPr>
            <a:xfrm>
              <a:off x="7577216" y="3403879"/>
              <a:ext cx="386853" cy="364705"/>
            </a:xfrm>
            <a:custGeom>
              <a:avLst/>
              <a:gdLst/>
              <a:ahLst/>
              <a:cxnLst/>
              <a:rect l="l" t="t" r="r" b="b"/>
              <a:pathLst>
                <a:path w="20052" h="18904" extrusionOk="0">
                  <a:moveTo>
                    <a:pt x="1" y="1"/>
                  </a:moveTo>
                  <a:lnTo>
                    <a:pt x="3203" y="4144"/>
                  </a:lnTo>
                  <a:lnTo>
                    <a:pt x="1" y="8609"/>
                  </a:lnTo>
                  <a:cubicBezTo>
                    <a:pt x="5406" y="8609"/>
                    <a:pt x="10204" y="12086"/>
                    <a:pt x="11868" y="17228"/>
                  </a:cubicBezTo>
                  <a:lnTo>
                    <a:pt x="17102" y="18904"/>
                  </a:lnTo>
                  <a:lnTo>
                    <a:pt x="20051" y="14577"/>
                  </a:lnTo>
                  <a:cubicBezTo>
                    <a:pt x="17228" y="5888"/>
                    <a:pt x="9136" y="12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637;p33">
              <a:extLst>
                <a:ext uri="{FF2B5EF4-FFF2-40B4-BE49-F238E27FC236}">
                  <a16:creationId xmlns:a16="http://schemas.microsoft.com/office/drawing/2014/main" id="{4D82C0FF-57A2-4029-CFD9-7A70D9D4B808}"/>
                </a:ext>
              </a:extLst>
            </p:cNvPr>
            <p:cNvSpPr/>
            <p:nvPr/>
          </p:nvSpPr>
          <p:spPr>
            <a:xfrm>
              <a:off x="7190382" y="3404111"/>
              <a:ext cx="448628" cy="332140"/>
            </a:xfrm>
            <a:custGeom>
              <a:avLst/>
              <a:gdLst/>
              <a:ahLst/>
              <a:cxnLst/>
              <a:rect l="l" t="t" r="r" b="b"/>
              <a:pathLst>
                <a:path w="23254" h="17216" extrusionOk="0">
                  <a:moveTo>
                    <a:pt x="20052" y="0"/>
                  </a:moveTo>
                  <a:cubicBezTo>
                    <a:pt x="10916" y="0"/>
                    <a:pt x="2824" y="5888"/>
                    <a:pt x="1" y="14565"/>
                  </a:cubicBezTo>
                  <a:lnTo>
                    <a:pt x="1" y="14565"/>
                  </a:lnTo>
                  <a:lnTo>
                    <a:pt x="4924" y="12809"/>
                  </a:lnTo>
                  <a:lnTo>
                    <a:pt x="8173" y="17216"/>
                  </a:lnTo>
                  <a:cubicBezTo>
                    <a:pt x="9845" y="12083"/>
                    <a:pt x="14630" y="8596"/>
                    <a:pt x="20025" y="8596"/>
                  </a:cubicBezTo>
                  <a:cubicBezTo>
                    <a:pt x="20034" y="8596"/>
                    <a:pt x="20043" y="8597"/>
                    <a:pt x="20052" y="8597"/>
                  </a:cubicBezTo>
                  <a:lnTo>
                    <a:pt x="23254" y="4143"/>
                  </a:lnTo>
                  <a:lnTo>
                    <a:pt x="20052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638;p33">
            <a:extLst>
              <a:ext uri="{FF2B5EF4-FFF2-40B4-BE49-F238E27FC236}">
                <a16:creationId xmlns:a16="http://schemas.microsoft.com/office/drawing/2014/main" id="{0CF8EAD3-80CF-B3D1-D901-F58AFC18D232}"/>
              </a:ext>
            </a:extLst>
          </p:cNvPr>
          <p:cNvGrpSpPr/>
          <p:nvPr/>
        </p:nvGrpSpPr>
        <p:grpSpPr>
          <a:xfrm>
            <a:off x="1016084" y="3089221"/>
            <a:ext cx="711077" cy="710892"/>
            <a:chOff x="1286994" y="2840926"/>
            <a:chExt cx="453864" cy="453745"/>
          </a:xfrm>
        </p:grpSpPr>
        <p:sp>
          <p:nvSpPr>
            <p:cNvPr id="195" name="Google Shape;639;p33">
              <a:extLst>
                <a:ext uri="{FF2B5EF4-FFF2-40B4-BE49-F238E27FC236}">
                  <a16:creationId xmlns:a16="http://schemas.microsoft.com/office/drawing/2014/main" id="{4B64D8D2-892D-73FB-4BF5-488034B88CF1}"/>
                </a:ext>
              </a:extLst>
            </p:cNvPr>
            <p:cNvSpPr/>
            <p:nvPr/>
          </p:nvSpPr>
          <p:spPr>
            <a:xfrm>
              <a:off x="1513170" y="2933961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640;p33">
              <a:extLst>
                <a:ext uri="{FF2B5EF4-FFF2-40B4-BE49-F238E27FC236}">
                  <a16:creationId xmlns:a16="http://schemas.microsoft.com/office/drawing/2014/main" id="{81C4357E-6851-B00D-9829-72F670E7D885}"/>
                </a:ext>
              </a:extLst>
            </p:cNvPr>
            <p:cNvSpPr/>
            <p:nvPr/>
          </p:nvSpPr>
          <p:spPr>
            <a:xfrm>
              <a:off x="1513170" y="2851779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641;p33">
              <a:extLst>
                <a:ext uri="{FF2B5EF4-FFF2-40B4-BE49-F238E27FC236}">
                  <a16:creationId xmlns:a16="http://schemas.microsoft.com/office/drawing/2014/main" id="{7490CCEE-0895-999B-53D9-EA4B2FBB0A36}"/>
                </a:ext>
              </a:extLst>
            </p:cNvPr>
            <p:cNvSpPr/>
            <p:nvPr/>
          </p:nvSpPr>
          <p:spPr>
            <a:xfrm rot="8637261">
              <a:off x="1377032" y="2862561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642;p33">
              <a:extLst>
                <a:ext uri="{FF2B5EF4-FFF2-40B4-BE49-F238E27FC236}">
                  <a16:creationId xmlns:a16="http://schemas.microsoft.com/office/drawing/2014/main" id="{33828B29-74ED-CDEE-BC78-9FA735198E84}"/>
                </a:ext>
              </a:extLst>
            </p:cNvPr>
            <p:cNvSpPr/>
            <p:nvPr/>
          </p:nvSpPr>
          <p:spPr>
            <a:xfrm>
              <a:off x="1286994" y="2934702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643;p33">
              <a:extLst>
                <a:ext uri="{FF2B5EF4-FFF2-40B4-BE49-F238E27FC236}">
                  <a16:creationId xmlns:a16="http://schemas.microsoft.com/office/drawing/2014/main" id="{F0D1E773-8369-0728-29AA-82D8785AAA13}"/>
                </a:ext>
              </a:extLst>
            </p:cNvPr>
            <p:cNvSpPr/>
            <p:nvPr/>
          </p:nvSpPr>
          <p:spPr>
            <a:xfrm>
              <a:off x="1443212" y="2840926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644;p33">
              <a:extLst>
                <a:ext uri="{FF2B5EF4-FFF2-40B4-BE49-F238E27FC236}">
                  <a16:creationId xmlns:a16="http://schemas.microsoft.com/office/drawing/2014/main" id="{CADDE449-726E-2B49-F1AB-6D3A8C114FD2}"/>
                </a:ext>
              </a:extLst>
            </p:cNvPr>
            <p:cNvSpPr/>
            <p:nvPr/>
          </p:nvSpPr>
          <p:spPr>
            <a:xfrm rot="10800000">
              <a:off x="1286994" y="3067989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645;p33">
              <a:extLst>
                <a:ext uri="{FF2B5EF4-FFF2-40B4-BE49-F238E27FC236}">
                  <a16:creationId xmlns:a16="http://schemas.microsoft.com/office/drawing/2014/main" id="{B663C29A-56A6-E82A-8670-5F458C17F3DF}"/>
                </a:ext>
              </a:extLst>
            </p:cNvPr>
            <p:cNvSpPr/>
            <p:nvPr/>
          </p:nvSpPr>
          <p:spPr>
            <a:xfrm rot="10800000">
              <a:off x="1330667" y="3067790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646;p33">
              <a:extLst>
                <a:ext uri="{FF2B5EF4-FFF2-40B4-BE49-F238E27FC236}">
                  <a16:creationId xmlns:a16="http://schemas.microsoft.com/office/drawing/2014/main" id="{904BD1FF-5AE8-413D-413A-DC5FC8D27B83}"/>
                </a:ext>
              </a:extLst>
            </p:cNvPr>
            <p:cNvSpPr/>
            <p:nvPr/>
          </p:nvSpPr>
          <p:spPr>
            <a:xfrm rot="-2162739">
              <a:off x="1510687" y="3046169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647;p33">
              <a:extLst>
                <a:ext uri="{FF2B5EF4-FFF2-40B4-BE49-F238E27FC236}">
                  <a16:creationId xmlns:a16="http://schemas.microsoft.com/office/drawing/2014/main" id="{922BD593-3B35-5740-E594-BF62A8F74FF6}"/>
                </a:ext>
              </a:extLst>
            </p:cNvPr>
            <p:cNvSpPr/>
            <p:nvPr/>
          </p:nvSpPr>
          <p:spPr>
            <a:xfrm rot="10800000">
              <a:off x="1514653" y="3067989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648;p33">
              <a:extLst>
                <a:ext uri="{FF2B5EF4-FFF2-40B4-BE49-F238E27FC236}">
                  <a16:creationId xmlns:a16="http://schemas.microsoft.com/office/drawing/2014/main" id="{0A59EDE7-95F7-BCF7-CD76-BAAEEE32A3E0}"/>
                </a:ext>
              </a:extLst>
            </p:cNvPr>
            <p:cNvSpPr/>
            <p:nvPr/>
          </p:nvSpPr>
          <p:spPr>
            <a:xfrm rot="10800000">
              <a:off x="1444507" y="3067790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649;p33">
            <a:extLst>
              <a:ext uri="{FF2B5EF4-FFF2-40B4-BE49-F238E27FC236}">
                <a16:creationId xmlns:a16="http://schemas.microsoft.com/office/drawing/2014/main" id="{1A7BABA1-D3E3-D596-6806-A4AF4095BEAA}"/>
              </a:ext>
            </a:extLst>
          </p:cNvPr>
          <p:cNvSpPr/>
          <p:nvPr/>
        </p:nvSpPr>
        <p:spPr>
          <a:xfrm>
            <a:off x="10011739" y="1979992"/>
            <a:ext cx="271503" cy="137657"/>
          </a:xfrm>
          <a:custGeom>
            <a:avLst/>
            <a:gdLst/>
            <a:ahLst/>
            <a:cxnLst/>
            <a:rect l="l" t="t" r="r" b="b"/>
            <a:pathLst>
              <a:path w="3045" h="1544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650;p33">
            <a:extLst>
              <a:ext uri="{FF2B5EF4-FFF2-40B4-BE49-F238E27FC236}">
                <a16:creationId xmlns:a16="http://schemas.microsoft.com/office/drawing/2014/main" id="{1123C4D2-492B-C7DE-52B9-74C4EA727680}"/>
              </a:ext>
            </a:extLst>
          </p:cNvPr>
          <p:cNvSpPr/>
          <p:nvPr/>
        </p:nvSpPr>
        <p:spPr>
          <a:xfrm>
            <a:off x="9555771" y="1954224"/>
            <a:ext cx="251531" cy="189188"/>
          </a:xfrm>
          <a:custGeom>
            <a:avLst/>
            <a:gdLst/>
            <a:ahLst/>
            <a:cxnLst/>
            <a:rect l="l" t="t" r="r" b="b"/>
            <a:pathLst>
              <a:path w="2821" h="2122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651;p33">
            <a:extLst>
              <a:ext uri="{FF2B5EF4-FFF2-40B4-BE49-F238E27FC236}">
                <a16:creationId xmlns:a16="http://schemas.microsoft.com/office/drawing/2014/main" id="{6A0D5C5A-A84A-21B2-B765-14807CAF60C9}"/>
              </a:ext>
            </a:extLst>
          </p:cNvPr>
          <p:cNvSpPr/>
          <p:nvPr/>
        </p:nvSpPr>
        <p:spPr>
          <a:xfrm>
            <a:off x="10487590" y="1963675"/>
            <a:ext cx="245735" cy="171002"/>
          </a:xfrm>
          <a:custGeom>
            <a:avLst/>
            <a:gdLst/>
            <a:ahLst/>
            <a:cxnLst/>
            <a:rect l="l" t="t" r="r" b="b"/>
            <a:pathLst>
              <a:path w="2756" h="1918" extrusionOk="0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652;p33">
            <a:extLst>
              <a:ext uri="{FF2B5EF4-FFF2-40B4-BE49-F238E27FC236}">
                <a16:creationId xmlns:a16="http://schemas.microsoft.com/office/drawing/2014/main" id="{70311B3A-B9CC-5AB2-386A-4793229469B4}"/>
              </a:ext>
            </a:extLst>
          </p:cNvPr>
          <p:cNvSpPr/>
          <p:nvPr/>
        </p:nvSpPr>
        <p:spPr>
          <a:xfrm>
            <a:off x="10937764" y="1954224"/>
            <a:ext cx="239940" cy="189188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" name="Google Shape;653;p33">
            <a:extLst>
              <a:ext uri="{FF2B5EF4-FFF2-40B4-BE49-F238E27FC236}">
                <a16:creationId xmlns:a16="http://schemas.microsoft.com/office/drawing/2014/main" id="{317CB2C8-6415-7191-FAB6-C6562A02CF93}"/>
              </a:ext>
            </a:extLst>
          </p:cNvPr>
          <p:cNvGrpSpPr/>
          <p:nvPr/>
        </p:nvGrpSpPr>
        <p:grpSpPr>
          <a:xfrm>
            <a:off x="9560236" y="2308860"/>
            <a:ext cx="243773" cy="207199"/>
            <a:chOff x="4660325" y="1866850"/>
            <a:chExt cx="68350" cy="58100"/>
          </a:xfrm>
          <a:solidFill>
            <a:schemeClr val="accent1"/>
          </a:solidFill>
        </p:grpSpPr>
        <p:sp>
          <p:nvSpPr>
            <p:cNvPr id="210" name="Google Shape;654;p33">
              <a:extLst>
                <a:ext uri="{FF2B5EF4-FFF2-40B4-BE49-F238E27FC236}">
                  <a16:creationId xmlns:a16="http://schemas.microsoft.com/office/drawing/2014/main" id="{CC45E6E5-568F-FE05-6638-A172351B559C}"/>
                </a:ext>
              </a:extLst>
            </p:cNvPr>
            <p:cNvSpPr/>
            <p:nvPr/>
          </p:nvSpPr>
          <p:spPr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655;p33">
              <a:extLst>
                <a:ext uri="{FF2B5EF4-FFF2-40B4-BE49-F238E27FC236}">
                  <a16:creationId xmlns:a16="http://schemas.microsoft.com/office/drawing/2014/main" id="{EACBF73E-D75C-BFBF-C92E-D4646F9A39A7}"/>
                </a:ext>
              </a:extLst>
            </p:cNvPr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656;p33">
            <a:extLst>
              <a:ext uri="{FF2B5EF4-FFF2-40B4-BE49-F238E27FC236}">
                <a16:creationId xmlns:a16="http://schemas.microsoft.com/office/drawing/2014/main" id="{ED2BBB77-29B5-7D7A-38D8-E7811B87DF80}"/>
              </a:ext>
            </a:extLst>
          </p:cNvPr>
          <p:cNvGrpSpPr/>
          <p:nvPr/>
        </p:nvGrpSpPr>
        <p:grpSpPr>
          <a:xfrm>
            <a:off x="10029059" y="2346840"/>
            <a:ext cx="237978" cy="131861"/>
            <a:chOff x="4791775" y="1877500"/>
            <a:chExt cx="66725" cy="36975"/>
          </a:xfrm>
          <a:solidFill>
            <a:schemeClr val="accent1"/>
          </a:solidFill>
        </p:grpSpPr>
        <p:sp>
          <p:nvSpPr>
            <p:cNvPr id="213" name="Google Shape;657;p33">
              <a:extLst>
                <a:ext uri="{FF2B5EF4-FFF2-40B4-BE49-F238E27FC236}">
                  <a16:creationId xmlns:a16="http://schemas.microsoft.com/office/drawing/2014/main" id="{6250D7C7-822F-D3D6-C2AD-2EEA6225906D}"/>
                </a:ext>
              </a:extLst>
            </p:cNvPr>
            <p:cNvSpPr/>
            <p:nvPr/>
          </p:nvSpPr>
          <p:spPr>
            <a:xfrm>
              <a:off x="479177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658;p33">
              <a:extLst>
                <a:ext uri="{FF2B5EF4-FFF2-40B4-BE49-F238E27FC236}">
                  <a16:creationId xmlns:a16="http://schemas.microsoft.com/office/drawing/2014/main" id="{DA9F8B9C-FE4C-DB76-6D2F-374E5055B816}"/>
                </a:ext>
              </a:extLst>
            </p:cNvPr>
            <p:cNvSpPr/>
            <p:nvPr/>
          </p:nvSpPr>
          <p:spPr>
            <a:xfrm>
              <a:off x="482242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659;p33">
            <a:extLst>
              <a:ext uri="{FF2B5EF4-FFF2-40B4-BE49-F238E27FC236}">
                <a16:creationId xmlns:a16="http://schemas.microsoft.com/office/drawing/2014/main" id="{2D4A5A53-DB62-40FA-CCF9-D508572BA7DC}"/>
              </a:ext>
            </a:extLst>
          </p:cNvPr>
          <p:cNvGrpSpPr/>
          <p:nvPr/>
        </p:nvGrpSpPr>
        <p:grpSpPr>
          <a:xfrm>
            <a:off x="10500378" y="2346840"/>
            <a:ext cx="212299" cy="131861"/>
            <a:chOff x="4923925" y="1877500"/>
            <a:chExt cx="59525" cy="36975"/>
          </a:xfrm>
          <a:solidFill>
            <a:schemeClr val="accent1"/>
          </a:solidFill>
        </p:grpSpPr>
        <p:sp>
          <p:nvSpPr>
            <p:cNvPr id="216" name="Google Shape;660;p33">
              <a:extLst>
                <a:ext uri="{FF2B5EF4-FFF2-40B4-BE49-F238E27FC236}">
                  <a16:creationId xmlns:a16="http://schemas.microsoft.com/office/drawing/2014/main" id="{6F68F59E-E52C-0212-C8CE-B54068CA10D7}"/>
                </a:ext>
              </a:extLst>
            </p:cNvPr>
            <p:cNvSpPr/>
            <p:nvPr/>
          </p:nvSpPr>
          <p:spPr>
            <a:xfrm>
              <a:off x="492392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661;p33">
              <a:extLst>
                <a:ext uri="{FF2B5EF4-FFF2-40B4-BE49-F238E27FC236}">
                  <a16:creationId xmlns:a16="http://schemas.microsoft.com/office/drawing/2014/main" id="{52BB5995-03B9-8671-6A70-AA590AF3EC33}"/>
                </a:ext>
              </a:extLst>
            </p:cNvPr>
            <p:cNvSpPr/>
            <p:nvPr/>
          </p:nvSpPr>
          <p:spPr>
            <a:xfrm>
              <a:off x="495457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" name="Google Shape;662;p33">
            <a:extLst>
              <a:ext uri="{FF2B5EF4-FFF2-40B4-BE49-F238E27FC236}">
                <a16:creationId xmlns:a16="http://schemas.microsoft.com/office/drawing/2014/main" id="{7F74B49F-80AE-5412-13C5-8C7531B77B2B}"/>
              </a:ext>
            </a:extLst>
          </p:cNvPr>
          <p:cNvGrpSpPr/>
          <p:nvPr/>
        </p:nvGrpSpPr>
        <p:grpSpPr>
          <a:xfrm>
            <a:off x="10980169" y="2320450"/>
            <a:ext cx="207127" cy="184018"/>
            <a:chOff x="5058450" y="1870100"/>
            <a:chExt cx="58075" cy="51600"/>
          </a:xfrm>
          <a:solidFill>
            <a:schemeClr val="accent1"/>
          </a:solidFill>
        </p:grpSpPr>
        <p:sp>
          <p:nvSpPr>
            <p:cNvPr id="219" name="Google Shape;663;p33">
              <a:extLst>
                <a:ext uri="{FF2B5EF4-FFF2-40B4-BE49-F238E27FC236}">
                  <a16:creationId xmlns:a16="http://schemas.microsoft.com/office/drawing/2014/main" id="{5CB24A71-81B8-5426-1049-977069BC7CDE}"/>
                </a:ext>
              </a:extLst>
            </p:cNvPr>
            <p:cNvSpPr/>
            <p:nvPr/>
          </p:nvSpPr>
          <p:spPr>
            <a:xfrm>
              <a:off x="5058450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664;p33">
              <a:extLst>
                <a:ext uri="{FF2B5EF4-FFF2-40B4-BE49-F238E27FC236}">
                  <a16:creationId xmlns:a16="http://schemas.microsoft.com/office/drawing/2014/main" id="{12A52068-13EC-9135-1B80-4B2965836B14}"/>
                </a:ext>
              </a:extLst>
            </p:cNvPr>
            <p:cNvSpPr/>
            <p:nvPr/>
          </p:nvSpPr>
          <p:spPr>
            <a:xfrm>
              <a:off x="5090725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665;p33">
            <a:extLst>
              <a:ext uri="{FF2B5EF4-FFF2-40B4-BE49-F238E27FC236}">
                <a16:creationId xmlns:a16="http://schemas.microsoft.com/office/drawing/2014/main" id="{5199CAA8-2768-AF10-AFC6-928A42F9CF6C}"/>
              </a:ext>
            </a:extLst>
          </p:cNvPr>
          <p:cNvGrpSpPr/>
          <p:nvPr/>
        </p:nvGrpSpPr>
        <p:grpSpPr>
          <a:xfrm>
            <a:off x="10099141" y="3015600"/>
            <a:ext cx="148011" cy="157628"/>
            <a:chOff x="4811425" y="2065025"/>
            <a:chExt cx="41500" cy="44200"/>
          </a:xfrm>
          <a:solidFill>
            <a:schemeClr val="accent1"/>
          </a:solidFill>
        </p:grpSpPr>
        <p:sp>
          <p:nvSpPr>
            <p:cNvPr id="222" name="Google Shape;666;p33">
              <a:extLst>
                <a:ext uri="{FF2B5EF4-FFF2-40B4-BE49-F238E27FC236}">
                  <a16:creationId xmlns:a16="http://schemas.microsoft.com/office/drawing/2014/main" id="{8F3A18A5-B787-DB02-925C-21180E10FBAE}"/>
                </a:ext>
              </a:extLst>
            </p:cNvPr>
            <p:cNvSpPr/>
            <p:nvPr/>
          </p:nvSpPr>
          <p:spPr>
            <a:xfrm>
              <a:off x="4825300" y="2065025"/>
              <a:ext cx="27625" cy="44200"/>
            </a:xfrm>
            <a:custGeom>
              <a:avLst/>
              <a:gdLst/>
              <a:ahLst/>
              <a:cxnLst/>
              <a:rect l="l" t="t" r="r" b="b"/>
              <a:pathLst>
                <a:path w="1105" h="1768" extrusionOk="0">
                  <a:moveTo>
                    <a:pt x="217" y="0"/>
                  </a:moveTo>
                  <a:lnTo>
                    <a:pt x="1" y="224"/>
                  </a:lnTo>
                  <a:lnTo>
                    <a:pt x="657" y="880"/>
                  </a:lnTo>
                  <a:lnTo>
                    <a:pt x="1" y="1544"/>
                  </a:lnTo>
                  <a:lnTo>
                    <a:pt x="217" y="1767"/>
                  </a:lnTo>
                  <a:lnTo>
                    <a:pt x="1104" y="88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667;p33">
              <a:extLst>
                <a:ext uri="{FF2B5EF4-FFF2-40B4-BE49-F238E27FC236}">
                  <a16:creationId xmlns:a16="http://schemas.microsoft.com/office/drawing/2014/main" id="{BD2D4311-2695-59C8-3513-D8703FAF18DF}"/>
                </a:ext>
              </a:extLst>
            </p:cNvPr>
            <p:cNvSpPr/>
            <p:nvPr/>
          </p:nvSpPr>
          <p:spPr>
            <a:xfrm>
              <a:off x="4811425" y="2072950"/>
              <a:ext cx="19850" cy="28350"/>
            </a:xfrm>
            <a:custGeom>
              <a:avLst/>
              <a:gdLst/>
              <a:ahLst/>
              <a:cxnLst/>
              <a:rect l="l" t="t" r="r" b="b"/>
              <a:pathLst>
                <a:path w="794" h="1134" extrusionOk="0">
                  <a:moveTo>
                    <a:pt x="224" y="1"/>
                  </a:moveTo>
                  <a:lnTo>
                    <a:pt x="0" y="224"/>
                  </a:lnTo>
                  <a:lnTo>
                    <a:pt x="346" y="563"/>
                  </a:lnTo>
                  <a:lnTo>
                    <a:pt x="0" y="909"/>
                  </a:lnTo>
                  <a:lnTo>
                    <a:pt x="224" y="1133"/>
                  </a:lnTo>
                  <a:lnTo>
                    <a:pt x="794" y="563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" name="Google Shape;668;p33">
            <a:extLst>
              <a:ext uri="{FF2B5EF4-FFF2-40B4-BE49-F238E27FC236}">
                <a16:creationId xmlns:a16="http://schemas.microsoft.com/office/drawing/2014/main" id="{FC5995C7-2AD6-800B-F4B6-C1F20235AE36}"/>
              </a:ext>
            </a:extLst>
          </p:cNvPr>
          <p:cNvGrpSpPr/>
          <p:nvPr/>
        </p:nvGrpSpPr>
        <p:grpSpPr>
          <a:xfrm>
            <a:off x="10521600" y="3015600"/>
            <a:ext cx="176990" cy="157004"/>
            <a:chOff x="4929875" y="2065025"/>
            <a:chExt cx="49625" cy="44025"/>
          </a:xfrm>
          <a:solidFill>
            <a:schemeClr val="accent1"/>
          </a:solidFill>
        </p:grpSpPr>
        <p:sp>
          <p:nvSpPr>
            <p:cNvPr id="225" name="Google Shape;669;p33">
              <a:extLst>
                <a:ext uri="{FF2B5EF4-FFF2-40B4-BE49-F238E27FC236}">
                  <a16:creationId xmlns:a16="http://schemas.microsoft.com/office/drawing/2014/main" id="{84CAEDD1-0ED9-7A45-5918-49D581C28F3C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670;p33">
              <a:extLst>
                <a:ext uri="{FF2B5EF4-FFF2-40B4-BE49-F238E27FC236}">
                  <a16:creationId xmlns:a16="http://schemas.microsoft.com/office/drawing/2014/main" id="{0536F2F1-016C-2322-9261-62852501228A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671;p33">
            <a:extLst>
              <a:ext uri="{FF2B5EF4-FFF2-40B4-BE49-F238E27FC236}">
                <a16:creationId xmlns:a16="http://schemas.microsoft.com/office/drawing/2014/main" id="{390E10D3-C71F-A540-4AFF-284D5735DDD0}"/>
              </a:ext>
            </a:extLst>
          </p:cNvPr>
          <p:cNvGrpSpPr/>
          <p:nvPr/>
        </p:nvGrpSpPr>
        <p:grpSpPr>
          <a:xfrm>
            <a:off x="11071026" y="3020326"/>
            <a:ext cx="102806" cy="148178"/>
            <a:chOff x="5083925" y="2066350"/>
            <a:chExt cx="28825" cy="41550"/>
          </a:xfrm>
          <a:solidFill>
            <a:schemeClr val="accent1"/>
          </a:solidFill>
        </p:grpSpPr>
        <p:sp>
          <p:nvSpPr>
            <p:cNvPr id="228" name="Google Shape;672;p33">
              <a:extLst>
                <a:ext uri="{FF2B5EF4-FFF2-40B4-BE49-F238E27FC236}">
                  <a16:creationId xmlns:a16="http://schemas.microsoft.com/office/drawing/2014/main" id="{1B0B48BA-A9F2-3684-39CD-79F2425F436E}"/>
                </a:ext>
              </a:extLst>
            </p:cNvPr>
            <p:cNvSpPr/>
            <p:nvPr/>
          </p:nvSpPr>
          <p:spPr>
            <a:xfrm>
              <a:off x="5084050" y="2066350"/>
              <a:ext cx="28700" cy="41550"/>
            </a:xfrm>
            <a:custGeom>
              <a:avLst/>
              <a:gdLst/>
              <a:ahLst/>
              <a:cxnLst/>
              <a:rect l="l" t="t" r="r" b="b"/>
              <a:pathLst>
                <a:path w="1148" h="1662" extrusionOk="0">
                  <a:moveTo>
                    <a:pt x="52" y="1"/>
                  </a:moveTo>
                  <a:cubicBezTo>
                    <a:pt x="27" y="1"/>
                    <a:pt x="0" y="24"/>
                    <a:pt x="0" y="56"/>
                  </a:cubicBezTo>
                  <a:lnTo>
                    <a:pt x="0" y="200"/>
                  </a:lnTo>
                  <a:cubicBezTo>
                    <a:pt x="0" y="243"/>
                    <a:pt x="22" y="279"/>
                    <a:pt x="51" y="308"/>
                  </a:cubicBezTo>
                  <a:lnTo>
                    <a:pt x="700" y="791"/>
                  </a:lnTo>
                  <a:cubicBezTo>
                    <a:pt x="729" y="813"/>
                    <a:pt x="729" y="849"/>
                    <a:pt x="700" y="871"/>
                  </a:cubicBezTo>
                  <a:lnTo>
                    <a:pt x="51" y="1354"/>
                  </a:lnTo>
                  <a:cubicBezTo>
                    <a:pt x="22" y="1383"/>
                    <a:pt x="0" y="1419"/>
                    <a:pt x="0" y="1462"/>
                  </a:cubicBezTo>
                  <a:lnTo>
                    <a:pt x="0" y="1613"/>
                  </a:lnTo>
                  <a:cubicBezTo>
                    <a:pt x="0" y="1639"/>
                    <a:pt x="26" y="1661"/>
                    <a:pt x="51" y="1661"/>
                  </a:cubicBezTo>
                  <a:cubicBezTo>
                    <a:pt x="61" y="1661"/>
                    <a:pt x="71" y="1658"/>
                    <a:pt x="80" y="1649"/>
                  </a:cubicBezTo>
                  <a:lnTo>
                    <a:pt x="1111" y="878"/>
                  </a:lnTo>
                  <a:cubicBezTo>
                    <a:pt x="1147" y="856"/>
                    <a:pt x="1147" y="806"/>
                    <a:pt x="1111" y="784"/>
                  </a:cubicBezTo>
                  <a:lnTo>
                    <a:pt x="80" y="12"/>
                  </a:lnTo>
                  <a:cubicBezTo>
                    <a:pt x="72" y="4"/>
                    <a:pt x="62" y="1"/>
                    <a:pt x="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673;p33">
              <a:extLst>
                <a:ext uri="{FF2B5EF4-FFF2-40B4-BE49-F238E27FC236}">
                  <a16:creationId xmlns:a16="http://schemas.microsoft.com/office/drawing/2014/main" id="{F0453BC9-2CDB-9F41-1B5D-AA0041B91197}"/>
                </a:ext>
              </a:extLst>
            </p:cNvPr>
            <p:cNvSpPr/>
            <p:nvPr/>
          </p:nvSpPr>
          <p:spPr>
            <a:xfrm>
              <a:off x="5083925" y="2081325"/>
              <a:ext cx="8800" cy="11600"/>
            </a:xfrm>
            <a:custGeom>
              <a:avLst/>
              <a:gdLst/>
              <a:ahLst/>
              <a:cxnLst/>
              <a:rect l="l" t="t" r="r" b="b"/>
              <a:pathLst>
                <a:path w="352" h="464" extrusionOk="0">
                  <a:moveTo>
                    <a:pt x="53" y="0"/>
                  </a:moveTo>
                  <a:cubicBezTo>
                    <a:pt x="25" y="0"/>
                    <a:pt x="0" y="24"/>
                    <a:pt x="5" y="55"/>
                  </a:cubicBezTo>
                  <a:lnTo>
                    <a:pt x="5" y="416"/>
                  </a:lnTo>
                  <a:cubicBezTo>
                    <a:pt x="5" y="442"/>
                    <a:pt x="31" y="464"/>
                    <a:pt x="56" y="464"/>
                  </a:cubicBezTo>
                  <a:cubicBezTo>
                    <a:pt x="66" y="464"/>
                    <a:pt x="76" y="460"/>
                    <a:pt x="85" y="452"/>
                  </a:cubicBezTo>
                  <a:lnTo>
                    <a:pt x="323" y="279"/>
                  </a:lnTo>
                  <a:cubicBezTo>
                    <a:pt x="352" y="257"/>
                    <a:pt x="352" y="207"/>
                    <a:pt x="323" y="185"/>
                  </a:cubicBezTo>
                  <a:lnTo>
                    <a:pt x="85" y="12"/>
                  </a:lnTo>
                  <a:cubicBezTo>
                    <a:pt x="75" y="4"/>
                    <a:pt x="63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" name="Google Shape;674;p33">
            <a:extLst>
              <a:ext uri="{FF2B5EF4-FFF2-40B4-BE49-F238E27FC236}">
                <a16:creationId xmlns:a16="http://schemas.microsoft.com/office/drawing/2014/main" id="{7967D8FE-9E6F-9183-51DE-3966AD568C55}"/>
              </a:ext>
            </a:extLst>
          </p:cNvPr>
          <p:cNvGrpSpPr/>
          <p:nvPr/>
        </p:nvGrpSpPr>
        <p:grpSpPr>
          <a:xfrm>
            <a:off x="9558275" y="3043239"/>
            <a:ext cx="265084" cy="102351"/>
            <a:chOff x="4659775" y="2072775"/>
            <a:chExt cx="74325" cy="28700"/>
          </a:xfrm>
          <a:solidFill>
            <a:schemeClr val="accent1"/>
          </a:solidFill>
        </p:grpSpPr>
        <p:sp>
          <p:nvSpPr>
            <p:cNvPr id="231" name="Google Shape;675;p33">
              <a:extLst>
                <a:ext uri="{FF2B5EF4-FFF2-40B4-BE49-F238E27FC236}">
                  <a16:creationId xmlns:a16="http://schemas.microsoft.com/office/drawing/2014/main" id="{C1938FA4-D2DC-A724-8AE9-5CCB226D478B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676;p33">
              <a:extLst>
                <a:ext uri="{FF2B5EF4-FFF2-40B4-BE49-F238E27FC236}">
                  <a16:creationId xmlns:a16="http://schemas.microsoft.com/office/drawing/2014/main" id="{87A65B28-6FE4-8571-4F20-0B8AFC2D3293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677;p33">
              <a:extLst>
                <a:ext uri="{FF2B5EF4-FFF2-40B4-BE49-F238E27FC236}">
                  <a16:creationId xmlns:a16="http://schemas.microsoft.com/office/drawing/2014/main" id="{B203A1AB-5198-4B62-091D-1FB51731D5DA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" name="Google Shape;678;p33">
            <a:extLst>
              <a:ext uri="{FF2B5EF4-FFF2-40B4-BE49-F238E27FC236}">
                <a16:creationId xmlns:a16="http://schemas.microsoft.com/office/drawing/2014/main" id="{5A4D4033-B9A2-C929-FC0D-0A1B5C88BECC}"/>
              </a:ext>
            </a:extLst>
          </p:cNvPr>
          <p:cNvGrpSpPr/>
          <p:nvPr/>
        </p:nvGrpSpPr>
        <p:grpSpPr>
          <a:xfrm>
            <a:off x="9567904" y="2699898"/>
            <a:ext cx="245110" cy="130614"/>
            <a:chOff x="4662475" y="1976500"/>
            <a:chExt cx="68725" cy="36625"/>
          </a:xfrm>
          <a:solidFill>
            <a:schemeClr val="accent1"/>
          </a:solidFill>
        </p:grpSpPr>
        <p:sp>
          <p:nvSpPr>
            <p:cNvPr id="235" name="Google Shape;679;p33">
              <a:extLst>
                <a:ext uri="{FF2B5EF4-FFF2-40B4-BE49-F238E27FC236}">
                  <a16:creationId xmlns:a16="http://schemas.microsoft.com/office/drawing/2014/main" id="{246AD398-40AE-4D33-B5D9-935B4F512EB4}"/>
                </a:ext>
              </a:extLst>
            </p:cNvPr>
            <p:cNvSpPr/>
            <p:nvPr/>
          </p:nvSpPr>
          <p:spPr>
            <a:xfrm>
              <a:off x="4690800" y="1976500"/>
              <a:ext cx="40400" cy="36625"/>
            </a:xfrm>
            <a:custGeom>
              <a:avLst/>
              <a:gdLst/>
              <a:ahLst/>
              <a:cxnLst/>
              <a:rect l="l" t="t" r="r" b="b"/>
              <a:pathLst>
                <a:path w="1616" h="1465" extrusionOk="0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680;p33">
              <a:extLst>
                <a:ext uri="{FF2B5EF4-FFF2-40B4-BE49-F238E27FC236}">
                  <a16:creationId xmlns:a16="http://schemas.microsoft.com/office/drawing/2014/main" id="{6896C186-F9E7-BEE1-E86A-0D0F371B49EE}"/>
                </a:ext>
              </a:extLst>
            </p:cNvPr>
            <p:cNvSpPr/>
            <p:nvPr/>
          </p:nvSpPr>
          <p:spPr>
            <a:xfrm>
              <a:off x="46743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681;p33">
              <a:extLst>
                <a:ext uri="{FF2B5EF4-FFF2-40B4-BE49-F238E27FC236}">
                  <a16:creationId xmlns:a16="http://schemas.microsoft.com/office/drawing/2014/main" id="{E9376251-6305-58E9-DAF2-666B463DC7A8}"/>
                </a:ext>
              </a:extLst>
            </p:cNvPr>
            <p:cNvSpPr/>
            <p:nvPr/>
          </p:nvSpPr>
          <p:spPr>
            <a:xfrm>
              <a:off x="4662475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682;p33">
            <a:extLst>
              <a:ext uri="{FF2B5EF4-FFF2-40B4-BE49-F238E27FC236}">
                <a16:creationId xmlns:a16="http://schemas.microsoft.com/office/drawing/2014/main" id="{4D206FA5-F645-02E1-0265-3F9038E57318}"/>
              </a:ext>
            </a:extLst>
          </p:cNvPr>
          <p:cNvGrpSpPr/>
          <p:nvPr/>
        </p:nvGrpSpPr>
        <p:grpSpPr>
          <a:xfrm>
            <a:off x="10969825" y="2688309"/>
            <a:ext cx="236105" cy="153081"/>
            <a:chOff x="5055550" y="1973250"/>
            <a:chExt cx="66200" cy="42925"/>
          </a:xfrm>
          <a:solidFill>
            <a:schemeClr val="accent1"/>
          </a:solidFill>
        </p:grpSpPr>
        <p:sp>
          <p:nvSpPr>
            <p:cNvPr id="239" name="Google Shape;683;p33">
              <a:extLst>
                <a:ext uri="{FF2B5EF4-FFF2-40B4-BE49-F238E27FC236}">
                  <a16:creationId xmlns:a16="http://schemas.microsoft.com/office/drawing/2014/main" id="{6827CC1A-0C82-00BB-FAD3-CEF32900D40C}"/>
                </a:ext>
              </a:extLst>
            </p:cNvPr>
            <p:cNvSpPr/>
            <p:nvPr/>
          </p:nvSpPr>
          <p:spPr>
            <a:xfrm>
              <a:off x="5083675" y="1973250"/>
              <a:ext cx="38075" cy="42925"/>
            </a:xfrm>
            <a:custGeom>
              <a:avLst/>
              <a:gdLst/>
              <a:ahLst/>
              <a:cxnLst/>
              <a:rect l="l" t="t" r="r" b="b"/>
              <a:pathLst>
                <a:path w="1523" h="1717" extrusionOk="0">
                  <a:moveTo>
                    <a:pt x="664" y="0"/>
                  </a:moveTo>
                  <a:lnTo>
                    <a:pt x="664" y="729"/>
                  </a:lnTo>
                  <a:lnTo>
                    <a:pt x="1" y="729"/>
                  </a:lnTo>
                  <a:lnTo>
                    <a:pt x="1" y="996"/>
                  </a:lnTo>
                  <a:lnTo>
                    <a:pt x="664" y="996"/>
                  </a:lnTo>
                  <a:lnTo>
                    <a:pt x="664" y="1717"/>
                  </a:lnTo>
                  <a:lnTo>
                    <a:pt x="1523" y="859"/>
                  </a:lnTo>
                  <a:lnTo>
                    <a:pt x="6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84;p33">
              <a:extLst>
                <a:ext uri="{FF2B5EF4-FFF2-40B4-BE49-F238E27FC236}">
                  <a16:creationId xmlns:a16="http://schemas.microsoft.com/office/drawing/2014/main" id="{4EAA6742-B01D-E107-E35B-68486CD25D21}"/>
                </a:ext>
              </a:extLst>
            </p:cNvPr>
            <p:cNvSpPr/>
            <p:nvPr/>
          </p:nvSpPr>
          <p:spPr>
            <a:xfrm>
              <a:off x="50672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85;p33">
              <a:extLst>
                <a:ext uri="{FF2B5EF4-FFF2-40B4-BE49-F238E27FC236}">
                  <a16:creationId xmlns:a16="http://schemas.microsoft.com/office/drawing/2014/main" id="{0F96FA7F-60F5-4834-F6AC-997F7DEC79DF}"/>
                </a:ext>
              </a:extLst>
            </p:cNvPr>
            <p:cNvSpPr/>
            <p:nvPr/>
          </p:nvSpPr>
          <p:spPr>
            <a:xfrm>
              <a:off x="505555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686;p33">
            <a:extLst>
              <a:ext uri="{FF2B5EF4-FFF2-40B4-BE49-F238E27FC236}">
                <a16:creationId xmlns:a16="http://schemas.microsoft.com/office/drawing/2014/main" id="{D048CBDA-E39D-D9C6-915B-6569DC5E08B7}"/>
              </a:ext>
            </a:extLst>
          </p:cNvPr>
          <p:cNvGrpSpPr/>
          <p:nvPr/>
        </p:nvGrpSpPr>
        <p:grpSpPr>
          <a:xfrm>
            <a:off x="10486915" y="2704803"/>
            <a:ext cx="244397" cy="120539"/>
            <a:chOff x="4920150" y="1977875"/>
            <a:chExt cx="68525" cy="33800"/>
          </a:xfrm>
          <a:solidFill>
            <a:schemeClr val="accent1"/>
          </a:solidFill>
        </p:grpSpPr>
        <p:sp>
          <p:nvSpPr>
            <p:cNvPr id="243" name="Google Shape;687;p33">
              <a:extLst>
                <a:ext uri="{FF2B5EF4-FFF2-40B4-BE49-F238E27FC236}">
                  <a16:creationId xmlns:a16="http://schemas.microsoft.com/office/drawing/2014/main" id="{F449A713-8676-ADEA-01D0-3CB315D0D158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88;p33">
              <a:extLst>
                <a:ext uri="{FF2B5EF4-FFF2-40B4-BE49-F238E27FC236}">
                  <a16:creationId xmlns:a16="http://schemas.microsoft.com/office/drawing/2014/main" id="{13B28126-BAB1-42BB-85F7-1E4841F3A385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89;p33">
              <a:extLst>
                <a:ext uri="{FF2B5EF4-FFF2-40B4-BE49-F238E27FC236}">
                  <a16:creationId xmlns:a16="http://schemas.microsoft.com/office/drawing/2014/main" id="{BC97E4AF-B87E-3C10-BD20-CE6A2A8855B1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690;p33">
            <a:extLst>
              <a:ext uri="{FF2B5EF4-FFF2-40B4-BE49-F238E27FC236}">
                <a16:creationId xmlns:a16="http://schemas.microsoft.com/office/drawing/2014/main" id="{B7188A7A-57F0-5CF5-4990-52D7CC416817}"/>
              </a:ext>
            </a:extLst>
          </p:cNvPr>
          <p:cNvGrpSpPr/>
          <p:nvPr/>
        </p:nvGrpSpPr>
        <p:grpSpPr>
          <a:xfrm>
            <a:off x="10034141" y="2714609"/>
            <a:ext cx="247696" cy="101102"/>
            <a:chOff x="4793200" y="1980625"/>
            <a:chExt cx="69450" cy="28350"/>
          </a:xfrm>
          <a:solidFill>
            <a:schemeClr val="accent1"/>
          </a:solidFill>
        </p:grpSpPr>
        <p:sp>
          <p:nvSpPr>
            <p:cNvPr id="247" name="Google Shape;691;p33">
              <a:extLst>
                <a:ext uri="{FF2B5EF4-FFF2-40B4-BE49-F238E27FC236}">
                  <a16:creationId xmlns:a16="http://schemas.microsoft.com/office/drawing/2014/main" id="{9609FFD7-DD4B-C581-E28B-942E765CB39A}"/>
                </a:ext>
              </a:extLst>
            </p:cNvPr>
            <p:cNvSpPr/>
            <p:nvPr/>
          </p:nvSpPr>
          <p:spPr>
            <a:xfrm>
              <a:off x="4821325" y="1980625"/>
              <a:ext cx="41325" cy="28350"/>
            </a:xfrm>
            <a:custGeom>
              <a:avLst/>
              <a:gdLst/>
              <a:ahLst/>
              <a:cxnLst/>
              <a:rect l="l" t="t" r="r" b="b"/>
              <a:pathLst>
                <a:path w="1653" h="1134" extrusionOk="0">
                  <a:moveTo>
                    <a:pt x="679" y="1"/>
                  </a:moveTo>
                  <a:lnTo>
                    <a:pt x="1112" y="434"/>
                  </a:lnTo>
                  <a:lnTo>
                    <a:pt x="1" y="434"/>
                  </a:lnTo>
                  <a:lnTo>
                    <a:pt x="1" y="701"/>
                  </a:lnTo>
                  <a:lnTo>
                    <a:pt x="1112" y="701"/>
                  </a:lnTo>
                  <a:lnTo>
                    <a:pt x="679" y="1133"/>
                  </a:lnTo>
                  <a:lnTo>
                    <a:pt x="1090" y="1133"/>
                  </a:lnTo>
                  <a:lnTo>
                    <a:pt x="1652" y="564"/>
                  </a:lnTo>
                  <a:lnTo>
                    <a:pt x="10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92;p33">
              <a:extLst>
                <a:ext uri="{FF2B5EF4-FFF2-40B4-BE49-F238E27FC236}">
                  <a16:creationId xmlns:a16="http://schemas.microsoft.com/office/drawing/2014/main" id="{37C05AEB-8B27-54F1-E661-A246F6F2EE5F}"/>
                </a:ext>
              </a:extLst>
            </p:cNvPr>
            <p:cNvSpPr/>
            <p:nvPr/>
          </p:nvSpPr>
          <p:spPr>
            <a:xfrm>
              <a:off x="480492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93;p33">
              <a:extLst>
                <a:ext uri="{FF2B5EF4-FFF2-40B4-BE49-F238E27FC236}">
                  <a16:creationId xmlns:a16="http://schemas.microsoft.com/office/drawing/2014/main" id="{48B0BFC0-8421-D106-1221-3CB71291F19C}"/>
                </a:ext>
              </a:extLst>
            </p:cNvPr>
            <p:cNvSpPr/>
            <p:nvPr/>
          </p:nvSpPr>
          <p:spPr>
            <a:xfrm>
              <a:off x="479320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694;p33">
            <a:extLst>
              <a:ext uri="{FF2B5EF4-FFF2-40B4-BE49-F238E27FC236}">
                <a16:creationId xmlns:a16="http://schemas.microsoft.com/office/drawing/2014/main" id="{4CA0DA30-371C-7F56-70AB-A310ECDD101B}"/>
              </a:ext>
            </a:extLst>
          </p:cNvPr>
          <p:cNvGrpSpPr/>
          <p:nvPr/>
        </p:nvGrpSpPr>
        <p:grpSpPr>
          <a:xfrm>
            <a:off x="9618103" y="3356356"/>
            <a:ext cx="183320" cy="187228"/>
            <a:chOff x="4676550" y="2160575"/>
            <a:chExt cx="51400" cy="52500"/>
          </a:xfrm>
          <a:solidFill>
            <a:schemeClr val="accent1"/>
          </a:solidFill>
        </p:grpSpPr>
        <p:sp>
          <p:nvSpPr>
            <p:cNvPr id="251" name="Google Shape;695;p33">
              <a:extLst>
                <a:ext uri="{FF2B5EF4-FFF2-40B4-BE49-F238E27FC236}">
                  <a16:creationId xmlns:a16="http://schemas.microsoft.com/office/drawing/2014/main" id="{15FD6A81-7778-DCD0-D0EB-8E0BAECBBB38}"/>
                </a:ext>
              </a:extLst>
            </p:cNvPr>
            <p:cNvSpPr/>
            <p:nvPr/>
          </p:nvSpPr>
          <p:spPr>
            <a:xfrm>
              <a:off x="4676550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3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96;p33">
              <a:extLst>
                <a:ext uri="{FF2B5EF4-FFF2-40B4-BE49-F238E27FC236}">
                  <a16:creationId xmlns:a16="http://schemas.microsoft.com/office/drawing/2014/main" id="{961034C2-A00F-89A8-A8A9-6B77392FA8D1}"/>
                </a:ext>
              </a:extLst>
            </p:cNvPr>
            <p:cNvSpPr/>
            <p:nvPr/>
          </p:nvSpPr>
          <p:spPr>
            <a:xfrm>
              <a:off x="4688275" y="2160575"/>
              <a:ext cx="27975" cy="52500"/>
            </a:xfrm>
            <a:custGeom>
              <a:avLst/>
              <a:gdLst/>
              <a:ahLst/>
              <a:cxnLst/>
              <a:rect l="l" t="t" r="r" b="b"/>
              <a:pathLst>
                <a:path w="1119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96" y="2100"/>
                  </a:lnTo>
                  <a:lnTo>
                    <a:pt x="1118" y="1047"/>
                  </a:lnTo>
                  <a:lnTo>
                    <a:pt x="2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97;p33">
              <a:extLst>
                <a:ext uri="{FF2B5EF4-FFF2-40B4-BE49-F238E27FC236}">
                  <a16:creationId xmlns:a16="http://schemas.microsoft.com/office/drawing/2014/main" id="{23E55603-D53F-4CC9-3F7B-DC9BC20605B4}"/>
                </a:ext>
              </a:extLst>
            </p:cNvPr>
            <p:cNvSpPr/>
            <p:nvPr/>
          </p:nvSpPr>
          <p:spPr>
            <a:xfrm>
              <a:off x="4700175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" name="Google Shape;698;p33">
            <a:extLst>
              <a:ext uri="{FF2B5EF4-FFF2-40B4-BE49-F238E27FC236}">
                <a16:creationId xmlns:a16="http://schemas.microsoft.com/office/drawing/2014/main" id="{2054590E-A418-2D83-2AA7-CD0EC5A7C34E}"/>
              </a:ext>
            </a:extLst>
          </p:cNvPr>
          <p:cNvGrpSpPr/>
          <p:nvPr/>
        </p:nvGrpSpPr>
        <p:grpSpPr>
          <a:xfrm>
            <a:off x="9945424" y="3366698"/>
            <a:ext cx="212923" cy="166633"/>
            <a:chOff x="4768325" y="2163475"/>
            <a:chExt cx="59700" cy="46725"/>
          </a:xfrm>
          <a:solidFill>
            <a:schemeClr val="accent1"/>
          </a:solidFill>
        </p:grpSpPr>
        <p:sp>
          <p:nvSpPr>
            <p:cNvPr id="255" name="Google Shape;699;p33">
              <a:extLst>
                <a:ext uri="{FF2B5EF4-FFF2-40B4-BE49-F238E27FC236}">
                  <a16:creationId xmlns:a16="http://schemas.microsoft.com/office/drawing/2014/main" id="{BD805E11-F37A-FE4B-E195-66B6917024EA}"/>
                </a:ext>
              </a:extLst>
            </p:cNvPr>
            <p:cNvSpPr/>
            <p:nvPr/>
          </p:nvSpPr>
          <p:spPr>
            <a:xfrm>
              <a:off x="4768325" y="2163475"/>
              <a:ext cx="35375" cy="46725"/>
            </a:xfrm>
            <a:custGeom>
              <a:avLst/>
              <a:gdLst/>
              <a:ahLst/>
              <a:cxnLst/>
              <a:rect l="l" t="t" r="r" b="b"/>
              <a:pathLst>
                <a:path w="1415" h="1869" extrusionOk="0">
                  <a:moveTo>
                    <a:pt x="0" y="0"/>
                  </a:moveTo>
                  <a:lnTo>
                    <a:pt x="895" y="931"/>
                  </a:lnTo>
                  <a:lnTo>
                    <a:pt x="0" y="1868"/>
                  </a:lnTo>
                  <a:lnTo>
                    <a:pt x="520" y="1868"/>
                  </a:lnTo>
                  <a:lnTo>
                    <a:pt x="1414" y="931"/>
                  </a:lnTo>
                  <a:lnTo>
                    <a:pt x="5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700;p33">
              <a:extLst>
                <a:ext uri="{FF2B5EF4-FFF2-40B4-BE49-F238E27FC236}">
                  <a16:creationId xmlns:a16="http://schemas.microsoft.com/office/drawing/2014/main" id="{F94D2A1A-C5D1-D987-0EA8-D4C4DCF8EB94}"/>
                </a:ext>
              </a:extLst>
            </p:cNvPr>
            <p:cNvSpPr/>
            <p:nvPr/>
          </p:nvSpPr>
          <p:spPr>
            <a:xfrm>
              <a:off x="4792475" y="2163475"/>
              <a:ext cx="35550" cy="46725"/>
            </a:xfrm>
            <a:custGeom>
              <a:avLst/>
              <a:gdLst/>
              <a:ahLst/>
              <a:cxnLst/>
              <a:rect l="l" t="t" r="r" b="b"/>
              <a:pathLst>
                <a:path w="1422" h="1869" extrusionOk="0">
                  <a:moveTo>
                    <a:pt x="1" y="0"/>
                  </a:moveTo>
                  <a:lnTo>
                    <a:pt x="895" y="931"/>
                  </a:lnTo>
                  <a:lnTo>
                    <a:pt x="1" y="1868"/>
                  </a:lnTo>
                  <a:lnTo>
                    <a:pt x="527" y="1868"/>
                  </a:lnTo>
                  <a:lnTo>
                    <a:pt x="1422" y="93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7" name="Google Shape;701;p33">
            <a:extLst>
              <a:ext uri="{FF2B5EF4-FFF2-40B4-BE49-F238E27FC236}">
                <a16:creationId xmlns:a16="http://schemas.microsoft.com/office/drawing/2014/main" id="{8EFDDDC7-8172-844B-CFBA-E5ED31563631}"/>
              </a:ext>
            </a:extLst>
          </p:cNvPr>
          <p:cNvSpPr/>
          <p:nvPr/>
        </p:nvSpPr>
        <p:spPr>
          <a:xfrm>
            <a:off x="10318453" y="3354398"/>
            <a:ext cx="126166" cy="191507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702;p33">
            <a:extLst>
              <a:ext uri="{FF2B5EF4-FFF2-40B4-BE49-F238E27FC236}">
                <a16:creationId xmlns:a16="http://schemas.microsoft.com/office/drawing/2014/main" id="{E04B7DF6-7135-0EBC-9F77-399D88BC251C}"/>
              </a:ext>
            </a:extLst>
          </p:cNvPr>
          <p:cNvSpPr/>
          <p:nvPr/>
        </p:nvSpPr>
        <p:spPr>
          <a:xfrm>
            <a:off x="10573810" y="3331037"/>
            <a:ext cx="236730" cy="238671"/>
          </a:xfrm>
          <a:custGeom>
            <a:avLst/>
            <a:gdLst/>
            <a:ahLst/>
            <a:cxnLst/>
            <a:rect l="l" t="t" r="r" b="b"/>
            <a:pathLst>
              <a:path w="2655" h="2677" extrusionOk="0">
                <a:moveTo>
                  <a:pt x="1320" y="0"/>
                </a:moveTo>
                <a:lnTo>
                  <a:pt x="1320" y="751"/>
                </a:lnTo>
                <a:lnTo>
                  <a:pt x="0" y="751"/>
                </a:lnTo>
                <a:lnTo>
                  <a:pt x="0" y="1926"/>
                </a:lnTo>
                <a:lnTo>
                  <a:pt x="1320" y="1926"/>
                </a:lnTo>
                <a:lnTo>
                  <a:pt x="1320" y="2676"/>
                </a:lnTo>
                <a:lnTo>
                  <a:pt x="2654" y="1335"/>
                </a:lnTo>
                <a:lnTo>
                  <a:pt x="13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703;p33">
            <a:extLst>
              <a:ext uri="{FF2B5EF4-FFF2-40B4-BE49-F238E27FC236}">
                <a16:creationId xmlns:a16="http://schemas.microsoft.com/office/drawing/2014/main" id="{CB664187-8CBF-7CF8-D432-A066133A1EA7}"/>
              </a:ext>
            </a:extLst>
          </p:cNvPr>
          <p:cNvSpPr/>
          <p:nvPr/>
        </p:nvSpPr>
        <p:spPr>
          <a:xfrm>
            <a:off x="10971822" y="4651858"/>
            <a:ext cx="216846" cy="238671"/>
          </a:xfrm>
          <a:custGeom>
            <a:avLst/>
            <a:gdLst/>
            <a:ahLst/>
            <a:cxnLst/>
            <a:rect l="l" t="t" r="r" b="b"/>
            <a:pathLst>
              <a:path w="2432" h="2677" extrusionOk="0">
                <a:moveTo>
                  <a:pt x="801" y="1"/>
                </a:moveTo>
                <a:lnTo>
                  <a:pt x="1205" y="751"/>
                </a:lnTo>
                <a:lnTo>
                  <a:pt x="1" y="751"/>
                </a:lnTo>
                <a:lnTo>
                  <a:pt x="1" y="1927"/>
                </a:lnTo>
                <a:lnTo>
                  <a:pt x="1205" y="1927"/>
                </a:lnTo>
                <a:lnTo>
                  <a:pt x="801" y="2677"/>
                </a:lnTo>
                <a:lnTo>
                  <a:pt x="2431" y="1335"/>
                </a:lnTo>
                <a:lnTo>
                  <a:pt x="80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704;p33">
            <a:extLst>
              <a:ext uri="{FF2B5EF4-FFF2-40B4-BE49-F238E27FC236}">
                <a16:creationId xmlns:a16="http://schemas.microsoft.com/office/drawing/2014/main" id="{A8C58D08-9B8B-CD51-B0C6-F25FAAEDB09D}"/>
              </a:ext>
            </a:extLst>
          </p:cNvPr>
          <p:cNvSpPr/>
          <p:nvPr/>
        </p:nvSpPr>
        <p:spPr>
          <a:xfrm>
            <a:off x="10510148" y="3963183"/>
            <a:ext cx="309398" cy="264972"/>
          </a:xfrm>
          <a:custGeom>
            <a:avLst/>
            <a:gdLst/>
            <a:ahLst/>
            <a:cxnLst/>
            <a:rect l="l" t="t" r="r" b="b"/>
            <a:pathLst>
              <a:path w="3470" h="2972" extrusionOk="0">
                <a:moveTo>
                  <a:pt x="1320" y="505"/>
                </a:moveTo>
                <a:lnTo>
                  <a:pt x="2878" y="1486"/>
                </a:lnTo>
                <a:lnTo>
                  <a:pt x="1320" y="2460"/>
                </a:lnTo>
                <a:lnTo>
                  <a:pt x="1320" y="505"/>
                </a:lnTo>
                <a:close/>
                <a:moveTo>
                  <a:pt x="1984" y="0"/>
                </a:moveTo>
                <a:cubicBezTo>
                  <a:pt x="664" y="0"/>
                  <a:pt x="0" y="1601"/>
                  <a:pt x="938" y="2532"/>
                </a:cubicBezTo>
                <a:cubicBezTo>
                  <a:pt x="1239" y="2835"/>
                  <a:pt x="1610" y="2971"/>
                  <a:pt x="1975" y="2971"/>
                </a:cubicBezTo>
                <a:cubicBezTo>
                  <a:pt x="2737" y="2971"/>
                  <a:pt x="3469" y="2379"/>
                  <a:pt x="3469" y="1486"/>
                </a:cubicBezTo>
                <a:cubicBezTo>
                  <a:pt x="3469" y="664"/>
                  <a:pt x="2806" y="0"/>
                  <a:pt x="19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705;p33">
            <a:extLst>
              <a:ext uri="{FF2B5EF4-FFF2-40B4-BE49-F238E27FC236}">
                <a16:creationId xmlns:a16="http://schemas.microsoft.com/office/drawing/2014/main" id="{4F5C2DAF-7A71-4391-D6C1-6842142F81E9}"/>
              </a:ext>
            </a:extLst>
          </p:cNvPr>
          <p:cNvSpPr/>
          <p:nvPr/>
        </p:nvSpPr>
        <p:spPr>
          <a:xfrm>
            <a:off x="9600173" y="3648715"/>
            <a:ext cx="174404" cy="239295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706;p33">
            <a:extLst>
              <a:ext uri="{FF2B5EF4-FFF2-40B4-BE49-F238E27FC236}">
                <a16:creationId xmlns:a16="http://schemas.microsoft.com/office/drawing/2014/main" id="{A3C5CA65-4B62-D474-3635-5896CF5B16CC}"/>
              </a:ext>
            </a:extLst>
          </p:cNvPr>
          <p:cNvSpPr/>
          <p:nvPr/>
        </p:nvSpPr>
        <p:spPr>
          <a:xfrm>
            <a:off x="9877999" y="4675039"/>
            <a:ext cx="268204" cy="192310"/>
          </a:xfrm>
          <a:custGeom>
            <a:avLst/>
            <a:gdLst/>
            <a:ahLst/>
            <a:cxnLst/>
            <a:rect l="l" t="t" r="r" b="b"/>
            <a:pathLst>
              <a:path w="3008" h="2157" extrusionOk="0">
                <a:moveTo>
                  <a:pt x="0" y="0"/>
                </a:moveTo>
                <a:lnTo>
                  <a:pt x="729" y="1075"/>
                </a:lnTo>
                <a:lnTo>
                  <a:pt x="0" y="2157"/>
                </a:lnTo>
                <a:lnTo>
                  <a:pt x="0" y="2157"/>
                </a:lnTo>
                <a:lnTo>
                  <a:pt x="3008" y="10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707;p33">
            <a:extLst>
              <a:ext uri="{FF2B5EF4-FFF2-40B4-BE49-F238E27FC236}">
                <a16:creationId xmlns:a16="http://schemas.microsoft.com/office/drawing/2014/main" id="{791C533F-DCCE-4142-5578-FE83DA566313}"/>
              </a:ext>
            </a:extLst>
          </p:cNvPr>
          <p:cNvSpPr/>
          <p:nvPr/>
        </p:nvSpPr>
        <p:spPr>
          <a:xfrm>
            <a:off x="9589206" y="4013291"/>
            <a:ext cx="217470" cy="164760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708;p33">
            <a:extLst>
              <a:ext uri="{FF2B5EF4-FFF2-40B4-BE49-F238E27FC236}">
                <a16:creationId xmlns:a16="http://schemas.microsoft.com/office/drawing/2014/main" id="{06DF8566-74C4-180D-1C5D-9A380513A60A}"/>
              </a:ext>
            </a:extLst>
          </p:cNvPr>
          <p:cNvSpPr/>
          <p:nvPr/>
        </p:nvSpPr>
        <p:spPr>
          <a:xfrm>
            <a:off x="10277974" y="4362533"/>
            <a:ext cx="246359" cy="147286"/>
          </a:xfrm>
          <a:custGeom>
            <a:avLst/>
            <a:gdLst/>
            <a:ahLst/>
            <a:cxnLst/>
            <a:rect l="l" t="t" r="r" b="b"/>
            <a:pathLst>
              <a:path w="2763" h="1652" extrusionOk="0">
                <a:moveTo>
                  <a:pt x="2013" y="0"/>
                </a:moveTo>
                <a:lnTo>
                  <a:pt x="1551" y="7"/>
                </a:lnTo>
                <a:lnTo>
                  <a:pt x="2179" y="657"/>
                </a:lnTo>
                <a:lnTo>
                  <a:pt x="0" y="657"/>
                </a:lnTo>
                <a:lnTo>
                  <a:pt x="0" y="988"/>
                </a:lnTo>
                <a:lnTo>
                  <a:pt x="2179" y="988"/>
                </a:lnTo>
                <a:lnTo>
                  <a:pt x="1551" y="1645"/>
                </a:lnTo>
                <a:lnTo>
                  <a:pt x="2005" y="1652"/>
                </a:lnTo>
                <a:lnTo>
                  <a:pt x="2763" y="822"/>
                </a:lnTo>
                <a:lnTo>
                  <a:pt x="201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709;p33">
            <a:extLst>
              <a:ext uri="{FF2B5EF4-FFF2-40B4-BE49-F238E27FC236}">
                <a16:creationId xmlns:a16="http://schemas.microsoft.com/office/drawing/2014/main" id="{5B4A0B7B-637B-6A15-742D-DA4B257725FD}"/>
              </a:ext>
            </a:extLst>
          </p:cNvPr>
          <p:cNvSpPr/>
          <p:nvPr/>
        </p:nvSpPr>
        <p:spPr>
          <a:xfrm>
            <a:off x="10301423" y="3985831"/>
            <a:ext cx="147031" cy="217720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710;p33">
            <a:extLst>
              <a:ext uri="{FF2B5EF4-FFF2-40B4-BE49-F238E27FC236}">
                <a16:creationId xmlns:a16="http://schemas.microsoft.com/office/drawing/2014/main" id="{1250CC4D-ACC1-8EDF-F205-19A9C98E94FF}"/>
              </a:ext>
            </a:extLst>
          </p:cNvPr>
          <p:cNvSpPr/>
          <p:nvPr/>
        </p:nvSpPr>
        <p:spPr>
          <a:xfrm>
            <a:off x="10213689" y="3660485"/>
            <a:ext cx="255364" cy="215668"/>
          </a:xfrm>
          <a:custGeom>
            <a:avLst/>
            <a:gdLst/>
            <a:ahLst/>
            <a:cxnLst/>
            <a:rect l="l" t="t" r="r" b="b"/>
            <a:pathLst>
              <a:path w="2864" h="2419" extrusionOk="0">
                <a:moveTo>
                  <a:pt x="1738" y="1"/>
                </a:moveTo>
                <a:cubicBezTo>
                  <a:pt x="1482" y="1"/>
                  <a:pt x="1258" y="316"/>
                  <a:pt x="1472" y="568"/>
                </a:cubicBezTo>
                <a:lnTo>
                  <a:pt x="1789" y="907"/>
                </a:lnTo>
                <a:lnTo>
                  <a:pt x="375" y="907"/>
                </a:lnTo>
                <a:cubicBezTo>
                  <a:pt x="0" y="929"/>
                  <a:pt x="0" y="1491"/>
                  <a:pt x="375" y="1506"/>
                </a:cubicBezTo>
                <a:lnTo>
                  <a:pt x="1789" y="1506"/>
                </a:lnTo>
                <a:lnTo>
                  <a:pt x="1472" y="1852"/>
                </a:lnTo>
                <a:cubicBezTo>
                  <a:pt x="1258" y="2104"/>
                  <a:pt x="1482" y="2419"/>
                  <a:pt x="1738" y="2419"/>
                </a:cubicBezTo>
                <a:cubicBezTo>
                  <a:pt x="1818" y="2419"/>
                  <a:pt x="1902" y="2388"/>
                  <a:pt x="1976" y="2313"/>
                </a:cubicBezTo>
                <a:lnTo>
                  <a:pt x="2777" y="1441"/>
                </a:lnTo>
                <a:cubicBezTo>
                  <a:pt x="2827" y="1383"/>
                  <a:pt x="2864" y="1304"/>
                  <a:pt x="2864" y="1224"/>
                </a:cubicBezTo>
                <a:lnTo>
                  <a:pt x="2864" y="1195"/>
                </a:lnTo>
                <a:cubicBezTo>
                  <a:pt x="2864" y="1116"/>
                  <a:pt x="2827" y="1037"/>
                  <a:pt x="2777" y="979"/>
                </a:cubicBezTo>
                <a:lnTo>
                  <a:pt x="1976" y="106"/>
                </a:lnTo>
                <a:cubicBezTo>
                  <a:pt x="1902" y="32"/>
                  <a:pt x="1818" y="1"/>
                  <a:pt x="17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711;p33">
            <a:extLst>
              <a:ext uri="{FF2B5EF4-FFF2-40B4-BE49-F238E27FC236}">
                <a16:creationId xmlns:a16="http://schemas.microsoft.com/office/drawing/2014/main" id="{CA6B18AA-2BEE-0E55-3EA8-07A384FF2E23}"/>
              </a:ext>
            </a:extLst>
          </p:cNvPr>
          <p:cNvSpPr/>
          <p:nvPr/>
        </p:nvSpPr>
        <p:spPr>
          <a:xfrm>
            <a:off x="9600173" y="4679497"/>
            <a:ext cx="174404" cy="183394"/>
          </a:xfrm>
          <a:custGeom>
            <a:avLst/>
            <a:gdLst/>
            <a:ahLst/>
            <a:cxnLst/>
            <a:rect l="l" t="t" r="r" b="b"/>
            <a:pathLst>
              <a:path w="1956" h="2057" extrusionOk="0">
                <a:moveTo>
                  <a:pt x="109" y="1"/>
                </a:moveTo>
                <a:lnTo>
                  <a:pt x="1075" y="975"/>
                </a:lnTo>
                <a:lnTo>
                  <a:pt x="1" y="2056"/>
                </a:lnTo>
                <a:lnTo>
                  <a:pt x="859" y="2056"/>
                </a:lnTo>
                <a:lnTo>
                  <a:pt x="1955" y="975"/>
                </a:lnTo>
                <a:lnTo>
                  <a:pt x="97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8" name="Google Shape;712;p33">
            <a:extLst>
              <a:ext uri="{FF2B5EF4-FFF2-40B4-BE49-F238E27FC236}">
                <a16:creationId xmlns:a16="http://schemas.microsoft.com/office/drawing/2014/main" id="{BEC1AAE2-F138-2032-8FC7-AC32943D02BC}"/>
              </a:ext>
            </a:extLst>
          </p:cNvPr>
          <p:cNvGrpSpPr/>
          <p:nvPr/>
        </p:nvGrpSpPr>
        <p:grpSpPr>
          <a:xfrm>
            <a:off x="9946315" y="3689353"/>
            <a:ext cx="165131" cy="156469"/>
            <a:chOff x="4768575" y="2253950"/>
            <a:chExt cx="46300" cy="43875"/>
          </a:xfrm>
          <a:solidFill>
            <a:schemeClr val="accent1"/>
          </a:solidFill>
        </p:grpSpPr>
        <p:sp>
          <p:nvSpPr>
            <p:cNvPr id="269" name="Google Shape;713;p33">
              <a:extLst>
                <a:ext uri="{FF2B5EF4-FFF2-40B4-BE49-F238E27FC236}">
                  <a16:creationId xmlns:a16="http://schemas.microsoft.com/office/drawing/2014/main" id="{24FBF6AD-128F-B31D-5786-77B7949F2EF4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714;p33">
              <a:extLst>
                <a:ext uri="{FF2B5EF4-FFF2-40B4-BE49-F238E27FC236}">
                  <a16:creationId xmlns:a16="http://schemas.microsoft.com/office/drawing/2014/main" id="{701DD9B8-C965-CA15-7E4D-12BDA587D6A9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" name="Google Shape;715;p33">
            <a:extLst>
              <a:ext uri="{FF2B5EF4-FFF2-40B4-BE49-F238E27FC236}">
                <a16:creationId xmlns:a16="http://schemas.microsoft.com/office/drawing/2014/main" id="{BE29C05B-DEBF-EFE5-D009-18A8D1061EB6}"/>
              </a:ext>
            </a:extLst>
          </p:cNvPr>
          <p:cNvSpPr/>
          <p:nvPr/>
        </p:nvSpPr>
        <p:spPr>
          <a:xfrm>
            <a:off x="10904327" y="3651301"/>
            <a:ext cx="272752" cy="234125"/>
          </a:xfrm>
          <a:custGeom>
            <a:avLst/>
            <a:gdLst/>
            <a:ahLst/>
            <a:cxnLst/>
            <a:rect l="l" t="t" r="r" b="b"/>
            <a:pathLst>
              <a:path w="3059" h="2626" extrusionOk="0">
                <a:moveTo>
                  <a:pt x="1796" y="0"/>
                </a:moveTo>
                <a:lnTo>
                  <a:pt x="1176" y="628"/>
                </a:lnTo>
                <a:lnTo>
                  <a:pt x="1378" y="830"/>
                </a:lnTo>
                <a:lnTo>
                  <a:pt x="0" y="830"/>
                </a:lnTo>
                <a:lnTo>
                  <a:pt x="0" y="1710"/>
                </a:lnTo>
                <a:lnTo>
                  <a:pt x="1378" y="1710"/>
                </a:lnTo>
                <a:lnTo>
                  <a:pt x="1082" y="1998"/>
                </a:lnTo>
                <a:lnTo>
                  <a:pt x="1710" y="2626"/>
                </a:lnTo>
                <a:lnTo>
                  <a:pt x="3058" y="1270"/>
                </a:lnTo>
                <a:lnTo>
                  <a:pt x="17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" name="Google Shape;716;p33">
            <a:extLst>
              <a:ext uri="{FF2B5EF4-FFF2-40B4-BE49-F238E27FC236}">
                <a16:creationId xmlns:a16="http://schemas.microsoft.com/office/drawing/2014/main" id="{88035FC8-8E45-F1B9-4B0C-4F849A8AB717}"/>
              </a:ext>
            </a:extLst>
          </p:cNvPr>
          <p:cNvGrpSpPr/>
          <p:nvPr/>
        </p:nvGrpSpPr>
        <p:grpSpPr>
          <a:xfrm>
            <a:off x="10632252" y="4328691"/>
            <a:ext cx="173066" cy="214154"/>
            <a:chOff x="4960900" y="2433225"/>
            <a:chExt cx="48525" cy="60050"/>
          </a:xfrm>
          <a:solidFill>
            <a:schemeClr val="accent1"/>
          </a:solidFill>
        </p:grpSpPr>
        <p:sp>
          <p:nvSpPr>
            <p:cNvPr id="273" name="Google Shape;717;p33">
              <a:extLst>
                <a:ext uri="{FF2B5EF4-FFF2-40B4-BE49-F238E27FC236}">
                  <a16:creationId xmlns:a16="http://schemas.microsoft.com/office/drawing/2014/main" id="{1F04A9F1-170D-6BB3-EC3D-151E42FE8379}"/>
                </a:ext>
              </a:extLst>
            </p:cNvPr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718;p33">
              <a:extLst>
                <a:ext uri="{FF2B5EF4-FFF2-40B4-BE49-F238E27FC236}">
                  <a16:creationId xmlns:a16="http://schemas.microsoft.com/office/drawing/2014/main" id="{5C74803A-067C-9779-5A68-4E83F8A7775B}"/>
                </a:ext>
              </a:extLst>
            </p:cNvPr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" name="Google Shape;719;p33">
            <a:extLst>
              <a:ext uri="{FF2B5EF4-FFF2-40B4-BE49-F238E27FC236}">
                <a16:creationId xmlns:a16="http://schemas.microsoft.com/office/drawing/2014/main" id="{31FAFA8F-3C81-4ABB-FE15-2E4A053C674D}"/>
              </a:ext>
            </a:extLst>
          </p:cNvPr>
          <p:cNvGrpSpPr/>
          <p:nvPr/>
        </p:nvGrpSpPr>
        <p:grpSpPr>
          <a:xfrm>
            <a:off x="10251256" y="4665345"/>
            <a:ext cx="199726" cy="210587"/>
            <a:chOff x="4854075" y="2527625"/>
            <a:chExt cx="56000" cy="59050"/>
          </a:xfrm>
          <a:solidFill>
            <a:schemeClr val="accent1"/>
          </a:solidFill>
        </p:grpSpPr>
        <p:sp>
          <p:nvSpPr>
            <p:cNvPr id="276" name="Google Shape;720;p33">
              <a:extLst>
                <a:ext uri="{FF2B5EF4-FFF2-40B4-BE49-F238E27FC236}">
                  <a16:creationId xmlns:a16="http://schemas.microsoft.com/office/drawing/2014/main" id="{340A866A-AB1B-53EF-61D6-8373B25373E9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721;p33">
              <a:extLst>
                <a:ext uri="{FF2B5EF4-FFF2-40B4-BE49-F238E27FC236}">
                  <a16:creationId xmlns:a16="http://schemas.microsoft.com/office/drawing/2014/main" id="{DA023B48-65F4-A3F0-22AC-3F03F676DE7A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" name="Google Shape;722;p33">
            <a:extLst>
              <a:ext uri="{FF2B5EF4-FFF2-40B4-BE49-F238E27FC236}">
                <a16:creationId xmlns:a16="http://schemas.microsoft.com/office/drawing/2014/main" id="{BEB4A946-8283-E82A-6126-05CE881B74B3}"/>
              </a:ext>
            </a:extLst>
          </p:cNvPr>
          <p:cNvSpPr/>
          <p:nvPr/>
        </p:nvSpPr>
        <p:spPr>
          <a:xfrm>
            <a:off x="9982138" y="4339351"/>
            <a:ext cx="155056" cy="194271"/>
          </a:xfrm>
          <a:custGeom>
            <a:avLst/>
            <a:gdLst/>
            <a:ahLst/>
            <a:cxnLst/>
            <a:rect l="l" t="t" r="r" b="b"/>
            <a:pathLst>
              <a:path w="1739" h="2179" extrusionOk="0">
                <a:moveTo>
                  <a:pt x="1" y="1"/>
                </a:moveTo>
                <a:lnTo>
                  <a:pt x="1" y="2179"/>
                </a:lnTo>
                <a:lnTo>
                  <a:pt x="758" y="2179"/>
                </a:lnTo>
                <a:lnTo>
                  <a:pt x="1739" y="1090"/>
                </a:lnTo>
                <a:lnTo>
                  <a:pt x="75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723;p33">
            <a:extLst>
              <a:ext uri="{FF2B5EF4-FFF2-40B4-BE49-F238E27FC236}">
                <a16:creationId xmlns:a16="http://schemas.microsoft.com/office/drawing/2014/main" id="{51C230B7-3F5A-E4B9-BEE7-342CBA9E6013}"/>
              </a:ext>
            </a:extLst>
          </p:cNvPr>
          <p:cNvSpPr/>
          <p:nvPr/>
        </p:nvSpPr>
        <p:spPr>
          <a:xfrm>
            <a:off x="10942934" y="3352882"/>
            <a:ext cx="234144" cy="194271"/>
          </a:xfrm>
          <a:custGeom>
            <a:avLst/>
            <a:gdLst/>
            <a:ahLst/>
            <a:cxnLst/>
            <a:rect l="l" t="t" r="r" b="b"/>
            <a:pathLst>
              <a:path w="2626" h="2179" extrusionOk="0">
                <a:moveTo>
                  <a:pt x="0" y="1"/>
                </a:moveTo>
                <a:lnTo>
                  <a:pt x="887" y="1090"/>
                </a:lnTo>
                <a:lnTo>
                  <a:pt x="0" y="2179"/>
                </a:lnTo>
                <a:lnTo>
                  <a:pt x="1644" y="2179"/>
                </a:lnTo>
                <a:lnTo>
                  <a:pt x="2625" y="1090"/>
                </a:lnTo>
                <a:lnTo>
                  <a:pt x="164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724;p33">
            <a:extLst>
              <a:ext uri="{FF2B5EF4-FFF2-40B4-BE49-F238E27FC236}">
                <a16:creationId xmlns:a16="http://schemas.microsoft.com/office/drawing/2014/main" id="{BC711E9F-AE0E-D34E-B5C7-C03697285543}"/>
              </a:ext>
            </a:extLst>
          </p:cNvPr>
          <p:cNvSpPr/>
          <p:nvPr/>
        </p:nvSpPr>
        <p:spPr>
          <a:xfrm>
            <a:off x="9612388" y="4339351"/>
            <a:ext cx="198122" cy="194271"/>
          </a:xfrm>
          <a:custGeom>
            <a:avLst/>
            <a:gdLst/>
            <a:ahLst/>
            <a:cxnLst/>
            <a:rect l="l" t="t" r="r" b="b"/>
            <a:pathLst>
              <a:path w="2222" h="2179" extrusionOk="0">
                <a:moveTo>
                  <a:pt x="477" y="1"/>
                </a:moveTo>
                <a:lnTo>
                  <a:pt x="895" y="513"/>
                </a:lnTo>
                <a:lnTo>
                  <a:pt x="1" y="513"/>
                </a:lnTo>
                <a:lnTo>
                  <a:pt x="1" y="1659"/>
                </a:lnTo>
                <a:lnTo>
                  <a:pt x="895" y="1659"/>
                </a:lnTo>
                <a:lnTo>
                  <a:pt x="477" y="2179"/>
                </a:lnTo>
                <a:lnTo>
                  <a:pt x="1234" y="2179"/>
                </a:lnTo>
                <a:lnTo>
                  <a:pt x="2222" y="1090"/>
                </a:lnTo>
                <a:lnTo>
                  <a:pt x="12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" name="Google Shape;725;p33">
            <a:extLst>
              <a:ext uri="{FF2B5EF4-FFF2-40B4-BE49-F238E27FC236}">
                <a16:creationId xmlns:a16="http://schemas.microsoft.com/office/drawing/2014/main" id="{20B8298D-DA03-28AD-3CEA-F8AC0434BB09}"/>
              </a:ext>
            </a:extLst>
          </p:cNvPr>
          <p:cNvGrpSpPr/>
          <p:nvPr/>
        </p:nvGrpSpPr>
        <p:grpSpPr>
          <a:xfrm>
            <a:off x="10984626" y="3977595"/>
            <a:ext cx="145425" cy="235462"/>
            <a:chOff x="5059700" y="2334775"/>
            <a:chExt cx="40775" cy="66025"/>
          </a:xfrm>
          <a:solidFill>
            <a:schemeClr val="accent1"/>
          </a:solidFill>
        </p:grpSpPr>
        <p:sp>
          <p:nvSpPr>
            <p:cNvPr id="282" name="Google Shape;726;p33">
              <a:extLst>
                <a:ext uri="{FF2B5EF4-FFF2-40B4-BE49-F238E27FC236}">
                  <a16:creationId xmlns:a16="http://schemas.microsoft.com/office/drawing/2014/main" id="{490F7CF4-14F2-F2AC-CE77-B4D32DD1215E}"/>
                </a:ext>
              </a:extLst>
            </p:cNvPr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727;p33">
              <a:extLst>
                <a:ext uri="{FF2B5EF4-FFF2-40B4-BE49-F238E27FC236}">
                  <a16:creationId xmlns:a16="http://schemas.microsoft.com/office/drawing/2014/main" id="{E3CAECED-1164-4C8D-DD61-C3961CE238C2}"/>
                </a:ext>
              </a:extLst>
            </p:cNvPr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728;p33">
              <a:extLst>
                <a:ext uri="{FF2B5EF4-FFF2-40B4-BE49-F238E27FC236}">
                  <a16:creationId xmlns:a16="http://schemas.microsoft.com/office/drawing/2014/main" id="{783EE1D2-1BC4-645A-8C1D-CD7C798AEA84}"/>
                </a:ext>
              </a:extLst>
            </p:cNvPr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729;p33">
              <a:extLst>
                <a:ext uri="{FF2B5EF4-FFF2-40B4-BE49-F238E27FC236}">
                  <a16:creationId xmlns:a16="http://schemas.microsoft.com/office/drawing/2014/main" id="{8BA7F5EC-5243-866A-E346-338E17F58B92}"/>
                </a:ext>
              </a:extLst>
            </p:cNvPr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730;p33">
              <a:extLst>
                <a:ext uri="{FF2B5EF4-FFF2-40B4-BE49-F238E27FC236}">
                  <a16:creationId xmlns:a16="http://schemas.microsoft.com/office/drawing/2014/main" id="{1ABE073C-144B-64A3-4DCD-27DE4DCE8713}"/>
                </a:ext>
              </a:extLst>
            </p:cNvPr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731;p33">
              <a:extLst>
                <a:ext uri="{FF2B5EF4-FFF2-40B4-BE49-F238E27FC236}">
                  <a16:creationId xmlns:a16="http://schemas.microsoft.com/office/drawing/2014/main" id="{8427298C-A055-7605-D5C7-7B0F8FBBF2E5}"/>
                </a:ext>
              </a:extLst>
            </p:cNvPr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732;p33">
              <a:extLst>
                <a:ext uri="{FF2B5EF4-FFF2-40B4-BE49-F238E27FC236}">
                  <a16:creationId xmlns:a16="http://schemas.microsoft.com/office/drawing/2014/main" id="{FA776004-665E-2E6E-5FB8-16084A249EBD}"/>
                </a:ext>
              </a:extLst>
            </p:cNvPr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733;p33">
              <a:extLst>
                <a:ext uri="{FF2B5EF4-FFF2-40B4-BE49-F238E27FC236}">
                  <a16:creationId xmlns:a16="http://schemas.microsoft.com/office/drawing/2014/main" id="{EA61CD0D-AF4C-13FC-53E2-0FDA811A2F07}"/>
                </a:ext>
              </a:extLst>
            </p:cNvPr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734;p33">
              <a:extLst>
                <a:ext uri="{FF2B5EF4-FFF2-40B4-BE49-F238E27FC236}">
                  <a16:creationId xmlns:a16="http://schemas.microsoft.com/office/drawing/2014/main" id="{23095C04-92B9-3131-180F-33B403BFB8E0}"/>
                </a:ext>
              </a:extLst>
            </p:cNvPr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735;p33">
            <a:extLst>
              <a:ext uri="{FF2B5EF4-FFF2-40B4-BE49-F238E27FC236}">
                <a16:creationId xmlns:a16="http://schemas.microsoft.com/office/drawing/2014/main" id="{4C545D76-873E-40C1-7749-F448AD56295D}"/>
              </a:ext>
            </a:extLst>
          </p:cNvPr>
          <p:cNvGrpSpPr/>
          <p:nvPr/>
        </p:nvGrpSpPr>
        <p:grpSpPr>
          <a:xfrm>
            <a:off x="10625831" y="3651551"/>
            <a:ext cx="128039" cy="232698"/>
            <a:chOff x="4959100" y="2243350"/>
            <a:chExt cx="35900" cy="65250"/>
          </a:xfrm>
          <a:solidFill>
            <a:schemeClr val="accent1"/>
          </a:solidFill>
        </p:grpSpPr>
        <p:sp>
          <p:nvSpPr>
            <p:cNvPr id="292" name="Google Shape;736;p33">
              <a:extLst>
                <a:ext uri="{FF2B5EF4-FFF2-40B4-BE49-F238E27FC236}">
                  <a16:creationId xmlns:a16="http://schemas.microsoft.com/office/drawing/2014/main" id="{38417A8E-D994-91A0-CA7D-CE6B465D0BBD}"/>
                </a:ext>
              </a:extLst>
            </p:cNvPr>
            <p:cNvSpPr/>
            <p:nvPr/>
          </p:nvSpPr>
          <p:spPr>
            <a:xfrm>
              <a:off x="4959100" y="2243350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737;p33">
              <a:extLst>
                <a:ext uri="{FF2B5EF4-FFF2-40B4-BE49-F238E27FC236}">
                  <a16:creationId xmlns:a16="http://schemas.microsoft.com/office/drawing/2014/main" id="{8515D688-8344-AE01-2819-6A4F8F208899}"/>
                </a:ext>
              </a:extLst>
            </p:cNvPr>
            <p:cNvSpPr/>
            <p:nvPr/>
          </p:nvSpPr>
          <p:spPr>
            <a:xfrm>
              <a:off x="4959100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738;p33">
              <a:extLst>
                <a:ext uri="{FF2B5EF4-FFF2-40B4-BE49-F238E27FC236}">
                  <a16:creationId xmlns:a16="http://schemas.microsoft.com/office/drawing/2014/main" id="{055DF53C-01FF-F42F-AC7F-AE7518E22204}"/>
                </a:ext>
              </a:extLst>
            </p:cNvPr>
            <p:cNvSpPr/>
            <p:nvPr/>
          </p:nvSpPr>
          <p:spPr>
            <a:xfrm>
              <a:off x="4959100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739;p33">
              <a:extLst>
                <a:ext uri="{FF2B5EF4-FFF2-40B4-BE49-F238E27FC236}">
                  <a16:creationId xmlns:a16="http://schemas.microsoft.com/office/drawing/2014/main" id="{81505BC2-1CA0-4D41-4C52-B9E77E116841}"/>
                </a:ext>
              </a:extLst>
            </p:cNvPr>
            <p:cNvSpPr/>
            <p:nvPr/>
          </p:nvSpPr>
          <p:spPr>
            <a:xfrm>
              <a:off x="495910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740;p33">
              <a:extLst>
                <a:ext uri="{FF2B5EF4-FFF2-40B4-BE49-F238E27FC236}">
                  <a16:creationId xmlns:a16="http://schemas.microsoft.com/office/drawing/2014/main" id="{3C1A2930-BCFA-EF15-E386-C0EDA0948D4E}"/>
                </a:ext>
              </a:extLst>
            </p:cNvPr>
            <p:cNvSpPr/>
            <p:nvPr/>
          </p:nvSpPr>
          <p:spPr>
            <a:xfrm>
              <a:off x="4959150" y="2282475"/>
              <a:ext cx="7900" cy="6775"/>
            </a:xfrm>
            <a:custGeom>
              <a:avLst/>
              <a:gdLst/>
              <a:ahLst/>
              <a:cxnLst/>
              <a:rect l="l" t="t" r="r" b="b"/>
              <a:pathLst>
                <a:path w="316" h="271" extrusionOk="0">
                  <a:moveTo>
                    <a:pt x="171" y="0"/>
                  </a:moveTo>
                  <a:cubicBezTo>
                    <a:pt x="60" y="0"/>
                    <a:pt x="0" y="147"/>
                    <a:pt x="85" y="231"/>
                  </a:cubicBezTo>
                  <a:cubicBezTo>
                    <a:pt x="112" y="259"/>
                    <a:pt x="145" y="271"/>
                    <a:pt x="178" y="271"/>
                  </a:cubicBezTo>
                  <a:cubicBezTo>
                    <a:pt x="248" y="271"/>
                    <a:pt x="315" y="214"/>
                    <a:pt x="315" y="130"/>
                  </a:cubicBezTo>
                  <a:cubicBezTo>
                    <a:pt x="315" y="58"/>
                    <a:pt x="258" y="1"/>
                    <a:pt x="178" y="1"/>
                  </a:cubicBezTo>
                  <a:cubicBezTo>
                    <a:pt x="176" y="0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741;p33">
              <a:extLst>
                <a:ext uri="{FF2B5EF4-FFF2-40B4-BE49-F238E27FC236}">
                  <a16:creationId xmlns:a16="http://schemas.microsoft.com/office/drawing/2014/main" id="{C928F8D0-7694-8BFC-73D0-84D9E3ED11AD}"/>
                </a:ext>
              </a:extLst>
            </p:cNvPr>
            <p:cNvSpPr/>
            <p:nvPr/>
          </p:nvSpPr>
          <p:spPr>
            <a:xfrm>
              <a:off x="4959100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742;p33">
              <a:extLst>
                <a:ext uri="{FF2B5EF4-FFF2-40B4-BE49-F238E27FC236}">
                  <a16:creationId xmlns:a16="http://schemas.microsoft.com/office/drawing/2014/main" id="{35010E26-3ED0-933B-C0B3-08507469AC1E}"/>
                </a:ext>
              </a:extLst>
            </p:cNvPr>
            <p:cNvSpPr/>
            <p:nvPr/>
          </p:nvSpPr>
          <p:spPr>
            <a:xfrm>
              <a:off x="4959100" y="230177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2"/>
                    <a:pt x="184" y="272"/>
                  </a:cubicBezTo>
                  <a:cubicBezTo>
                    <a:pt x="253" y="272"/>
                    <a:pt x="317" y="219"/>
                    <a:pt x="317" y="137"/>
                  </a:cubicBezTo>
                  <a:cubicBezTo>
                    <a:pt x="317" y="58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743;p33">
              <a:extLst>
                <a:ext uri="{FF2B5EF4-FFF2-40B4-BE49-F238E27FC236}">
                  <a16:creationId xmlns:a16="http://schemas.microsoft.com/office/drawing/2014/main" id="{5C30695F-7D8C-EAA1-E976-8AB9F34B7C8C}"/>
                </a:ext>
              </a:extLst>
            </p:cNvPr>
            <p:cNvSpPr/>
            <p:nvPr/>
          </p:nvSpPr>
          <p:spPr>
            <a:xfrm>
              <a:off x="4968475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744;p33">
              <a:extLst>
                <a:ext uri="{FF2B5EF4-FFF2-40B4-BE49-F238E27FC236}">
                  <a16:creationId xmlns:a16="http://schemas.microsoft.com/office/drawing/2014/main" id="{BD8B8585-D88D-C8D4-834B-A2BA3D332C1E}"/>
                </a:ext>
              </a:extLst>
            </p:cNvPr>
            <p:cNvSpPr/>
            <p:nvPr/>
          </p:nvSpPr>
          <p:spPr>
            <a:xfrm>
              <a:off x="4968475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58" y="0"/>
                    <a:pt x="0" y="145"/>
                    <a:pt x="80" y="231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7"/>
                  </a:cubicBezTo>
                  <a:cubicBezTo>
                    <a:pt x="318" y="65"/>
                    <a:pt x="253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745;p33">
              <a:extLst>
                <a:ext uri="{FF2B5EF4-FFF2-40B4-BE49-F238E27FC236}">
                  <a16:creationId xmlns:a16="http://schemas.microsoft.com/office/drawing/2014/main" id="{EDDDE581-2519-A165-FAC0-9306445D7341}"/>
                </a:ext>
              </a:extLst>
            </p:cNvPr>
            <p:cNvSpPr/>
            <p:nvPr/>
          </p:nvSpPr>
          <p:spPr>
            <a:xfrm>
              <a:off x="4968475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7" y="232"/>
                  </a:cubicBezTo>
                  <a:cubicBezTo>
                    <a:pt x="113" y="260"/>
                    <a:pt x="147" y="273"/>
                    <a:pt x="181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66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746;p33">
              <a:extLst>
                <a:ext uri="{FF2B5EF4-FFF2-40B4-BE49-F238E27FC236}">
                  <a16:creationId xmlns:a16="http://schemas.microsoft.com/office/drawing/2014/main" id="{B3253A34-8E6A-0D0E-4014-D39BA84F2B73}"/>
                </a:ext>
              </a:extLst>
            </p:cNvPr>
            <p:cNvSpPr/>
            <p:nvPr/>
          </p:nvSpPr>
          <p:spPr>
            <a:xfrm>
              <a:off x="49685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extrusionOk="0">
                  <a:moveTo>
                    <a:pt x="171" y="0"/>
                  </a:moveTo>
                  <a:cubicBezTo>
                    <a:pt x="54" y="0"/>
                    <a:pt x="1" y="147"/>
                    <a:pt x="79" y="231"/>
                  </a:cubicBezTo>
                  <a:cubicBezTo>
                    <a:pt x="106" y="259"/>
                    <a:pt x="140" y="271"/>
                    <a:pt x="173" y="271"/>
                  </a:cubicBezTo>
                  <a:cubicBezTo>
                    <a:pt x="246" y="271"/>
                    <a:pt x="317" y="214"/>
                    <a:pt x="317" y="130"/>
                  </a:cubicBezTo>
                  <a:cubicBezTo>
                    <a:pt x="317" y="58"/>
                    <a:pt x="252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747;p33">
              <a:extLst>
                <a:ext uri="{FF2B5EF4-FFF2-40B4-BE49-F238E27FC236}">
                  <a16:creationId xmlns:a16="http://schemas.microsoft.com/office/drawing/2014/main" id="{7D464F21-408B-DE22-1258-BC79A4BC5FA3}"/>
                </a:ext>
              </a:extLst>
            </p:cNvPr>
            <p:cNvSpPr/>
            <p:nvPr/>
          </p:nvSpPr>
          <p:spPr>
            <a:xfrm>
              <a:off x="4968475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748;p33">
              <a:extLst>
                <a:ext uri="{FF2B5EF4-FFF2-40B4-BE49-F238E27FC236}">
                  <a16:creationId xmlns:a16="http://schemas.microsoft.com/office/drawing/2014/main" id="{512C8513-B051-374A-CD46-1D12267F0880}"/>
                </a:ext>
              </a:extLst>
            </p:cNvPr>
            <p:cNvSpPr/>
            <p:nvPr/>
          </p:nvSpPr>
          <p:spPr>
            <a:xfrm>
              <a:off x="4977650" y="2262825"/>
              <a:ext cx="7975" cy="6825"/>
            </a:xfrm>
            <a:custGeom>
              <a:avLst/>
              <a:gdLst/>
              <a:ahLst/>
              <a:cxnLst/>
              <a:rect l="l" t="t" r="r" b="b"/>
              <a:pathLst>
                <a:path w="319" h="273" extrusionOk="0">
                  <a:moveTo>
                    <a:pt x="181" y="0"/>
                  </a:moveTo>
                  <a:cubicBezTo>
                    <a:pt x="66" y="0"/>
                    <a:pt x="1" y="145"/>
                    <a:pt x="88" y="231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7"/>
                  </a:cubicBezTo>
                  <a:cubicBezTo>
                    <a:pt x="318" y="65"/>
                    <a:pt x="261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749;p33">
              <a:extLst>
                <a:ext uri="{FF2B5EF4-FFF2-40B4-BE49-F238E27FC236}">
                  <a16:creationId xmlns:a16="http://schemas.microsoft.com/office/drawing/2014/main" id="{16B865EA-4EA8-0100-E287-D7E3E1904439}"/>
                </a:ext>
              </a:extLst>
            </p:cNvPr>
            <p:cNvSpPr/>
            <p:nvPr/>
          </p:nvSpPr>
          <p:spPr>
            <a:xfrm>
              <a:off x="4977650" y="2272550"/>
              <a:ext cx="7975" cy="6850"/>
            </a:xfrm>
            <a:custGeom>
              <a:avLst/>
              <a:gdLst/>
              <a:ahLst/>
              <a:cxnLst/>
              <a:rect l="l" t="t" r="r" b="b"/>
              <a:pathLst>
                <a:path w="319" h="274" extrusionOk="0">
                  <a:moveTo>
                    <a:pt x="181" y="1"/>
                  </a:moveTo>
                  <a:cubicBezTo>
                    <a:pt x="66" y="1"/>
                    <a:pt x="1" y="152"/>
                    <a:pt x="88" y="232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8"/>
                  </a:cubicBezTo>
                  <a:cubicBezTo>
                    <a:pt x="318" y="59"/>
                    <a:pt x="261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750;p33">
              <a:extLst>
                <a:ext uri="{FF2B5EF4-FFF2-40B4-BE49-F238E27FC236}">
                  <a16:creationId xmlns:a16="http://schemas.microsoft.com/office/drawing/2014/main" id="{EA159E6C-5354-F066-E926-E6272C6FF3A2}"/>
                </a:ext>
              </a:extLst>
            </p:cNvPr>
            <p:cNvSpPr/>
            <p:nvPr/>
          </p:nvSpPr>
          <p:spPr>
            <a:xfrm>
              <a:off x="49777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extrusionOk="0">
                  <a:moveTo>
                    <a:pt x="171" y="0"/>
                  </a:moveTo>
                  <a:cubicBezTo>
                    <a:pt x="61" y="0"/>
                    <a:pt x="1" y="147"/>
                    <a:pt x="86" y="231"/>
                  </a:cubicBezTo>
                  <a:cubicBezTo>
                    <a:pt x="113" y="259"/>
                    <a:pt x="146" y="271"/>
                    <a:pt x="179" y="271"/>
                  </a:cubicBezTo>
                  <a:cubicBezTo>
                    <a:pt x="249" y="271"/>
                    <a:pt x="316" y="214"/>
                    <a:pt x="316" y="130"/>
                  </a:cubicBezTo>
                  <a:cubicBezTo>
                    <a:pt x="316" y="58"/>
                    <a:pt x="259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751;p33">
              <a:extLst>
                <a:ext uri="{FF2B5EF4-FFF2-40B4-BE49-F238E27FC236}">
                  <a16:creationId xmlns:a16="http://schemas.microsoft.com/office/drawing/2014/main" id="{868AD6E1-0C4F-3C30-BE68-CB8D34EE92A4}"/>
                </a:ext>
              </a:extLst>
            </p:cNvPr>
            <p:cNvSpPr/>
            <p:nvPr/>
          </p:nvSpPr>
          <p:spPr>
            <a:xfrm>
              <a:off x="498705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52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752;p33">
            <a:extLst>
              <a:ext uri="{FF2B5EF4-FFF2-40B4-BE49-F238E27FC236}">
                <a16:creationId xmlns:a16="http://schemas.microsoft.com/office/drawing/2014/main" id="{85DDEC7A-D2D6-4BDD-4484-B1E32555E049}"/>
              </a:ext>
            </a:extLst>
          </p:cNvPr>
          <p:cNvGrpSpPr/>
          <p:nvPr/>
        </p:nvGrpSpPr>
        <p:grpSpPr>
          <a:xfrm>
            <a:off x="10906162" y="4318349"/>
            <a:ext cx="270880" cy="234836"/>
            <a:chOff x="5037700" y="2430325"/>
            <a:chExt cx="75950" cy="65850"/>
          </a:xfrm>
          <a:solidFill>
            <a:schemeClr val="accent1"/>
          </a:solidFill>
        </p:grpSpPr>
        <p:sp>
          <p:nvSpPr>
            <p:cNvPr id="309" name="Google Shape;753;p33">
              <a:extLst>
                <a:ext uri="{FF2B5EF4-FFF2-40B4-BE49-F238E27FC236}">
                  <a16:creationId xmlns:a16="http://schemas.microsoft.com/office/drawing/2014/main" id="{EDA94AC7-8E37-B2CF-CFC3-031699500ED2}"/>
                </a:ext>
              </a:extLst>
            </p:cNvPr>
            <p:cNvSpPr/>
            <p:nvPr/>
          </p:nvSpPr>
          <p:spPr>
            <a:xfrm>
              <a:off x="5059700" y="2430325"/>
              <a:ext cx="53950" cy="65850"/>
            </a:xfrm>
            <a:custGeom>
              <a:avLst/>
              <a:gdLst/>
              <a:ahLst/>
              <a:cxnLst/>
              <a:rect l="l" t="t" r="r" b="b"/>
              <a:pathLst>
                <a:path w="2158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1292" y="2633"/>
                  </a:lnTo>
                  <a:lnTo>
                    <a:pt x="2157" y="1321"/>
                  </a:lnTo>
                  <a:lnTo>
                    <a:pt x="12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754;p33">
              <a:extLst>
                <a:ext uri="{FF2B5EF4-FFF2-40B4-BE49-F238E27FC236}">
                  <a16:creationId xmlns:a16="http://schemas.microsoft.com/office/drawing/2014/main" id="{E34E786C-C680-F189-BB97-82A2344220E3}"/>
                </a:ext>
              </a:extLst>
            </p:cNvPr>
            <p:cNvSpPr/>
            <p:nvPr/>
          </p:nvSpPr>
          <p:spPr>
            <a:xfrm>
              <a:off x="5037700" y="2430325"/>
              <a:ext cx="34100" cy="65850"/>
            </a:xfrm>
            <a:custGeom>
              <a:avLst/>
              <a:gdLst/>
              <a:ahLst/>
              <a:cxnLst/>
              <a:rect l="l" t="t" r="r" b="b"/>
              <a:pathLst>
                <a:path w="1364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498" y="2633"/>
                  </a:lnTo>
                  <a:lnTo>
                    <a:pt x="1364" y="1321"/>
                  </a:lnTo>
                  <a:lnTo>
                    <a:pt x="4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755;p33">
            <a:extLst>
              <a:ext uri="{FF2B5EF4-FFF2-40B4-BE49-F238E27FC236}">
                <a16:creationId xmlns:a16="http://schemas.microsoft.com/office/drawing/2014/main" id="{6A26D0AB-A86C-F6D4-8322-E7CD3FA36AA3}"/>
              </a:ext>
            </a:extLst>
          </p:cNvPr>
          <p:cNvGrpSpPr/>
          <p:nvPr/>
        </p:nvGrpSpPr>
        <p:grpSpPr>
          <a:xfrm>
            <a:off x="9904943" y="4002647"/>
            <a:ext cx="328034" cy="185178"/>
            <a:chOff x="4756975" y="2341800"/>
            <a:chExt cx="91975" cy="51925"/>
          </a:xfrm>
          <a:solidFill>
            <a:schemeClr val="accent1"/>
          </a:solidFill>
        </p:grpSpPr>
        <p:sp>
          <p:nvSpPr>
            <p:cNvPr id="312" name="Google Shape;756;p33">
              <a:extLst>
                <a:ext uri="{FF2B5EF4-FFF2-40B4-BE49-F238E27FC236}">
                  <a16:creationId xmlns:a16="http://schemas.microsoft.com/office/drawing/2014/main" id="{238E6AAD-97B3-BC76-8FBA-ACACEFC6D9CD}"/>
                </a:ext>
              </a:extLst>
            </p:cNvPr>
            <p:cNvSpPr/>
            <p:nvPr/>
          </p:nvSpPr>
          <p:spPr>
            <a:xfrm>
              <a:off x="4756975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757;p33">
              <a:extLst>
                <a:ext uri="{FF2B5EF4-FFF2-40B4-BE49-F238E27FC236}">
                  <a16:creationId xmlns:a16="http://schemas.microsoft.com/office/drawing/2014/main" id="{6E5C170D-BE95-AB5E-8EB9-FB292693E1C4}"/>
                </a:ext>
              </a:extLst>
            </p:cNvPr>
            <p:cNvSpPr/>
            <p:nvPr/>
          </p:nvSpPr>
          <p:spPr>
            <a:xfrm>
              <a:off x="4777350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758;p33">
              <a:extLst>
                <a:ext uri="{FF2B5EF4-FFF2-40B4-BE49-F238E27FC236}">
                  <a16:creationId xmlns:a16="http://schemas.microsoft.com/office/drawing/2014/main" id="{FFEEC810-66B1-976D-3926-A7404F35087A}"/>
                </a:ext>
              </a:extLst>
            </p:cNvPr>
            <p:cNvSpPr/>
            <p:nvPr/>
          </p:nvSpPr>
          <p:spPr>
            <a:xfrm>
              <a:off x="4797725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759;p33">
              <a:extLst>
                <a:ext uri="{FF2B5EF4-FFF2-40B4-BE49-F238E27FC236}">
                  <a16:creationId xmlns:a16="http://schemas.microsoft.com/office/drawing/2014/main" id="{13F0EE82-95DC-13D2-124A-0CBE1181E2DD}"/>
                </a:ext>
              </a:extLst>
            </p:cNvPr>
            <p:cNvSpPr/>
            <p:nvPr/>
          </p:nvSpPr>
          <p:spPr>
            <a:xfrm>
              <a:off x="4818100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760;p33">
              <a:extLst>
                <a:ext uri="{FF2B5EF4-FFF2-40B4-BE49-F238E27FC236}">
                  <a16:creationId xmlns:a16="http://schemas.microsoft.com/office/drawing/2014/main" id="{375965DE-0247-523A-6E21-DBE0F8FFBDFA}"/>
                </a:ext>
              </a:extLst>
            </p:cNvPr>
            <p:cNvSpPr/>
            <p:nvPr/>
          </p:nvSpPr>
          <p:spPr>
            <a:xfrm>
              <a:off x="4768675" y="2352625"/>
              <a:ext cx="8875" cy="9025"/>
            </a:xfrm>
            <a:custGeom>
              <a:avLst/>
              <a:gdLst/>
              <a:ahLst/>
              <a:cxnLst/>
              <a:rect l="l" t="t" r="r" b="b"/>
              <a:pathLst>
                <a:path w="355" h="361" extrusionOk="0">
                  <a:moveTo>
                    <a:pt x="174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74" y="361"/>
                  </a:cubicBezTo>
                  <a:cubicBezTo>
                    <a:pt x="275" y="361"/>
                    <a:pt x="354" y="281"/>
                    <a:pt x="354" y="181"/>
                  </a:cubicBezTo>
                  <a:cubicBezTo>
                    <a:pt x="354" y="87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761;p33">
              <a:extLst>
                <a:ext uri="{FF2B5EF4-FFF2-40B4-BE49-F238E27FC236}">
                  <a16:creationId xmlns:a16="http://schemas.microsoft.com/office/drawing/2014/main" id="{721FEC5C-2B99-5958-BAEE-59BFF8842103}"/>
                </a:ext>
              </a:extLst>
            </p:cNvPr>
            <p:cNvSpPr/>
            <p:nvPr/>
          </p:nvSpPr>
          <p:spPr>
            <a:xfrm>
              <a:off x="4787425" y="2352625"/>
              <a:ext cx="10500" cy="9125"/>
            </a:xfrm>
            <a:custGeom>
              <a:avLst/>
              <a:gdLst/>
              <a:ahLst/>
              <a:cxnLst/>
              <a:rect l="l" t="t" r="r" b="b"/>
              <a:pathLst>
                <a:path w="420" h="365" extrusionOk="0">
                  <a:moveTo>
                    <a:pt x="239" y="0"/>
                  </a:moveTo>
                  <a:cubicBezTo>
                    <a:pt x="80" y="0"/>
                    <a:pt x="1" y="195"/>
                    <a:pt x="116" y="310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2"/>
                    <a:pt x="419" y="181"/>
                  </a:cubicBezTo>
                  <a:cubicBezTo>
                    <a:pt x="419" y="87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762;p33">
              <a:extLst>
                <a:ext uri="{FF2B5EF4-FFF2-40B4-BE49-F238E27FC236}">
                  <a16:creationId xmlns:a16="http://schemas.microsoft.com/office/drawing/2014/main" id="{453EC034-BCDD-DFEF-FF87-1B3722D9DF2F}"/>
                </a:ext>
              </a:extLst>
            </p:cNvPr>
            <p:cNvSpPr/>
            <p:nvPr/>
          </p:nvSpPr>
          <p:spPr>
            <a:xfrm>
              <a:off x="4809250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763;p33">
              <a:extLst>
                <a:ext uri="{FF2B5EF4-FFF2-40B4-BE49-F238E27FC236}">
                  <a16:creationId xmlns:a16="http://schemas.microsoft.com/office/drawing/2014/main" id="{3C5B1A99-8F1D-550C-215B-D36344300AD0}"/>
                </a:ext>
              </a:extLst>
            </p:cNvPr>
            <p:cNvSpPr/>
            <p:nvPr/>
          </p:nvSpPr>
          <p:spPr>
            <a:xfrm>
              <a:off x="4829625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764;p33">
              <a:extLst>
                <a:ext uri="{FF2B5EF4-FFF2-40B4-BE49-F238E27FC236}">
                  <a16:creationId xmlns:a16="http://schemas.microsoft.com/office/drawing/2014/main" id="{C524F684-31D8-92CC-1324-9852D3382A1F}"/>
                </a:ext>
              </a:extLst>
            </p:cNvPr>
            <p:cNvSpPr/>
            <p:nvPr/>
          </p:nvSpPr>
          <p:spPr>
            <a:xfrm>
              <a:off x="4777350" y="2363250"/>
              <a:ext cx="10650" cy="9025"/>
            </a:xfrm>
            <a:custGeom>
              <a:avLst/>
              <a:gdLst/>
              <a:ahLst/>
              <a:cxnLst/>
              <a:rect l="l" t="t" r="r" b="b"/>
              <a:pathLst>
                <a:path w="426" h="361" extrusionOk="0">
                  <a:moveTo>
                    <a:pt x="245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2" y="345"/>
                    <a:pt x="197" y="361"/>
                    <a:pt x="241" y="361"/>
                  </a:cubicBezTo>
                  <a:cubicBezTo>
                    <a:pt x="335" y="361"/>
                    <a:pt x="426" y="289"/>
                    <a:pt x="426" y="181"/>
                  </a:cubicBezTo>
                  <a:cubicBezTo>
                    <a:pt x="426" y="80"/>
                    <a:pt x="339" y="1"/>
                    <a:pt x="2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765;p33">
              <a:extLst>
                <a:ext uri="{FF2B5EF4-FFF2-40B4-BE49-F238E27FC236}">
                  <a16:creationId xmlns:a16="http://schemas.microsoft.com/office/drawing/2014/main" id="{DF897657-569D-EA3B-0F58-28E594351A1A}"/>
                </a:ext>
              </a:extLst>
            </p:cNvPr>
            <p:cNvSpPr/>
            <p:nvPr/>
          </p:nvSpPr>
          <p:spPr>
            <a:xfrm>
              <a:off x="479772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766;p33">
              <a:extLst>
                <a:ext uri="{FF2B5EF4-FFF2-40B4-BE49-F238E27FC236}">
                  <a16:creationId xmlns:a16="http://schemas.microsoft.com/office/drawing/2014/main" id="{AB2AF99B-ECE7-01CD-871E-492B508E4261}"/>
                </a:ext>
              </a:extLst>
            </p:cNvPr>
            <p:cNvSpPr/>
            <p:nvPr/>
          </p:nvSpPr>
          <p:spPr>
            <a:xfrm>
              <a:off x="4818100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767;p33">
              <a:extLst>
                <a:ext uri="{FF2B5EF4-FFF2-40B4-BE49-F238E27FC236}">
                  <a16:creationId xmlns:a16="http://schemas.microsoft.com/office/drawing/2014/main" id="{DB1BBE68-A292-E691-EC9D-CAA85C31259A}"/>
                </a:ext>
              </a:extLst>
            </p:cNvPr>
            <p:cNvSpPr/>
            <p:nvPr/>
          </p:nvSpPr>
          <p:spPr>
            <a:xfrm>
              <a:off x="483847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08" y="311"/>
                  </a:cubicBezTo>
                  <a:cubicBezTo>
                    <a:pt x="145" y="345"/>
                    <a:pt x="190" y="361"/>
                    <a:pt x="233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768;p33">
              <a:extLst>
                <a:ext uri="{FF2B5EF4-FFF2-40B4-BE49-F238E27FC236}">
                  <a16:creationId xmlns:a16="http://schemas.microsoft.com/office/drawing/2014/main" id="{F3A9AC2A-B2DF-ACBB-D329-6454396BA848}"/>
                </a:ext>
              </a:extLst>
            </p:cNvPr>
            <p:cNvSpPr/>
            <p:nvPr/>
          </p:nvSpPr>
          <p:spPr>
            <a:xfrm>
              <a:off x="4768675" y="2374075"/>
              <a:ext cx="8875" cy="9050"/>
            </a:xfrm>
            <a:custGeom>
              <a:avLst/>
              <a:gdLst/>
              <a:ahLst/>
              <a:cxnLst/>
              <a:rect l="l" t="t" r="r" b="b"/>
              <a:pathLst>
                <a:path w="355" h="362" extrusionOk="0">
                  <a:moveTo>
                    <a:pt x="174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74" y="361"/>
                  </a:cubicBezTo>
                  <a:cubicBezTo>
                    <a:pt x="275" y="361"/>
                    <a:pt x="354" y="282"/>
                    <a:pt x="354" y="181"/>
                  </a:cubicBezTo>
                  <a:cubicBezTo>
                    <a:pt x="354" y="80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769;p33">
              <a:extLst>
                <a:ext uri="{FF2B5EF4-FFF2-40B4-BE49-F238E27FC236}">
                  <a16:creationId xmlns:a16="http://schemas.microsoft.com/office/drawing/2014/main" id="{38D348A0-51F5-9FCB-A423-06F0F16730E5}"/>
                </a:ext>
              </a:extLst>
            </p:cNvPr>
            <p:cNvSpPr/>
            <p:nvPr/>
          </p:nvSpPr>
          <p:spPr>
            <a:xfrm>
              <a:off x="4787425" y="2374075"/>
              <a:ext cx="10500" cy="9150"/>
            </a:xfrm>
            <a:custGeom>
              <a:avLst/>
              <a:gdLst/>
              <a:ahLst/>
              <a:cxnLst/>
              <a:rect l="l" t="t" r="r" b="b"/>
              <a:pathLst>
                <a:path w="420" h="366" extrusionOk="0">
                  <a:moveTo>
                    <a:pt x="239" y="0"/>
                  </a:moveTo>
                  <a:cubicBezTo>
                    <a:pt x="80" y="0"/>
                    <a:pt x="1" y="195"/>
                    <a:pt x="116" y="311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3"/>
                    <a:pt x="419" y="181"/>
                  </a:cubicBezTo>
                  <a:cubicBezTo>
                    <a:pt x="419" y="80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770;p33">
              <a:extLst>
                <a:ext uri="{FF2B5EF4-FFF2-40B4-BE49-F238E27FC236}">
                  <a16:creationId xmlns:a16="http://schemas.microsoft.com/office/drawing/2014/main" id="{423902FE-C6E6-1456-70BE-6F6F47A07010}"/>
                </a:ext>
              </a:extLst>
            </p:cNvPr>
            <p:cNvSpPr/>
            <p:nvPr/>
          </p:nvSpPr>
          <p:spPr>
            <a:xfrm>
              <a:off x="4809250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771;p33">
              <a:extLst>
                <a:ext uri="{FF2B5EF4-FFF2-40B4-BE49-F238E27FC236}">
                  <a16:creationId xmlns:a16="http://schemas.microsoft.com/office/drawing/2014/main" id="{E2AF36DF-C0C1-A7A7-67D2-2B8ACCE68585}"/>
                </a:ext>
              </a:extLst>
            </p:cNvPr>
            <p:cNvSpPr/>
            <p:nvPr/>
          </p:nvSpPr>
          <p:spPr>
            <a:xfrm>
              <a:off x="4829625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772;p33">
              <a:extLst>
                <a:ext uri="{FF2B5EF4-FFF2-40B4-BE49-F238E27FC236}">
                  <a16:creationId xmlns:a16="http://schemas.microsoft.com/office/drawing/2014/main" id="{F2F80372-64CC-38D2-5E07-262D7FDC097D}"/>
                </a:ext>
              </a:extLst>
            </p:cNvPr>
            <p:cNvSpPr/>
            <p:nvPr/>
          </p:nvSpPr>
          <p:spPr>
            <a:xfrm>
              <a:off x="4756975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773;p33">
              <a:extLst>
                <a:ext uri="{FF2B5EF4-FFF2-40B4-BE49-F238E27FC236}">
                  <a16:creationId xmlns:a16="http://schemas.microsoft.com/office/drawing/2014/main" id="{81FAFB11-B867-870F-64EA-BB752D7EAFA7}"/>
                </a:ext>
              </a:extLst>
            </p:cNvPr>
            <p:cNvSpPr/>
            <p:nvPr/>
          </p:nvSpPr>
          <p:spPr>
            <a:xfrm>
              <a:off x="4777350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774;p33">
              <a:extLst>
                <a:ext uri="{FF2B5EF4-FFF2-40B4-BE49-F238E27FC236}">
                  <a16:creationId xmlns:a16="http://schemas.microsoft.com/office/drawing/2014/main" id="{FB81C3CF-CBC3-DBE0-9D6B-8F39AB04CCBA}"/>
                </a:ext>
              </a:extLst>
            </p:cNvPr>
            <p:cNvSpPr/>
            <p:nvPr/>
          </p:nvSpPr>
          <p:spPr>
            <a:xfrm>
              <a:off x="4797725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775;p33">
              <a:extLst>
                <a:ext uri="{FF2B5EF4-FFF2-40B4-BE49-F238E27FC236}">
                  <a16:creationId xmlns:a16="http://schemas.microsoft.com/office/drawing/2014/main" id="{012AC82C-2B96-6B7C-0312-CB2BAA0D8C28}"/>
                </a:ext>
              </a:extLst>
            </p:cNvPr>
            <p:cNvSpPr/>
            <p:nvPr/>
          </p:nvSpPr>
          <p:spPr>
            <a:xfrm>
              <a:off x="4818100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776;p33">
            <a:extLst>
              <a:ext uri="{FF2B5EF4-FFF2-40B4-BE49-F238E27FC236}">
                <a16:creationId xmlns:a16="http://schemas.microsoft.com/office/drawing/2014/main" id="{02EF8736-BAD2-C079-B2CF-445013FA1189}"/>
              </a:ext>
            </a:extLst>
          </p:cNvPr>
          <p:cNvGrpSpPr/>
          <p:nvPr/>
        </p:nvGrpSpPr>
        <p:grpSpPr>
          <a:xfrm>
            <a:off x="10570460" y="4625136"/>
            <a:ext cx="351929" cy="291362"/>
            <a:chOff x="4943575" y="2516350"/>
            <a:chExt cx="98675" cy="81700"/>
          </a:xfrm>
          <a:solidFill>
            <a:schemeClr val="accent1"/>
          </a:solidFill>
        </p:grpSpPr>
        <p:sp>
          <p:nvSpPr>
            <p:cNvPr id="333" name="Google Shape;777;p33">
              <a:extLst>
                <a:ext uri="{FF2B5EF4-FFF2-40B4-BE49-F238E27FC236}">
                  <a16:creationId xmlns:a16="http://schemas.microsoft.com/office/drawing/2014/main" id="{B1B9A001-BFAA-ECF6-E14B-2902391B42CF}"/>
                </a:ext>
              </a:extLst>
            </p:cNvPr>
            <p:cNvSpPr/>
            <p:nvPr/>
          </p:nvSpPr>
          <p:spPr>
            <a:xfrm>
              <a:off x="5036450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0" y="101"/>
                    <a:pt x="65" y="166"/>
                  </a:cubicBezTo>
                  <a:cubicBezTo>
                    <a:pt x="83" y="184"/>
                    <a:pt x="106" y="192"/>
                    <a:pt x="129" y="192"/>
                  </a:cubicBezTo>
                  <a:cubicBezTo>
                    <a:pt x="179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778;p33">
              <a:extLst>
                <a:ext uri="{FF2B5EF4-FFF2-40B4-BE49-F238E27FC236}">
                  <a16:creationId xmlns:a16="http://schemas.microsoft.com/office/drawing/2014/main" id="{2F7FD79E-694F-F065-339E-17FAC40D7507}"/>
                </a:ext>
              </a:extLst>
            </p:cNvPr>
            <p:cNvSpPr/>
            <p:nvPr/>
          </p:nvSpPr>
          <p:spPr>
            <a:xfrm>
              <a:off x="50281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779;p33">
              <a:extLst>
                <a:ext uri="{FF2B5EF4-FFF2-40B4-BE49-F238E27FC236}">
                  <a16:creationId xmlns:a16="http://schemas.microsoft.com/office/drawing/2014/main" id="{C3B44ED7-1569-A578-1174-3308487B9E0A}"/>
                </a:ext>
              </a:extLst>
            </p:cNvPr>
            <p:cNvSpPr/>
            <p:nvPr/>
          </p:nvSpPr>
          <p:spPr>
            <a:xfrm>
              <a:off x="50281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6" y="184"/>
                    <a:pt x="99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780;p33">
              <a:extLst>
                <a:ext uri="{FF2B5EF4-FFF2-40B4-BE49-F238E27FC236}">
                  <a16:creationId xmlns:a16="http://schemas.microsoft.com/office/drawing/2014/main" id="{61CCB6D3-0A2B-B936-2E74-481CE2DF5914}"/>
                </a:ext>
              </a:extLst>
            </p:cNvPr>
            <p:cNvSpPr/>
            <p:nvPr/>
          </p:nvSpPr>
          <p:spPr>
            <a:xfrm>
              <a:off x="50281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781;p33">
              <a:extLst>
                <a:ext uri="{FF2B5EF4-FFF2-40B4-BE49-F238E27FC236}">
                  <a16:creationId xmlns:a16="http://schemas.microsoft.com/office/drawing/2014/main" id="{788D39DB-4408-6BF8-70A0-691ECEA2EE44}"/>
                </a:ext>
              </a:extLst>
            </p:cNvPr>
            <p:cNvSpPr/>
            <p:nvPr/>
          </p:nvSpPr>
          <p:spPr>
            <a:xfrm>
              <a:off x="50197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782;p33">
              <a:extLst>
                <a:ext uri="{FF2B5EF4-FFF2-40B4-BE49-F238E27FC236}">
                  <a16:creationId xmlns:a16="http://schemas.microsoft.com/office/drawing/2014/main" id="{E15206EF-0672-FF55-A167-44F2FA120DC3}"/>
                </a:ext>
              </a:extLst>
            </p:cNvPr>
            <p:cNvSpPr/>
            <p:nvPr/>
          </p:nvSpPr>
          <p:spPr>
            <a:xfrm>
              <a:off x="501967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0" y="0"/>
                  </a:moveTo>
                  <a:cubicBezTo>
                    <a:pt x="44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783;p33">
              <a:extLst>
                <a:ext uri="{FF2B5EF4-FFF2-40B4-BE49-F238E27FC236}">
                  <a16:creationId xmlns:a16="http://schemas.microsoft.com/office/drawing/2014/main" id="{A8A71264-8E86-80B4-56D0-84CD6A95F9AF}"/>
                </a:ext>
              </a:extLst>
            </p:cNvPr>
            <p:cNvSpPr/>
            <p:nvPr/>
          </p:nvSpPr>
          <p:spPr>
            <a:xfrm>
              <a:off x="50196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9" y="184"/>
                    <a:pt x="102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784;p33">
              <a:extLst>
                <a:ext uri="{FF2B5EF4-FFF2-40B4-BE49-F238E27FC236}">
                  <a16:creationId xmlns:a16="http://schemas.microsoft.com/office/drawing/2014/main" id="{36740B0B-853F-5A1D-F172-0A872C383362}"/>
                </a:ext>
              </a:extLst>
            </p:cNvPr>
            <p:cNvSpPr/>
            <p:nvPr/>
          </p:nvSpPr>
          <p:spPr>
            <a:xfrm>
              <a:off x="501967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785;p33">
              <a:extLst>
                <a:ext uri="{FF2B5EF4-FFF2-40B4-BE49-F238E27FC236}">
                  <a16:creationId xmlns:a16="http://schemas.microsoft.com/office/drawing/2014/main" id="{8D3BCE53-3789-50F8-8646-DB792D3DC558}"/>
                </a:ext>
              </a:extLst>
            </p:cNvPr>
            <p:cNvSpPr/>
            <p:nvPr/>
          </p:nvSpPr>
          <p:spPr>
            <a:xfrm>
              <a:off x="501972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5" y="41"/>
                    <a:pt x="184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786;p33">
              <a:extLst>
                <a:ext uri="{FF2B5EF4-FFF2-40B4-BE49-F238E27FC236}">
                  <a16:creationId xmlns:a16="http://schemas.microsoft.com/office/drawing/2014/main" id="{D0BE7303-15AF-708F-25DB-CDA572F330EB}"/>
                </a:ext>
              </a:extLst>
            </p:cNvPr>
            <p:cNvSpPr/>
            <p:nvPr/>
          </p:nvSpPr>
          <p:spPr>
            <a:xfrm>
              <a:off x="50112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787;p33">
              <a:extLst>
                <a:ext uri="{FF2B5EF4-FFF2-40B4-BE49-F238E27FC236}">
                  <a16:creationId xmlns:a16="http://schemas.microsoft.com/office/drawing/2014/main" id="{F49D1611-957E-A281-83CA-C1EAA9E30FE4}"/>
                </a:ext>
              </a:extLst>
            </p:cNvPr>
            <p:cNvSpPr/>
            <p:nvPr/>
          </p:nvSpPr>
          <p:spPr>
            <a:xfrm>
              <a:off x="50112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788;p33">
              <a:extLst>
                <a:ext uri="{FF2B5EF4-FFF2-40B4-BE49-F238E27FC236}">
                  <a16:creationId xmlns:a16="http://schemas.microsoft.com/office/drawing/2014/main" id="{A5EB50B4-7895-7A17-1656-FD6F42549DBC}"/>
                </a:ext>
              </a:extLst>
            </p:cNvPr>
            <p:cNvSpPr/>
            <p:nvPr/>
          </p:nvSpPr>
          <p:spPr>
            <a:xfrm>
              <a:off x="50112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789;p33">
              <a:extLst>
                <a:ext uri="{FF2B5EF4-FFF2-40B4-BE49-F238E27FC236}">
                  <a16:creationId xmlns:a16="http://schemas.microsoft.com/office/drawing/2014/main" id="{AF2043BF-33C9-C341-512E-1E89B3C7FF78}"/>
                </a:ext>
              </a:extLst>
            </p:cNvPr>
            <p:cNvSpPr/>
            <p:nvPr/>
          </p:nvSpPr>
          <p:spPr>
            <a:xfrm>
              <a:off x="50112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790;p33">
              <a:extLst>
                <a:ext uri="{FF2B5EF4-FFF2-40B4-BE49-F238E27FC236}">
                  <a16:creationId xmlns:a16="http://schemas.microsoft.com/office/drawing/2014/main" id="{A57594C1-EB7A-9765-4707-3938131AA3D0}"/>
                </a:ext>
              </a:extLst>
            </p:cNvPr>
            <p:cNvSpPr/>
            <p:nvPr/>
          </p:nvSpPr>
          <p:spPr>
            <a:xfrm>
              <a:off x="50112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2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791;p33">
              <a:extLst>
                <a:ext uri="{FF2B5EF4-FFF2-40B4-BE49-F238E27FC236}">
                  <a16:creationId xmlns:a16="http://schemas.microsoft.com/office/drawing/2014/main" id="{5EFC7D95-791C-77E0-C923-633CF6389FA4}"/>
                </a:ext>
              </a:extLst>
            </p:cNvPr>
            <p:cNvSpPr/>
            <p:nvPr/>
          </p:nvSpPr>
          <p:spPr>
            <a:xfrm>
              <a:off x="50112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792;p33">
              <a:extLst>
                <a:ext uri="{FF2B5EF4-FFF2-40B4-BE49-F238E27FC236}">
                  <a16:creationId xmlns:a16="http://schemas.microsoft.com/office/drawing/2014/main" id="{D3F23143-4A66-A5FB-5174-A124C90046FF}"/>
                </a:ext>
              </a:extLst>
            </p:cNvPr>
            <p:cNvSpPr/>
            <p:nvPr/>
          </p:nvSpPr>
          <p:spPr>
            <a:xfrm>
              <a:off x="50112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793;p33">
              <a:extLst>
                <a:ext uri="{FF2B5EF4-FFF2-40B4-BE49-F238E27FC236}">
                  <a16:creationId xmlns:a16="http://schemas.microsoft.com/office/drawing/2014/main" id="{C0484D84-298C-07AD-65AE-2ECA1742B37B}"/>
                </a:ext>
              </a:extLst>
            </p:cNvPr>
            <p:cNvSpPr/>
            <p:nvPr/>
          </p:nvSpPr>
          <p:spPr>
            <a:xfrm>
              <a:off x="5002725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794;p33">
              <a:extLst>
                <a:ext uri="{FF2B5EF4-FFF2-40B4-BE49-F238E27FC236}">
                  <a16:creationId xmlns:a16="http://schemas.microsoft.com/office/drawing/2014/main" id="{E37BF787-262D-4360-6E9E-CB59CE10D249}"/>
                </a:ext>
              </a:extLst>
            </p:cNvPr>
            <p:cNvSpPr/>
            <p:nvPr/>
          </p:nvSpPr>
          <p:spPr>
            <a:xfrm>
              <a:off x="50027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795;p33">
              <a:extLst>
                <a:ext uri="{FF2B5EF4-FFF2-40B4-BE49-F238E27FC236}">
                  <a16:creationId xmlns:a16="http://schemas.microsoft.com/office/drawing/2014/main" id="{3E585E75-A1E1-033A-D476-2420392E33C6}"/>
                </a:ext>
              </a:extLst>
            </p:cNvPr>
            <p:cNvSpPr/>
            <p:nvPr/>
          </p:nvSpPr>
          <p:spPr>
            <a:xfrm>
              <a:off x="50027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796;p33">
              <a:extLst>
                <a:ext uri="{FF2B5EF4-FFF2-40B4-BE49-F238E27FC236}">
                  <a16:creationId xmlns:a16="http://schemas.microsoft.com/office/drawing/2014/main" id="{8480E999-4FE4-7A9D-B0AC-1592B5541AB8}"/>
                </a:ext>
              </a:extLst>
            </p:cNvPr>
            <p:cNvSpPr/>
            <p:nvPr/>
          </p:nvSpPr>
          <p:spPr>
            <a:xfrm>
              <a:off x="50027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797;p33">
              <a:extLst>
                <a:ext uri="{FF2B5EF4-FFF2-40B4-BE49-F238E27FC236}">
                  <a16:creationId xmlns:a16="http://schemas.microsoft.com/office/drawing/2014/main" id="{8104E325-A09F-70F3-0447-4EDDCA249098}"/>
                </a:ext>
              </a:extLst>
            </p:cNvPr>
            <p:cNvSpPr/>
            <p:nvPr/>
          </p:nvSpPr>
          <p:spPr>
            <a:xfrm>
              <a:off x="50027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798;p33">
              <a:extLst>
                <a:ext uri="{FF2B5EF4-FFF2-40B4-BE49-F238E27FC236}">
                  <a16:creationId xmlns:a16="http://schemas.microsoft.com/office/drawing/2014/main" id="{FB31A934-CD44-E167-8F2C-41CACA0F982D}"/>
                </a:ext>
              </a:extLst>
            </p:cNvPr>
            <p:cNvSpPr/>
            <p:nvPr/>
          </p:nvSpPr>
          <p:spPr>
            <a:xfrm>
              <a:off x="50027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799;p33">
              <a:extLst>
                <a:ext uri="{FF2B5EF4-FFF2-40B4-BE49-F238E27FC236}">
                  <a16:creationId xmlns:a16="http://schemas.microsoft.com/office/drawing/2014/main" id="{19602954-D1E6-E9B2-010E-84E5027978F7}"/>
                </a:ext>
              </a:extLst>
            </p:cNvPr>
            <p:cNvSpPr/>
            <p:nvPr/>
          </p:nvSpPr>
          <p:spPr>
            <a:xfrm>
              <a:off x="50027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800;p33">
              <a:extLst>
                <a:ext uri="{FF2B5EF4-FFF2-40B4-BE49-F238E27FC236}">
                  <a16:creationId xmlns:a16="http://schemas.microsoft.com/office/drawing/2014/main" id="{9946937C-A357-7470-D89F-ED77A18A4C1D}"/>
                </a:ext>
              </a:extLst>
            </p:cNvPr>
            <p:cNvSpPr/>
            <p:nvPr/>
          </p:nvSpPr>
          <p:spPr>
            <a:xfrm>
              <a:off x="50027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801;p33">
              <a:extLst>
                <a:ext uri="{FF2B5EF4-FFF2-40B4-BE49-F238E27FC236}">
                  <a16:creationId xmlns:a16="http://schemas.microsoft.com/office/drawing/2014/main" id="{46048C44-2FEA-73CE-E77B-58F2E3DE0023}"/>
                </a:ext>
              </a:extLst>
            </p:cNvPr>
            <p:cNvSpPr/>
            <p:nvPr/>
          </p:nvSpPr>
          <p:spPr>
            <a:xfrm>
              <a:off x="5002725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802;p33">
              <a:extLst>
                <a:ext uri="{FF2B5EF4-FFF2-40B4-BE49-F238E27FC236}">
                  <a16:creationId xmlns:a16="http://schemas.microsoft.com/office/drawing/2014/main" id="{29D05D2F-9BF2-1364-CDD1-F1D029326C8A}"/>
                </a:ext>
              </a:extLst>
            </p:cNvPr>
            <p:cNvSpPr/>
            <p:nvPr/>
          </p:nvSpPr>
          <p:spPr>
            <a:xfrm>
              <a:off x="4994250" y="25163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803;p33">
              <a:extLst>
                <a:ext uri="{FF2B5EF4-FFF2-40B4-BE49-F238E27FC236}">
                  <a16:creationId xmlns:a16="http://schemas.microsoft.com/office/drawing/2014/main" id="{0ED7CBF6-4745-5215-7065-75520E717119}"/>
                </a:ext>
              </a:extLst>
            </p:cNvPr>
            <p:cNvSpPr/>
            <p:nvPr/>
          </p:nvSpPr>
          <p:spPr>
            <a:xfrm>
              <a:off x="4994250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804;p33">
              <a:extLst>
                <a:ext uri="{FF2B5EF4-FFF2-40B4-BE49-F238E27FC236}">
                  <a16:creationId xmlns:a16="http://schemas.microsoft.com/office/drawing/2014/main" id="{EE74103E-B268-4404-D54A-0AC89CEB34B1}"/>
                </a:ext>
              </a:extLst>
            </p:cNvPr>
            <p:cNvSpPr/>
            <p:nvPr/>
          </p:nvSpPr>
          <p:spPr>
            <a:xfrm>
              <a:off x="499425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805;p33">
              <a:extLst>
                <a:ext uri="{FF2B5EF4-FFF2-40B4-BE49-F238E27FC236}">
                  <a16:creationId xmlns:a16="http://schemas.microsoft.com/office/drawing/2014/main" id="{592B8860-906E-F417-38F3-4748FD148792}"/>
                </a:ext>
              </a:extLst>
            </p:cNvPr>
            <p:cNvSpPr/>
            <p:nvPr/>
          </p:nvSpPr>
          <p:spPr>
            <a:xfrm>
              <a:off x="49943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806;p33">
              <a:extLst>
                <a:ext uri="{FF2B5EF4-FFF2-40B4-BE49-F238E27FC236}">
                  <a16:creationId xmlns:a16="http://schemas.microsoft.com/office/drawing/2014/main" id="{2069659F-F97C-2694-410F-8E1864D6A024}"/>
                </a:ext>
              </a:extLst>
            </p:cNvPr>
            <p:cNvSpPr/>
            <p:nvPr/>
          </p:nvSpPr>
          <p:spPr>
            <a:xfrm>
              <a:off x="499425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807;p33">
              <a:extLst>
                <a:ext uri="{FF2B5EF4-FFF2-40B4-BE49-F238E27FC236}">
                  <a16:creationId xmlns:a16="http://schemas.microsoft.com/office/drawing/2014/main" id="{F9C8C696-2B94-1615-8A50-200C90B503B9}"/>
                </a:ext>
              </a:extLst>
            </p:cNvPr>
            <p:cNvSpPr/>
            <p:nvPr/>
          </p:nvSpPr>
          <p:spPr>
            <a:xfrm>
              <a:off x="49942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808;p33">
              <a:extLst>
                <a:ext uri="{FF2B5EF4-FFF2-40B4-BE49-F238E27FC236}">
                  <a16:creationId xmlns:a16="http://schemas.microsoft.com/office/drawing/2014/main" id="{B56C713F-6F8B-1E60-EDF1-26B270E20074}"/>
                </a:ext>
              </a:extLst>
            </p:cNvPr>
            <p:cNvSpPr/>
            <p:nvPr/>
          </p:nvSpPr>
          <p:spPr>
            <a:xfrm>
              <a:off x="499425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809;p33">
              <a:extLst>
                <a:ext uri="{FF2B5EF4-FFF2-40B4-BE49-F238E27FC236}">
                  <a16:creationId xmlns:a16="http://schemas.microsoft.com/office/drawing/2014/main" id="{ACDF77A5-5171-4E4B-9A05-F0E349A46F33}"/>
                </a:ext>
              </a:extLst>
            </p:cNvPr>
            <p:cNvSpPr/>
            <p:nvPr/>
          </p:nvSpPr>
          <p:spPr>
            <a:xfrm>
              <a:off x="499430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810;p33">
              <a:extLst>
                <a:ext uri="{FF2B5EF4-FFF2-40B4-BE49-F238E27FC236}">
                  <a16:creationId xmlns:a16="http://schemas.microsoft.com/office/drawing/2014/main" id="{E6599EE5-1D14-A013-101D-29CE8002DDEB}"/>
                </a:ext>
              </a:extLst>
            </p:cNvPr>
            <p:cNvSpPr/>
            <p:nvPr/>
          </p:nvSpPr>
          <p:spPr>
            <a:xfrm>
              <a:off x="49942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811;p33">
              <a:extLst>
                <a:ext uri="{FF2B5EF4-FFF2-40B4-BE49-F238E27FC236}">
                  <a16:creationId xmlns:a16="http://schemas.microsoft.com/office/drawing/2014/main" id="{43BBB76F-4519-DAA1-3E29-EB6CC316F67E}"/>
                </a:ext>
              </a:extLst>
            </p:cNvPr>
            <p:cNvSpPr/>
            <p:nvPr/>
          </p:nvSpPr>
          <p:spPr>
            <a:xfrm>
              <a:off x="4994250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812;p33">
              <a:extLst>
                <a:ext uri="{FF2B5EF4-FFF2-40B4-BE49-F238E27FC236}">
                  <a16:creationId xmlns:a16="http://schemas.microsoft.com/office/drawing/2014/main" id="{226F6D9E-6643-1669-4402-0B77065F8CEF}"/>
                </a:ext>
              </a:extLst>
            </p:cNvPr>
            <p:cNvSpPr/>
            <p:nvPr/>
          </p:nvSpPr>
          <p:spPr>
            <a:xfrm>
              <a:off x="4994250" y="2593150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1"/>
                  </a:moveTo>
                  <a:cubicBezTo>
                    <a:pt x="44" y="1"/>
                    <a:pt x="1" y="109"/>
                    <a:pt x="65" y="166"/>
                  </a:cubicBezTo>
                  <a:cubicBezTo>
                    <a:pt x="84" y="187"/>
                    <a:pt x="107" y="196"/>
                    <a:pt x="130" y="196"/>
                  </a:cubicBezTo>
                  <a:cubicBezTo>
                    <a:pt x="180" y="196"/>
                    <a:pt x="229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813;p33">
              <a:extLst>
                <a:ext uri="{FF2B5EF4-FFF2-40B4-BE49-F238E27FC236}">
                  <a16:creationId xmlns:a16="http://schemas.microsoft.com/office/drawing/2014/main" id="{CEE4E2F1-86BF-014C-4C4C-E44E510EDDA3}"/>
                </a:ext>
              </a:extLst>
            </p:cNvPr>
            <p:cNvSpPr/>
            <p:nvPr/>
          </p:nvSpPr>
          <p:spPr>
            <a:xfrm>
              <a:off x="49857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814;p33">
              <a:extLst>
                <a:ext uri="{FF2B5EF4-FFF2-40B4-BE49-F238E27FC236}">
                  <a16:creationId xmlns:a16="http://schemas.microsoft.com/office/drawing/2014/main" id="{A6DB16F1-FC51-70F8-8FBC-2474564C6DAB}"/>
                </a:ext>
              </a:extLst>
            </p:cNvPr>
            <p:cNvSpPr/>
            <p:nvPr/>
          </p:nvSpPr>
          <p:spPr>
            <a:xfrm>
              <a:off x="49858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815;p33">
              <a:extLst>
                <a:ext uri="{FF2B5EF4-FFF2-40B4-BE49-F238E27FC236}">
                  <a16:creationId xmlns:a16="http://schemas.microsoft.com/office/drawing/2014/main" id="{46AB234A-FFAF-EB15-0827-D47AFB5DFF5E}"/>
                </a:ext>
              </a:extLst>
            </p:cNvPr>
            <p:cNvSpPr/>
            <p:nvPr/>
          </p:nvSpPr>
          <p:spPr>
            <a:xfrm>
              <a:off x="49857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816;p33">
              <a:extLst>
                <a:ext uri="{FF2B5EF4-FFF2-40B4-BE49-F238E27FC236}">
                  <a16:creationId xmlns:a16="http://schemas.microsoft.com/office/drawing/2014/main" id="{703201AC-A6F0-E333-D147-348690D87F0F}"/>
                </a:ext>
              </a:extLst>
            </p:cNvPr>
            <p:cNvSpPr/>
            <p:nvPr/>
          </p:nvSpPr>
          <p:spPr>
            <a:xfrm>
              <a:off x="49857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817;p33">
              <a:extLst>
                <a:ext uri="{FF2B5EF4-FFF2-40B4-BE49-F238E27FC236}">
                  <a16:creationId xmlns:a16="http://schemas.microsoft.com/office/drawing/2014/main" id="{C5237459-0F28-D3BF-93A7-72C4F61E6A37}"/>
                </a:ext>
              </a:extLst>
            </p:cNvPr>
            <p:cNvSpPr/>
            <p:nvPr/>
          </p:nvSpPr>
          <p:spPr>
            <a:xfrm>
              <a:off x="49857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818;p33">
              <a:extLst>
                <a:ext uri="{FF2B5EF4-FFF2-40B4-BE49-F238E27FC236}">
                  <a16:creationId xmlns:a16="http://schemas.microsoft.com/office/drawing/2014/main" id="{3C8836DF-7E15-99A9-43EC-E86F1912AA24}"/>
                </a:ext>
              </a:extLst>
            </p:cNvPr>
            <p:cNvSpPr/>
            <p:nvPr/>
          </p:nvSpPr>
          <p:spPr>
            <a:xfrm>
              <a:off x="49858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819;p33">
              <a:extLst>
                <a:ext uri="{FF2B5EF4-FFF2-40B4-BE49-F238E27FC236}">
                  <a16:creationId xmlns:a16="http://schemas.microsoft.com/office/drawing/2014/main" id="{D242765D-1A00-9DF3-AA37-B07C01B20614}"/>
                </a:ext>
              </a:extLst>
            </p:cNvPr>
            <p:cNvSpPr/>
            <p:nvPr/>
          </p:nvSpPr>
          <p:spPr>
            <a:xfrm>
              <a:off x="49857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820;p33">
              <a:extLst>
                <a:ext uri="{FF2B5EF4-FFF2-40B4-BE49-F238E27FC236}">
                  <a16:creationId xmlns:a16="http://schemas.microsoft.com/office/drawing/2014/main" id="{791589BF-B86A-1A71-517D-925AB5E38002}"/>
                </a:ext>
              </a:extLst>
            </p:cNvPr>
            <p:cNvSpPr/>
            <p:nvPr/>
          </p:nvSpPr>
          <p:spPr>
            <a:xfrm>
              <a:off x="49773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821;p33">
              <a:extLst>
                <a:ext uri="{FF2B5EF4-FFF2-40B4-BE49-F238E27FC236}">
                  <a16:creationId xmlns:a16="http://schemas.microsoft.com/office/drawing/2014/main" id="{CB281503-77A2-E651-5F96-8F98A5312A30}"/>
                </a:ext>
              </a:extLst>
            </p:cNvPr>
            <p:cNvSpPr/>
            <p:nvPr/>
          </p:nvSpPr>
          <p:spPr>
            <a:xfrm>
              <a:off x="49773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822;p33">
              <a:extLst>
                <a:ext uri="{FF2B5EF4-FFF2-40B4-BE49-F238E27FC236}">
                  <a16:creationId xmlns:a16="http://schemas.microsoft.com/office/drawing/2014/main" id="{4D4300BD-15E8-8488-1A69-3C440722792E}"/>
                </a:ext>
              </a:extLst>
            </p:cNvPr>
            <p:cNvSpPr/>
            <p:nvPr/>
          </p:nvSpPr>
          <p:spPr>
            <a:xfrm>
              <a:off x="49773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823;p33">
              <a:extLst>
                <a:ext uri="{FF2B5EF4-FFF2-40B4-BE49-F238E27FC236}">
                  <a16:creationId xmlns:a16="http://schemas.microsoft.com/office/drawing/2014/main" id="{EA927E47-FB91-EBB4-C82E-7D31B657F35A}"/>
                </a:ext>
              </a:extLst>
            </p:cNvPr>
            <p:cNvSpPr/>
            <p:nvPr/>
          </p:nvSpPr>
          <p:spPr>
            <a:xfrm>
              <a:off x="49773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824;p33">
              <a:extLst>
                <a:ext uri="{FF2B5EF4-FFF2-40B4-BE49-F238E27FC236}">
                  <a16:creationId xmlns:a16="http://schemas.microsoft.com/office/drawing/2014/main" id="{D21C6B2B-F210-0BDB-B634-F73825B66828}"/>
                </a:ext>
              </a:extLst>
            </p:cNvPr>
            <p:cNvSpPr/>
            <p:nvPr/>
          </p:nvSpPr>
          <p:spPr>
            <a:xfrm>
              <a:off x="49773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825;p33">
              <a:extLst>
                <a:ext uri="{FF2B5EF4-FFF2-40B4-BE49-F238E27FC236}">
                  <a16:creationId xmlns:a16="http://schemas.microsoft.com/office/drawing/2014/main" id="{524F291B-717C-A508-4882-AD6B1F6517E2}"/>
                </a:ext>
              </a:extLst>
            </p:cNvPr>
            <p:cNvSpPr/>
            <p:nvPr/>
          </p:nvSpPr>
          <p:spPr>
            <a:xfrm>
              <a:off x="49773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826;p33">
              <a:extLst>
                <a:ext uri="{FF2B5EF4-FFF2-40B4-BE49-F238E27FC236}">
                  <a16:creationId xmlns:a16="http://schemas.microsoft.com/office/drawing/2014/main" id="{F94B88DB-E1AD-1796-DE62-67DD499E3A63}"/>
                </a:ext>
              </a:extLst>
            </p:cNvPr>
            <p:cNvSpPr/>
            <p:nvPr/>
          </p:nvSpPr>
          <p:spPr>
            <a:xfrm>
              <a:off x="49773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827;p33">
              <a:extLst>
                <a:ext uri="{FF2B5EF4-FFF2-40B4-BE49-F238E27FC236}">
                  <a16:creationId xmlns:a16="http://schemas.microsoft.com/office/drawing/2014/main" id="{B632C82A-A8C9-3CA6-8E35-31133C76F07D}"/>
                </a:ext>
              </a:extLst>
            </p:cNvPr>
            <p:cNvSpPr/>
            <p:nvPr/>
          </p:nvSpPr>
          <p:spPr>
            <a:xfrm>
              <a:off x="49688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828;p33">
              <a:extLst>
                <a:ext uri="{FF2B5EF4-FFF2-40B4-BE49-F238E27FC236}">
                  <a16:creationId xmlns:a16="http://schemas.microsoft.com/office/drawing/2014/main" id="{7641EE43-347D-0357-5851-D83D0C469760}"/>
                </a:ext>
              </a:extLst>
            </p:cNvPr>
            <p:cNvSpPr/>
            <p:nvPr/>
          </p:nvSpPr>
          <p:spPr>
            <a:xfrm>
              <a:off x="4968875" y="253940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21" y="1"/>
                  </a:moveTo>
                  <a:cubicBezTo>
                    <a:pt x="46" y="1"/>
                    <a:pt x="1" y="104"/>
                    <a:pt x="64" y="160"/>
                  </a:cubicBezTo>
                  <a:cubicBezTo>
                    <a:pt x="82" y="181"/>
                    <a:pt x="106" y="190"/>
                    <a:pt x="129" y="190"/>
                  </a:cubicBezTo>
                  <a:cubicBezTo>
                    <a:pt x="179" y="190"/>
                    <a:pt x="227" y="149"/>
                    <a:pt x="222" y="95"/>
                  </a:cubicBezTo>
                  <a:cubicBezTo>
                    <a:pt x="222" y="37"/>
                    <a:pt x="186" y="1"/>
                    <a:pt x="128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829;p33">
              <a:extLst>
                <a:ext uri="{FF2B5EF4-FFF2-40B4-BE49-F238E27FC236}">
                  <a16:creationId xmlns:a16="http://schemas.microsoft.com/office/drawing/2014/main" id="{887F97F8-BDFD-4956-F69D-D79BF828B249}"/>
                </a:ext>
              </a:extLst>
            </p:cNvPr>
            <p:cNvSpPr/>
            <p:nvPr/>
          </p:nvSpPr>
          <p:spPr>
            <a:xfrm>
              <a:off x="49688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830;p33">
              <a:extLst>
                <a:ext uri="{FF2B5EF4-FFF2-40B4-BE49-F238E27FC236}">
                  <a16:creationId xmlns:a16="http://schemas.microsoft.com/office/drawing/2014/main" id="{F79D243D-3ABE-8D4D-2C23-DA8214A891B5}"/>
                </a:ext>
              </a:extLst>
            </p:cNvPr>
            <p:cNvSpPr/>
            <p:nvPr/>
          </p:nvSpPr>
          <p:spPr>
            <a:xfrm>
              <a:off x="4968825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1" y="101"/>
                    <a:pt x="66" y="166"/>
                  </a:cubicBezTo>
                  <a:cubicBezTo>
                    <a:pt x="84" y="184"/>
                    <a:pt x="107" y="192"/>
                    <a:pt x="130" y="192"/>
                  </a:cubicBezTo>
                  <a:cubicBezTo>
                    <a:pt x="180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831;p33">
              <a:extLst>
                <a:ext uri="{FF2B5EF4-FFF2-40B4-BE49-F238E27FC236}">
                  <a16:creationId xmlns:a16="http://schemas.microsoft.com/office/drawing/2014/main" id="{C26B6EC7-F33C-D1E1-52BA-7E1DC90EABA1}"/>
                </a:ext>
              </a:extLst>
            </p:cNvPr>
            <p:cNvSpPr/>
            <p:nvPr/>
          </p:nvSpPr>
          <p:spPr>
            <a:xfrm>
              <a:off x="49688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832;p33">
              <a:extLst>
                <a:ext uri="{FF2B5EF4-FFF2-40B4-BE49-F238E27FC236}">
                  <a16:creationId xmlns:a16="http://schemas.microsoft.com/office/drawing/2014/main" id="{413A5776-B998-A687-711A-2122DADD0906}"/>
                </a:ext>
              </a:extLst>
            </p:cNvPr>
            <p:cNvSpPr/>
            <p:nvPr/>
          </p:nvSpPr>
          <p:spPr>
            <a:xfrm>
              <a:off x="49688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833;p33">
              <a:extLst>
                <a:ext uri="{FF2B5EF4-FFF2-40B4-BE49-F238E27FC236}">
                  <a16:creationId xmlns:a16="http://schemas.microsoft.com/office/drawing/2014/main" id="{4AAD9DC1-FF68-E1BA-1FDE-C02B562F3FB7}"/>
                </a:ext>
              </a:extLst>
            </p:cNvPr>
            <p:cNvSpPr/>
            <p:nvPr/>
          </p:nvSpPr>
          <p:spPr>
            <a:xfrm>
              <a:off x="4968825" y="2577825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1"/>
                  </a:moveTo>
                  <a:cubicBezTo>
                    <a:pt x="51" y="1"/>
                    <a:pt x="1" y="101"/>
                    <a:pt x="66" y="166"/>
                  </a:cubicBezTo>
                  <a:cubicBezTo>
                    <a:pt x="84" y="185"/>
                    <a:pt x="107" y="193"/>
                    <a:pt x="130" y="193"/>
                  </a:cubicBezTo>
                  <a:cubicBezTo>
                    <a:pt x="180" y="193"/>
                    <a:pt x="229" y="154"/>
                    <a:pt x="224" y="94"/>
                  </a:cubicBezTo>
                  <a:cubicBezTo>
                    <a:pt x="231" y="44"/>
                    <a:pt x="188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834;p33">
              <a:extLst>
                <a:ext uri="{FF2B5EF4-FFF2-40B4-BE49-F238E27FC236}">
                  <a16:creationId xmlns:a16="http://schemas.microsoft.com/office/drawing/2014/main" id="{31A02CC2-5997-5D95-8A35-AADDA12444CC}"/>
                </a:ext>
              </a:extLst>
            </p:cNvPr>
            <p:cNvSpPr/>
            <p:nvPr/>
          </p:nvSpPr>
          <p:spPr>
            <a:xfrm>
              <a:off x="4960525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23" y="0"/>
                  </a:moveTo>
                  <a:cubicBezTo>
                    <a:pt x="37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835;p33">
              <a:extLst>
                <a:ext uri="{FF2B5EF4-FFF2-40B4-BE49-F238E27FC236}">
                  <a16:creationId xmlns:a16="http://schemas.microsoft.com/office/drawing/2014/main" id="{9F963DE6-B45D-E8D0-30C3-1BF1B10BF64E}"/>
                </a:ext>
              </a:extLst>
            </p:cNvPr>
            <p:cNvSpPr/>
            <p:nvPr/>
          </p:nvSpPr>
          <p:spPr>
            <a:xfrm>
              <a:off x="49605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14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5" y="181"/>
                    <a:pt x="99" y="190"/>
                    <a:pt x="122" y="190"/>
                  </a:cubicBezTo>
                  <a:cubicBezTo>
                    <a:pt x="172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1" y="1"/>
                  </a:cubicBezTo>
                  <a:cubicBezTo>
                    <a:pt x="119" y="1"/>
                    <a:pt x="116" y="1"/>
                    <a:pt x="1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836;p33">
              <a:extLst>
                <a:ext uri="{FF2B5EF4-FFF2-40B4-BE49-F238E27FC236}">
                  <a16:creationId xmlns:a16="http://schemas.microsoft.com/office/drawing/2014/main" id="{4A8BD6FE-D3C0-7485-67D5-4D0BAD059048}"/>
                </a:ext>
              </a:extLst>
            </p:cNvPr>
            <p:cNvSpPr/>
            <p:nvPr/>
          </p:nvSpPr>
          <p:spPr>
            <a:xfrm>
              <a:off x="496052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837;p33">
              <a:extLst>
                <a:ext uri="{FF2B5EF4-FFF2-40B4-BE49-F238E27FC236}">
                  <a16:creationId xmlns:a16="http://schemas.microsoft.com/office/drawing/2014/main" id="{D9551D90-EABD-F76F-737F-4F714E458482}"/>
                </a:ext>
              </a:extLst>
            </p:cNvPr>
            <p:cNvSpPr/>
            <p:nvPr/>
          </p:nvSpPr>
          <p:spPr>
            <a:xfrm>
              <a:off x="49605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7" y="184"/>
                    <a:pt x="100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838;p33">
              <a:extLst>
                <a:ext uri="{FF2B5EF4-FFF2-40B4-BE49-F238E27FC236}">
                  <a16:creationId xmlns:a16="http://schemas.microsoft.com/office/drawing/2014/main" id="{14EB40A0-7BA1-CDE1-EDD9-4ACFA1825683}"/>
                </a:ext>
              </a:extLst>
            </p:cNvPr>
            <p:cNvSpPr/>
            <p:nvPr/>
          </p:nvSpPr>
          <p:spPr>
            <a:xfrm>
              <a:off x="496052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839;p33">
              <a:extLst>
                <a:ext uri="{FF2B5EF4-FFF2-40B4-BE49-F238E27FC236}">
                  <a16:creationId xmlns:a16="http://schemas.microsoft.com/office/drawing/2014/main" id="{AC18C391-78C0-926C-C40E-94ED568417E5}"/>
                </a:ext>
              </a:extLst>
            </p:cNvPr>
            <p:cNvSpPr/>
            <p:nvPr/>
          </p:nvSpPr>
          <p:spPr>
            <a:xfrm>
              <a:off x="496057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4" y="1"/>
                  </a:moveTo>
                  <a:cubicBezTo>
                    <a:pt x="130" y="1"/>
                    <a:pt x="126" y="1"/>
                    <a:pt x="121" y="2"/>
                  </a:cubicBezTo>
                  <a:cubicBezTo>
                    <a:pt x="119" y="1"/>
                    <a:pt x="116" y="1"/>
                    <a:pt x="113" y="1"/>
                  </a:cubicBezTo>
                  <a:cubicBezTo>
                    <a:pt x="33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840;p33">
              <a:extLst>
                <a:ext uri="{FF2B5EF4-FFF2-40B4-BE49-F238E27FC236}">
                  <a16:creationId xmlns:a16="http://schemas.microsoft.com/office/drawing/2014/main" id="{72B44AC0-03CE-6045-145C-809DE36B85A3}"/>
                </a:ext>
              </a:extLst>
            </p:cNvPr>
            <p:cNvSpPr/>
            <p:nvPr/>
          </p:nvSpPr>
          <p:spPr>
            <a:xfrm>
              <a:off x="49605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7" y="185"/>
                    <a:pt x="100" y="193"/>
                    <a:pt x="123" y="193"/>
                  </a:cubicBezTo>
                  <a:cubicBezTo>
                    <a:pt x="173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841;p33">
              <a:extLst>
                <a:ext uri="{FF2B5EF4-FFF2-40B4-BE49-F238E27FC236}">
                  <a16:creationId xmlns:a16="http://schemas.microsoft.com/office/drawing/2014/main" id="{5BB4B461-F653-F103-D584-4594078D2C39}"/>
                </a:ext>
              </a:extLst>
            </p:cNvPr>
            <p:cNvSpPr/>
            <p:nvPr/>
          </p:nvSpPr>
          <p:spPr>
            <a:xfrm>
              <a:off x="4952050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31" y="0"/>
                  </a:moveTo>
                  <a:cubicBezTo>
                    <a:pt x="44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842;p33">
              <a:extLst>
                <a:ext uri="{FF2B5EF4-FFF2-40B4-BE49-F238E27FC236}">
                  <a16:creationId xmlns:a16="http://schemas.microsoft.com/office/drawing/2014/main" id="{DEB5BF7E-3662-29C8-433E-16466DB32038}"/>
                </a:ext>
              </a:extLst>
            </p:cNvPr>
            <p:cNvSpPr/>
            <p:nvPr/>
          </p:nvSpPr>
          <p:spPr>
            <a:xfrm>
              <a:off x="49521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843;p33">
              <a:extLst>
                <a:ext uri="{FF2B5EF4-FFF2-40B4-BE49-F238E27FC236}">
                  <a16:creationId xmlns:a16="http://schemas.microsoft.com/office/drawing/2014/main" id="{58F325BE-F3E4-4E40-0CB4-06F3628A1AFA}"/>
                </a:ext>
              </a:extLst>
            </p:cNvPr>
            <p:cNvSpPr/>
            <p:nvPr/>
          </p:nvSpPr>
          <p:spPr>
            <a:xfrm>
              <a:off x="49520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1" y="0"/>
                  </a:moveTo>
                  <a:cubicBezTo>
                    <a:pt x="44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844;p33">
              <a:extLst>
                <a:ext uri="{FF2B5EF4-FFF2-40B4-BE49-F238E27FC236}">
                  <a16:creationId xmlns:a16="http://schemas.microsoft.com/office/drawing/2014/main" id="{4E431FD5-3A90-9473-C3B4-0B2940E2ACB7}"/>
                </a:ext>
              </a:extLst>
            </p:cNvPr>
            <p:cNvSpPr/>
            <p:nvPr/>
          </p:nvSpPr>
          <p:spPr>
            <a:xfrm>
              <a:off x="49520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845;p33">
              <a:extLst>
                <a:ext uri="{FF2B5EF4-FFF2-40B4-BE49-F238E27FC236}">
                  <a16:creationId xmlns:a16="http://schemas.microsoft.com/office/drawing/2014/main" id="{06732CE1-A2B5-4502-B41C-898680307FE7}"/>
                </a:ext>
              </a:extLst>
            </p:cNvPr>
            <p:cNvSpPr/>
            <p:nvPr/>
          </p:nvSpPr>
          <p:spPr>
            <a:xfrm>
              <a:off x="49520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846;p33">
              <a:extLst>
                <a:ext uri="{FF2B5EF4-FFF2-40B4-BE49-F238E27FC236}">
                  <a16:creationId xmlns:a16="http://schemas.microsoft.com/office/drawing/2014/main" id="{1422036B-EEBC-52CE-48F3-79363CB8988D}"/>
                </a:ext>
              </a:extLst>
            </p:cNvPr>
            <p:cNvSpPr/>
            <p:nvPr/>
          </p:nvSpPr>
          <p:spPr>
            <a:xfrm>
              <a:off x="4952100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847;p33">
              <a:extLst>
                <a:ext uri="{FF2B5EF4-FFF2-40B4-BE49-F238E27FC236}">
                  <a16:creationId xmlns:a16="http://schemas.microsoft.com/office/drawing/2014/main" id="{B26B9546-D669-B74E-BAC4-38025A782425}"/>
                </a:ext>
              </a:extLst>
            </p:cNvPr>
            <p:cNvSpPr/>
            <p:nvPr/>
          </p:nvSpPr>
          <p:spPr>
            <a:xfrm>
              <a:off x="49520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848;p33">
              <a:extLst>
                <a:ext uri="{FF2B5EF4-FFF2-40B4-BE49-F238E27FC236}">
                  <a16:creationId xmlns:a16="http://schemas.microsoft.com/office/drawing/2014/main" id="{62EBD433-B54B-E2CC-B95B-5096AA07C69F}"/>
                </a:ext>
              </a:extLst>
            </p:cNvPr>
            <p:cNvSpPr/>
            <p:nvPr/>
          </p:nvSpPr>
          <p:spPr>
            <a:xfrm>
              <a:off x="49435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1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849;p33">
              <a:extLst>
                <a:ext uri="{FF2B5EF4-FFF2-40B4-BE49-F238E27FC236}">
                  <a16:creationId xmlns:a16="http://schemas.microsoft.com/office/drawing/2014/main" id="{F0C182D6-6743-44E6-46F7-87CF968B1062}"/>
                </a:ext>
              </a:extLst>
            </p:cNvPr>
            <p:cNvSpPr/>
            <p:nvPr/>
          </p:nvSpPr>
          <p:spPr>
            <a:xfrm>
              <a:off x="49436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1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850;p33">
              <a:extLst>
                <a:ext uri="{FF2B5EF4-FFF2-40B4-BE49-F238E27FC236}">
                  <a16:creationId xmlns:a16="http://schemas.microsoft.com/office/drawing/2014/main" id="{D7926281-B094-F3FA-7BD5-8D33FF3AA3E1}"/>
                </a:ext>
              </a:extLst>
            </p:cNvPr>
            <p:cNvSpPr/>
            <p:nvPr/>
          </p:nvSpPr>
          <p:spPr>
            <a:xfrm>
              <a:off x="49435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1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851;p33">
              <a:extLst>
                <a:ext uri="{FF2B5EF4-FFF2-40B4-BE49-F238E27FC236}">
                  <a16:creationId xmlns:a16="http://schemas.microsoft.com/office/drawing/2014/main" id="{EEED73D7-E0B8-FBF6-EE3D-BF65DBBB7618}"/>
                </a:ext>
              </a:extLst>
            </p:cNvPr>
            <p:cNvSpPr/>
            <p:nvPr/>
          </p:nvSpPr>
          <p:spPr>
            <a:xfrm>
              <a:off x="49435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852;p33">
              <a:extLst>
                <a:ext uri="{FF2B5EF4-FFF2-40B4-BE49-F238E27FC236}">
                  <a16:creationId xmlns:a16="http://schemas.microsoft.com/office/drawing/2014/main" id="{92E96905-4ADD-1A29-97AD-D14616A7F09B}"/>
                </a:ext>
              </a:extLst>
            </p:cNvPr>
            <p:cNvSpPr/>
            <p:nvPr/>
          </p:nvSpPr>
          <p:spPr>
            <a:xfrm>
              <a:off x="49435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1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30" y="148"/>
                    <a:pt x="224" y="87"/>
                  </a:cubicBezTo>
                  <a:cubicBezTo>
                    <a:pt x="224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853;p33">
              <a:extLst>
                <a:ext uri="{FF2B5EF4-FFF2-40B4-BE49-F238E27FC236}">
                  <a16:creationId xmlns:a16="http://schemas.microsoft.com/office/drawing/2014/main" id="{8FF03163-CA5D-A714-070A-C005E31A0583}"/>
                </a:ext>
              </a:extLst>
            </p:cNvPr>
            <p:cNvSpPr/>
            <p:nvPr/>
          </p:nvSpPr>
          <p:spPr>
            <a:xfrm>
              <a:off x="49436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1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854;p33">
              <a:extLst>
                <a:ext uri="{FF2B5EF4-FFF2-40B4-BE49-F238E27FC236}">
                  <a16:creationId xmlns:a16="http://schemas.microsoft.com/office/drawing/2014/main" id="{31E68888-E9B8-3FC4-7183-07F366BF0119}"/>
                </a:ext>
              </a:extLst>
            </p:cNvPr>
            <p:cNvSpPr/>
            <p:nvPr/>
          </p:nvSpPr>
          <p:spPr>
            <a:xfrm>
              <a:off x="49435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1" name="Google Shape;855;p33">
            <a:extLst>
              <a:ext uri="{FF2B5EF4-FFF2-40B4-BE49-F238E27FC236}">
                <a16:creationId xmlns:a16="http://schemas.microsoft.com/office/drawing/2014/main" id="{B1CEAFED-7E54-3D6B-5296-19E23595AD07}"/>
              </a:ext>
            </a:extLst>
          </p:cNvPr>
          <p:cNvSpPr/>
          <p:nvPr/>
        </p:nvSpPr>
        <p:spPr>
          <a:xfrm>
            <a:off x="8363277" y="3741783"/>
            <a:ext cx="341238" cy="446765"/>
          </a:xfrm>
          <a:custGeom>
            <a:avLst/>
            <a:gdLst/>
            <a:ahLst/>
            <a:cxnLst/>
            <a:rect l="l" t="t" r="r" b="b"/>
            <a:pathLst>
              <a:path w="13659" h="17883" extrusionOk="0">
                <a:moveTo>
                  <a:pt x="6026" y="1"/>
                </a:moveTo>
                <a:lnTo>
                  <a:pt x="7644" y="1229"/>
                </a:lnTo>
                <a:cubicBezTo>
                  <a:pt x="6336" y="1768"/>
                  <a:pt x="5131" y="2548"/>
                  <a:pt x="4109" y="3536"/>
                </a:cubicBezTo>
                <a:cubicBezTo>
                  <a:pt x="2767" y="4787"/>
                  <a:pt x="1745" y="6347"/>
                  <a:pt x="1148" y="8081"/>
                </a:cubicBezTo>
                <a:cubicBezTo>
                  <a:pt x="1" y="11512"/>
                  <a:pt x="701" y="15254"/>
                  <a:pt x="2698" y="17882"/>
                </a:cubicBezTo>
                <a:cubicBezTo>
                  <a:pt x="1206" y="14944"/>
                  <a:pt x="1332" y="11409"/>
                  <a:pt x="2801" y="8804"/>
                </a:cubicBezTo>
                <a:cubicBezTo>
                  <a:pt x="3524" y="7518"/>
                  <a:pt x="4546" y="6428"/>
                  <a:pt x="5785" y="5636"/>
                </a:cubicBezTo>
                <a:cubicBezTo>
                  <a:pt x="6749" y="5005"/>
                  <a:pt x="7828" y="4568"/>
                  <a:pt x="8964" y="4362"/>
                </a:cubicBezTo>
                <a:lnTo>
                  <a:pt x="8964" y="4362"/>
                </a:lnTo>
                <a:lnTo>
                  <a:pt x="8620" y="6003"/>
                </a:lnTo>
                <a:lnTo>
                  <a:pt x="13658" y="678"/>
                </a:lnTo>
                <a:lnTo>
                  <a:pt x="60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856;p33">
            <a:extLst>
              <a:ext uri="{FF2B5EF4-FFF2-40B4-BE49-F238E27FC236}">
                <a16:creationId xmlns:a16="http://schemas.microsoft.com/office/drawing/2014/main" id="{C8494DEF-569D-A014-E203-064459275286}"/>
              </a:ext>
            </a:extLst>
          </p:cNvPr>
          <p:cNvSpPr/>
          <p:nvPr/>
        </p:nvSpPr>
        <p:spPr>
          <a:xfrm>
            <a:off x="8691350" y="3540820"/>
            <a:ext cx="267814" cy="465102"/>
          </a:xfrm>
          <a:custGeom>
            <a:avLst/>
            <a:gdLst/>
            <a:ahLst/>
            <a:cxnLst/>
            <a:rect l="l" t="t" r="r" b="b"/>
            <a:pathLst>
              <a:path w="10720" h="18617" extrusionOk="0">
                <a:moveTo>
                  <a:pt x="0" y="0"/>
                </a:moveTo>
                <a:cubicBezTo>
                  <a:pt x="2686" y="1722"/>
                  <a:pt x="4625" y="4120"/>
                  <a:pt x="5567" y="6680"/>
                </a:cubicBezTo>
                <a:cubicBezTo>
                  <a:pt x="6370" y="8837"/>
                  <a:pt x="6462" y="11202"/>
                  <a:pt x="5831" y="13428"/>
                </a:cubicBezTo>
                <a:lnTo>
                  <a:pt x="4717" y="12545"/>
                </a:lnTo>
                <a:lnTo>
                  <a:pt x="6496" y="18616"/>
                </a:lnTo>
                <a:lnTo>
                  <a:pt x="10720" y="13463"/>
                </a:lnTo>
                <a:lnTo>
                  <a:pt x="9136" y="13991"/>
                </a:lnTo>
                <a:cubicBezTo>
                  <a:pt x="9354" y="11225"/>
                  <a:pt x="8688" y="8459"/>
                  <a:pt x="7219" y="6106"/>
                </a:cubicBezTo>
                <a:cubicBezTo>
                  <a:pt x="5589" y="3443"/>
                  <a:pt x="3007" y="130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857;p33">
            <a:extLst>
              <a:ext uri="{FF2B5EF4-FFF2-40B4-BE49-F238E27FC236}">
                <a16:creationId xmlns:a16="http://schemas.microsoft.com/office/drawing/2014/main" id="{46DE7DE5-E66B-6BDE-309C-F18252C6DA23}"/>
              </a:ext>
            </a:extLst>
          </p:cNvPr>
          <p:cNvSpPr/>
          <p:nvPr/>
        </p:nvSpPr>
        <p:spPr>
          <a:xfrm>
            <a:off x="8634711" y="4041293"/>
            <a:ext cx="473996" cy="158690"/>
          </a:xfrm>
          <a:custGeom>
            <a:avLst/>
            <a:gdLst/>
            <a:ahLst/>
            <a:cxnLst/>
            <a:rect l="l" t="t" r="r" b="b"/>
            <a:pathLst>
              <a:path w="18973" h="6352" extrusionOk="0">
                <a:moveTo>
                  <a:pt x="3290" y="0"/>
                </a:moveTo>
                <a:cubicBezTo>
                  <a:pt x="2194" y="0"/>
                  <a:pt x="1096" y="51"/>
                  <a:pt x="1" y="153"/>
                </a:cubicBezTo>
                <a:cubicBezTo>
                  <a:pt x="4936" y="773"/>
                  <a:pt x="9676" y="2483"/>
                  <a:pt x="13865" y="5169"/>
                </a:cubicBezTo>
                <a:lnTo>
                  <a:pt x="12867" y="5949"/>
                </a:lnTo>
                <a:lnTo>
                  <a:pt x="18973" y="6351"/>
                </a:lnTo>
                <a:lnTo>
                  <a:pt x="15839" y="1037"/>
                </a:lnTo>
                <a:lnTo>
                  <a:pt x="15575" y="2208"/>
                </a:lnTo>
                <a:cubicBezTo>
                  <a:pt x="11637" y="744"/>
                  <a:pt x="7476" y="0"/>
                  <a:pt x="32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858;p33">
            <a:extLst>
              <a:ext uri="{FF2B5EF4-FFF2-40B4-BE49-F238E27FC236}">
                <a16:creationId xmlns:a16="http://schemas.microsoft.com/office/drawing/2014/main" id="{837F4467-41B4-300A-DFFB-3634C105D17D}"/>
              </a:ext>
            </a:extLst>
          </p:cNvPr>
          <p:cNvSpPr/>
          <p:nvPr/>
        </p:nvSpPr>
        <p:spPr>
          <a:xfrm>
            <a:off x="8428588" y="4697365"/>
            <a:ext cx="492359" cy="174154"/>
          </a:xfrm>
          <a:custGeom>
            <a:avLst/>
            <a:gdLst/>
            <a:ahLst/>
            <a:cxnLst/>
            <a:rect l="l" t="t" r="r" b="b"/>
            <a:pathLst>
              <a:path w="19708" h="6971" extrusionOk="0">
                <a:moveTo>
                  <a:pt x="1" y="0"/>
                </a:moveTo>
                <a:lnTo>
                  <a:pt x="1" y="0"/>
                </a:lnTo>
                <a:cubicBezTo>
                  <a:pt x="104" y="333"/>
                  <a:pt x="667" y="5544"/>
                  <a:pt x="667" y="5544"/>
                </a:cubicBezTo>
                <a:lnTo>
                  <a:pt x="1355" y="4350"/>
                </a:lnTo>
                <a:cubicBezTo>
                  <a:pt x="1470" y="4465"/>
                  <a:pt x="1585" y="4580"/>
                  <a:pt x="1699" y="4694"/>
                </a:cubicBezTo>
                <a:cubicBezTo>
                  <a:pt x="2055" y="5050"/>
                  <a:pt x="2446" y="5360"/>
                  <a:pt x="2847" y="5658"/>
                </a:cubicBezTo>
                <a:cubicBezTo>
                  <a:pt x="3272" y="5945"/>
                  <a:pt x="3708" y="6198"/>
                  <a:pt x="4179" y="6416"/>
                </a:cubicBezTo>
                <a:cubicBezTo>
                  <a:pt x="4661" y="6623"/>
                  <a:pt x="5166" y="6783"/>
                  <a:pt x="5671" y="6875"/>
                </a:cubicBezTo>
                <a:cubicBezTo>
                  <a:pt x="6037" y="6940"/>
                  <a:pt x="6408" y="6971"/>
                  <a:pt x="6782" y="6971"/>
                </a:cubicBezTo>
                <a:cubicBezTo>
                  <a:pt x="6935" y="6971"/>
                  <a:pt x="7089" y="6965"/>
                  <a:pt x="7243" y="6955"/>
                </a:cubicBezTo>
                <a:cubicBezTo>
                  <a:pt x="7771" y="6909"/>
                  <a:pt x="8287" y="6783"/>
                  <a:pt x="8781" y="6577"/>
                </a:cubicBezTo>
                <a:cubicBezTo>
                  <a:pt x="9263" y="6370"/>
                  <a:pt x="9711" y="6095"/>
                  <a:pt x="10101" y="5739"/>
                </a:cubicBezTo>
                <a:cubicBezTo>
                  <a:pt x="10457" y="5429"/>
                  <a:pt x="10778" y="5085"/>
                  <a:pt x="11076" y="4717"/>
                </a:cubicBezTo>
                <a:cubicBezTo>
                  <a:pt x="11363" y="4362"/>
                  <a:pt x="11616" y="4029"/>
                  <a:pt x="11880" y="3696"/>
                </a:cubicBezTo>
                <a:cubicBezTo>
                  <a:pt x="12006" y="3547"/>
                  <a:pt x="12144" y="3386"/>
                  <a:pt x="12282" y="3237"/>
                </a:cubicBezTo>
                <a:cubicBezTo>
                  <a:pt x="12350" y="3168"/>
                  <a:pt x="12419" y="3099"/>
                  <a:pt x="12488" y="3030"/>
                </a:cubicBezTo>
                <a:lnTo>
                  <a:pt x="12695" y="2824"/>
                </a:lnTo>
                <a:cubicBezTo>
                  <a:pt x="13303" y="2284"/>
                  <a:pt x="14003" y="1871"/>
                  <a:pt x="14761" y="1584"/>
                </a:cubicBezTo>
                <a:cubicBezTo>
                  <a:pt x="15541" y="1297"/>
                  <a:pt x="16367" y="1136"/>
                  <a:pt x="17205" y="1125"/>
                </a:cubicBezTo>
                <a:cubicBezTo>
                  <a:pt x="17234" y="1125"/>
                  <a:pt x="17262" y="1124"/>
                  <a:pt x="17291" y="1124"/>
                </a:cubicBezTo>
                <a:cubicBezTo>
                  <a:pt x="18111" y="1124"/>
                  <a:pt x="18931" y="1284"/>
                  <a:pt x="19707" y="1573"/>
                </a:cubicBezTo>
                <a:cubicBezTo>
                  <a:pt x="18927" y="1148"/>
                  <a:pt x="18089" y="872"/>
                  <a:pt x="17228" y="758"/>
                </a:cubicBezTo>
                <a:cubicBezTo>
                  <a:pt x="16902" y="720"/>
                  <a:pt x="16575" y="701"/>
                  <a:pt x="16248" y="701"/>
                </a:cubicBezTo>
                <a:cubicBezTo>
                  <a:pt x="15678" y="701"/>
                  <a:pt x="15109" y="760"/>
                  <a:pt x="14554" y="884"/>
                </a:cubicBezTo>
                <a:cubicBezTo>
                  <a:pt x="13659" y="1079"/>
                  <a:pt x="12798" y="1446"/>
                  <a:pt x="12029" y="1951"/>
                </a:cubicBezTo>
                <a:lnTo>
                  <a:pt x="11742" y="2158"/>
                </a:lnTo>
                <a:cubicBezTo>
                  <a:pt x="11650" y="2227"/>
                  <a:pt x="11558" y="2307"/>
                  <a:pt x="11467" y="2376"/>
                </a:cubicBezTo>
                <a:cubicBezTo>
                  <a:pt x="11283" y="2514"/>
                  <a:pt x="11122" y="2674"/>
                  <a:pt x="10950" y="2824"/>
                </a:cubicBezTo>
                <a:cubicBezTo>
                  <a:pt x="10617" y="3133"/>
                  <a:pt x="10319" y="3432"/>
                  <a:pt x="10009" y="3719"/>
                </a:cubicBezTo>
                <a:cubicBezTo>
                  <a:pt x="9722" y="3983"/>
                  <a:pt x="9424" y="4224"/>
                  <a:pt x="9102" y="4442"/>
                </a:cubicBezTo>
                <a:cubicBezTo>
                  <a:pt x="8815" y="4625"/>
                  <a:pt x="8494" y="4775"/>
                  <a:pt x="8173" y="4855"/>
                </a:cubicBezTo>
                <a:cubicBezTo>
                  <a:pt x="7908" y="4919"/>
                  <a:pt x="7643" y="4954"/>
                  <a:pt x="7384" y="4954"/>
                </a:cubicBezTo>
                <a:cubicBezTo>
                  <a:pt x="7317" y="4954"/>
                  <a:pt x="7251" y="4952"/>
                  <a:pt x="7186" y="4947"/>
                </a:cubicBezTo>
                <a:cubicBezTo>
                  <a:pt x="6841" y="4924"/>
                  <a:pt x="6497" y="4855"/>
                  <a:pt x="6176" y="4752"/>
                </a:cubicBezTo>
                <a:cubicBezTo>
                  <a:pt x="5854" y="4637"/>
                  <a:pt x="5544" y="4488"/>
                  <a:pt x="5257" y="4304"/>
                </a:cubicBezTo>
                <a:cubicBezTo>
                  <a:pt x="4959" y="4120"/>
                  <a:pt x="4684" y="3902"/>
                  <a:pt x="4431" y="3661"/>
                </a:cubicBezTo>
                <a:cubicBezTo>
                  <a:pt x="4167" y="3409"/>
                  <a:pt x="3926" y="3133"/>
                  <a:pt x="3697" y="2847"/>
                </a:cubicBezTo>
                <a:cubicBezTo>
                  <a:pt x="3651" y="2778"/>
                  <a:pt x="3593" y="2709"/>
                  <a:pt x="3547" y="2640"/>
                </a:cubicBezTo>
                <a:cubicBezTo>
                  <a:pt x="4362" y="2491"/>
                  <a:pt x="5212" y="2330"/>
                  <a:pt x="5097" y="2330"/>
                </a:cubicBezTo>
                <a:cubicBezTo>
                  <a:pt x="4879" y="2330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859;p33">
            <a:extLst>
              <a:ext uri="{FF2B5EF4-FFF2-40B4-BE49-F238E27FC236}">
                <a16:creationId xmlns:a16="http://schemas.microsoft.com/office/drawing/2014/main" id="{0F5B7836-1E0F-9E56-7C20-E547453BCC11}"/>
              </a:ext>
            </a:extLst>
          </p:cNvPr>
          <p:cNvSpPr/>
          <p:nvPr/>
        </p:nvSpPr>
        <p:spPr>
          <a:xfrm>
            <a:off x="8450418" y="4321492"/>
            <a:ext cx="610177" cy="180375"/>
          </a:xfrm>
          <a:custGeom>
            <a:avLst/>
            <a:gdLst/>
            <a:ahLst/>
            <a:cxnLst/>
            <a:rect l="l" t="t" r="r" b="b"/>
            <a:pathLst>
              <a:path w="24424" h="7220" extrusionOk="0">
                <a:moveTo>
                  <a:pt x="17136" y="1"/>
                </a:moveTo>
                <a:lnTo>
                  <a:pt x="18295" y="1171"/>
                </a:lnTo>
                <a:lnTo>
                  <a:pt x="0" y="7220"/>
                </a:lnTo>
                <a:lnTo>
                  <a:pt x="19385" y="4431"/>
                </a:lnTo>
                <a:lnTo>
                  <a:pt x="19385" y="4431"/>
                </a:lnTo>
                <a:lnTo>
                  <a:pt x="19018" y="6003"/>
                </a:lnTo>
                <a:lnTo>
                  <a:pt x="24424" y="1160"/>
                </a:lnTo>
                <a:lnTo>
                  <a:pt x="1713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860;p33">
            <a:extLst>
              <a:ext uri="{FF2B5EF4-FFF2-40B4-BE49-F238E27FC236}">
                <a16:creationId xmlns:a16="http://schemas.microsoft.com/office/drawing/2014/main" id="{335CA4BE-AA25-28D5-15DF-BA757AAF2DD1}"/>
              </a:ext>
            </a:extLst>
          </p:cNvPr>
          <p:cNvSpPr/>
          <p:nvPr/>
        </p:nvSpPr>
        <p:spPr>
          <a:xfrm>
            <a:off x="8830883" y="1923251"/>
            <a:ext cx="244031" cy="225144"/>
          </a:xfrm>
          <a:custGeom>
            <a:avLst/>
            <a:gdLst/>
            <a:ahLst/>
            <a:cxnLst/>
            <a:rect l="l" t="t" r="r" b="b"/>
            <a:pathLst>
              <a:path w="9768" h="9012" extrusionOk="0">
                <a:moveTo>
                  <a:pt x="9768" y="0"/>
                </a:moveTo>
                <a:lnTo>
                  <a:pt x="9768" y="0"/>
                </a:lnTo>
                <a:cubicBezTo>
                  <a:pt x="9435" y="1171"/>
                  <a:pt x="9033" y="2330"/>
                  <a:pt x="8551" y="3443"/>
                </a:cubicBezTo>
                <a:cubicBezTo>
                  <a:pt x="8310" y="3983"/>
                  <a:pt x="8046" y="4522"/>
                  <a:pt x="7748" y="5027"/>
                </a:cubicBezTo>
                <a:cubicBezTo>
                  <a:pt x="7461" y="5521"/>
                  <a:pt x="7116" y="5968"/>
                  <a:pt x="6726" y="6382"/>
                </a:cubicBezTo>
                <a:cubicBezTo>
                  <a:pt x="6393" y="6737"/>
                  <a:pt x="5980" y="7001"/>
                  <a:pt x="5521" y="7151"/>
                </a:cubicBezTo>
                <a:cubicBezTo>
                  <a:pt x="5414" y="7177"/>
                  <a:pt x="5305" y="7191"/>
                  <a:pt x="5196" y="7191"/>
                </a:cubicBezTo>
                <a:cubicBezTo>
                  <a:pt x="4932" y="7191"/>
                  <a:pt x="4670" y="7113"/>
                  <a:pt x="4442" y="6967"/>
                </a:cubicBezTo>
                <a:cubicBezTo>
                  <a:pt x="4086" y="6726"/>
                  <a:pt x="3788" y="6416"/>
                  <a:pt x="3581" y="6037"/>
                </a:cubicBezTo>
                <a:cubicBezTo>
                  <a:pt x="3478" y="5865"/>
                  <a:pt x="3398" y="5693"/>
                  <a:pt x="3340" y="5498"/>
                </a:cubicBezTo>
                <a:lnTo>
                  <a:pt x="3340" y="5498"/>
                </a:lnTo>
                <a:lnTo>
                  <a:pt x="4488" y="5704"/>
                </a:lnTo>
                <a:lnTo>
                  <a:pt x="4488" y="5704"/>
                </a:lnTo>
                <a:lnTo>
                  <a:pt x="1022" y="1733"/>
                </a:lnTo>
                <a:lnTo>
                  <a:pt x="0" y="6818"/>
                </a:lnTo>
                <a:lnTo>
                  <a:pt x="884" y="6175"/>
                </a:lnTo>
                <a:cubicBezTo>
                  <a:pt x="930" y="6290"/>
                  <a:pt x="976" y="6382"/>
                  <a:pt x="1033" y="6485"/>
                </a:cubicBezTo>
                <a:cubicBezTo>
                  <a:pt x="1217" y="6829"/>
                  <a:pt x="1447" y="7162"/>
                  <a:pt x="1711" y="7461"/>
                </a:cubicBezTo>
                <a:cubicBezTo>
                  <a:pt x="1975" y="7759"/>
                  <a:pt x="2261" y="8023"/>
                  <a:pt x="2583" y="8241"/>
                </a:cubicBezTo>
                <a:cubicBezTo>
                  <a:pt x="2916" y="8482"/>
                  <a:pt x="3271" y="8677"/>
                  <a:pt x="3650" y="8815"/>
                </a:cubicBezTo>
                <a:cubicBezTo>
                  <a:pt x="4023" y="8943"/>
                  <a:pt x="4426" y="9011"/>
                  <a:pt x="4821" y="9011"/>
                </a:cubicBezTo>
                <a:cubicBezTo>
                  <a:pt x="4852" y="9011"/>
                  <a:pt x="4882" y="9011"/>
                  <a:pt x="4913" y="9010"/>
                </a:cubicBezTo>
                <a:cubicBezTo>
                  <a:pt x="5337" y="8987"/>
                  <a:pt x="5751" y="8884"/>
                  <a:pt x="6141" y="8700"/>
                </a:cubicBezTo>
                <a:cubicBezTo>
                  <a:pt x="6485" y="8528"/>
                  <a:pt x="6806" y="8298"/>
                  <a:pt x="7082" y="8034"/>
                </a:cubicBezTo>
                <a:cubicBezTo>
                  <a:pt x="7334" y="7782"/>
                  <a:pt x="7564" y="7518"/>
                  <a:pt x="7759" y="7219"/>
                </a:cubicBezTo>
                <a:cubicBezTo>
                  <a:pt x="8126" y="6669"/>
                  <a:pt x="8425" y="6072"/>
                  <a:pt x="8643" y="5463"/>
                </a:cubicBezTo>
                <a:cubicBezTo>
                  <a:pt x="8861" y="4867"/>
                  <a:pt x="9045" y="4258"/>
                  <a:pt x="9194" y="3650"/>
                </a:cubicBezTo>
                <a:cubicBezTo>
                  <a:pt x="9458" y="2445"/>
                  <a:pt x="9653" y="1228"/>
                  <a:pt x="97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861;p33">
            <a:extLst>
              <a:ext uri="{FF2B5EF4-FFF2-40B4-BE49-F238E27FC236}">
                <a16:creationId xmlns:a16="http://schemas.microsoft.com/office/drawing/2014/main" id="{A6F0E041-C12C-1AE7-8948-E3A9780084B6}"/>
              </a:ext>
            </a:extLst>
          </p:cNvPr>
          <p:cNvSpPr/>
          <p:nvPr/>
        </p:nvSpPr>
        <p:spPr>
          <a:xfrm>
            <a:off x="8384927" y="3375179"/>
            <a:ext cx="296795" cy="285403"/>
          </a:xfrm>
          <a:custGeom>
            <a:avLst/>
            <a:gdLst/>
            <a:ahLst/>
            <a:cxnLst/>
            <a:rect l="l" t="t" r="r" b="b"/>
            <a:pathLst>
              <a:path w="11880" h="11424" extrusionOk="0">
                <a:moveTo>
                  <a:pt x="11716" y="1"/>
                </a:moveTo>
                <a:cubicBezTo>
                  <a:pt x="11218" y="1"/>
                  <a:pt x="10716" y="96"/>
                  <a:pt x="10261" y="302"/>
                </a:cubicBezTo>
                <a:cubicBezTo>
                  <a:pt x="9733" y="566"/>
                  <a:pt x="9286" y="945"/>
                  <a:pt x="8930" y="1416"/>
                </a:cubicBezTo>
                <a:cubicBezTo>
                  <a:pt x="8586" y="1875"/>
                  <a:pt x="8287" y="2357"/>
                  <a:pt x="8046" y="2885"/>
                </a:cubicBezTo>
                <a:cubicBezTo>
                  <a:pt x="7805" y="3378"/>
                  <a:pt x="7587" y="3883"/>
                  <a:pt x="7380" y="4365"/>
                </a:cubicBezTo>
                <a:cubicBezTo>
                  <a:pt x="7174" y="4824"/>
                  <a:pt x="6956" y="5284"/>
                  <a:pt x="6715" y="5720"/>
                </a:cubicBezTo>
                <a:cubicBezTo>
                  <a:pt x="6508" y="6098"/>
                  <a:pt x="6256" y="6443"/>
                  <a:pt x="5946" y="6741"/>
                </a:cubicBezTo>
                <a:cubicBezTo>
                  <a:pt x="5716" y="6959"/>
                  <a:pt x="5429" y="7108"/>
                  <a:pt x="5119" y="7189"/>
                </a:cubicBezTo>
                <a:cubicBezTo>
                  <a:pt x="5005" y="7212"/>
                  <a:pt x="4890" y="7223"/>
                  <a:pt x="4775" y="7235"/>
                </a:cubicBezTo>
                <a:lnTo>
                  <a:pt x="4844" y="5766"/>
                </a:lnTo>
                <a:lnTo>
                  <a:pt x="4844" y="5766"/>
                </a:lnTo>
                <a:cubicBezTo>
                  <a:pt x="4660" y="5984"/>
                  <a:pt x="1" y="10070"/>
                  <a:pt x="1" y="10070"/>
                </a:cubicBezTo>
                <a:lnTo>
                  <a:pt x="6520" y="11424"/>
                </a:lnTo>
                <a:lnTo>
                  <a:pt x="5831" y="10379"/>
                </a:lnTo>
                <a:cubicBezTo>
                  <a:pt x="6107" y="10253"/>
                  <a:pt x="6370" y="10115"/>
                  <a:pt x="6623" y="9943"/>
                </a:cubicBezTo>
                <a:cubicBezTo>
                  <a:pt x="7254" y="9530"/>
                  <a:pt x="7771" y="8968"/>
                  <a:pt x="8138" y="8302"/>
                </a:cubicBezTo>
                <a:cubicBezTo>
                  <a:pt x="8448" y="7740"/>
                  <a:pt x="8677" y="7143"/>
                  <a:pt x="8815" y="6523"/>
                </a:cubicBezTo>
                <a:cubicBezTo>
                  <a:pt x="8964" y="5949"/>
                  <a:pt x="9033" y="5387"/>
                  <a:pt x="9102" y="4859"/>
                </a:cubicBezTo>
                <a:cubicBezTo>
                  <a:pt x="9251" y="3792"/>
                  <a:pt x="9355" y="2782"/>
                  <a:pt x="9699" y="1875"/>
                </a:cubicBezTo>
                <a:cubicBezTo>
                  <a:pt x="9871" y="1416"/>
                  <a:pt x="10147" y="1003"/>
                  <a:pt x="10502" y="681"/>
                </a:cubicBezTo>
                <a:cubicBezTo>
                  <a:pt x="10904" y="348"/>
                  <a:pt x="11375" y="119"/>
                  <a:pt x="11880" y="4"/>
                </a:cubicBezTo>
                <a:cubicBezTo>
                  <a:pt x="11825" y="2"/>
                  <a:pt x="11770" y="1"/>
                  <a:pt x="117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862;p33">
            <a:extLst>
              <a:ext uri="{FF2B5EF4-FFF2-40B4-BE49-F238E27FC236}">
                <a16:creationId xmlns:a16="http://schemas.microsoft.com/office/drawing/2014/main" id="{8C393AEB-E795-989F-E81F-F4173D8A4516}"/>
              </a:ext>
            </a:extLst>
          </p:cNvPr>
          <p:cNvSpPr/>
          <p:nvPr/>
        </p:nvSpPr>
        <p:spPr>
          <a:xfrm>
            <a:off x="8832032" y="2325477"/>
            <a:ext cx="229117" cy="342112"/>
          </a:xfrm>
          <a:custGeom>
            <a:avLst/>
            <a:gdLst/>
            <a:ahLst/>
            <a:cxnLst/>
            <a:rect l="l" t="t" r="r" b="b"/>
            <a:pathLst>
              <a:path w="9171" h="13694" extrusionOk="0">
                <a:moveTo>
                  <a:pt x="0" y="1"/>
                </a:moveTo>
                <a:lnTo>
                  <a:pt x="2399" y="4236"/>
                </a:lnTo>
                <a:lnTo>
                  <a:pt x="2502" y="2996"/>
                </a:lnTo>
                <a:cubicBezTo>
                  <a:pt x="3604" y="3593"/>
                  <a:pt x="4637" y="4305"/>
                  <a:pt x="5613" y="5108"/>
                </a:cubicBezTo>
                <a:cubicBezTo>
                  <a:pt x="6164" y="5567"/>
                  <a:pt x="6669" y="6084"/>
                  <a:pt x="7105" y="6658"/>
                </a:cubicBezTo>
                <a:cubicBezTo>
                  <a:pt x="7518" y="7220"/>
                  <a:pt x="7839" y="7840"/>
                  <a:pt x="7943" y="8483"/>
                </a:cubicBezTo>
                <a:cubicBezTo>
                  <a:pt x="7989" y="8792"/>
                  <a:pt x="7977" y="9114"/>
                  <a:pt x="7908" y="9435"/>
                </a:cubicBezTo>
                <a:cubicBezTo>
                  <a:pt x="7862" y="9596"/>
                  <a:pt x="7816" y="9745"/>
                  <a:pt x="7748" y="9894"/>
                </a:cubicBezTo>
                <a:cubicBezTo>
                  <a:pt x="7679" y="10055"/>
                  <a:pt x="7598" y="10204"/>
                  <a:pt x="7507" y="10353"/>
                </a:cubicBezTo>
                <a:cubicBezTo>
                  <a:pt x="7082" y="10950"/>
                  <a:pt x="6542" y="11455"/>
                  <a:pt x="5923" y="11845"/>
                </a:cubicBezTo>
                <a:cubicBezTo>
                  <a:pt x="5280" y="12270"/>
                  <a:pt x="4591" y="12626"/>
                  <a:pt x="3880" y="12913"/>
                </a:cubicBezTo>
                <a:cubicBezTo>
                  <a:pt x="3157" y="13211"/>
                  <a:pt x="2422" y="13475"/>
                  <a:pt x="1665" y="13693"/>
                </a:cubicBezTo>
                <a:cubicBezTo>
                  <a:pt x="2445" y="13567"/>
                  <a:pt x="3214" y="13406"/>
                  <a:pt x="3983" y="13200"/>
                </a:cubicBezTo>
                <a:cubicBezTo>
                  <a:pt x="4752" y="13005"/>
                  <a:pt x="5509" y="12729"/>
                  <a:pt x="6233" y="12373"/>
                </a:cubicBezTo>
                <a:cubicBezTo>
                  <a:pt x="6600" y="12201"/>
                  <a:pt x="6956" y="11995"/>
                  <a:pt x="7288" y="11754"/>
                </a:cubicBezTo>
                <a:cubicBezTo>
                  <a:pt x="7644" y="11513"/>
                  <a:pt x="7954" y="11226"/>
                  <a:pt x="8241" y="10904"/>
                </a:cubicBezTo>
                <a:cubicBezTo>
                  <a:pt x="8379" y="10732"/>
                  <a:pt x="8517" y="10560"/>
                  <a:pt x="8631" y="10365"/>
                </a:cubicBezTo>
                <a:cubicBezTo>
                  <a:pt x="8746" y="10170"/>
                  <a:pt x="8849" y="9963"/>
                  <a:pt x="8930" y="9757"/>
                </a:cubicBezTo>
                <a:cubicBezTo>
                  <a:pt x="9090" y="9320"/>
                  <a:pt x="9171" y="8861"/>
                  <a:pt x="9159" y="8391"/>
                </a:cubicBezTo>
                <a:cubicBezTo>
                  <a:pt x="9148" y="7932"/>
                  <a:pt x="9079" y="7484"/>
                  <a:pt x="8930" y="7048"/>
                </a:cubicBezTo>
                <a:cubicBezTo>
                  <a:pt x="8792" y="6623"/>
                  <a:pt x="8620" y="6222"/>
                  <a:pt x="8402" y="5843"/>
                </a:cubicBezTo>
                <a:cubicBezTo>
                  <a:pt x="7977" y="5108"/>
                  <a:pt x="7472" y="4420"/>
                  <a:pt x="6898" y="3788"/>
                </a:cubicBezTo>
                <a:cubicBezTo>
                  <a:pt x="6003" y="2824"/>
                  <a:pt x="5027" y="1941"/>
                  <a:pt x="3972" y="1160"/>
                </a:cubicBezTo>
                <a:lnTo>
                  <a:pt x="4982" y="689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863;p33">
            <a:extLst>
              <a:ext uri="{FF2B5EF4-FFF2-40B4-BE49-F238E27FC236}">
                <a16:creationId xmlns:a16="http://schemas.microsoft.com/office/drawing/2014/main" id="{EF5ED6A2-E795-1090-6761-A036968A7239}"/>
              </a:ext>
            </a:extLst>
          </p:cNvPr>
          <p:cNvSpPr/>
          <p:nvPr/>
        </p:nvSpPr>
        <p:spPr>
          <a:xfrm>
            <a:off x="8687520" y="2970858"/>
            <a:ext cx="443043" cy="343312"/>
          </a:xfrm>
          <a:custGeom>
            <a:avLst/>
            <a:gdLst/>
            <a:ahLst/>
            <a:cxnLst/>
            <a:rect l="l" t="t" r="r" b="b"/>
            <a:pathLst>
              <a:path w="17734" h="13742" extrusionOk="0">
                <a:moveTo>
                  <a:pt x="17056" y="0"/>
                </a:moveTo>
                <a:cubicBezTo>
                  <a:pt x="16781" y="276"/>
                  <a:pt x="11868" y="5452"/>
                  <a:pt x="11868" y="5452"/>
                </a:cubicBezTo>
                <a:lnTo>
                  <a:pt x="13487" y="5119"/>
                </a:lnTo>
                <a:lnTo>
                  <a:pt x="13487" y="5119"/>
                </a:lnTo>
                <a:cubicBezTo>
                  <a:pt x="13349" y="5658"/>
                  <a:pt x="13200" y="6186"/>
                  <a:pt x="13016" y="6703"/>
                </a:cubicBezTo>
                <a:cubicBezTo>
                  <a:pt x="12741" y="7552"/>
                  <a:pt x="12362" y="8356"/>
                  <a:pt x="11903" y="9125"/>
                </a:cubicBezTo>
                <a:cubicBezTo>
                  <a:pt x="11478" y="9848"/>
                  <a:pt x="10916" y="10490"/>
                  <a:pt x="10262" y="11018"/>
                </a:cubicBezTo>
                <a:cubicBezTo>
                  <a:pt x="9929" y="11271"/>
                  <a:pt x="9584" y="11477"/>
                  <a:pt x="9206" y="11627"/>
                </a:cubicBezTo>
                <a:cubicBezTo>
                  <a:pt x="8815" y="11787"/>
                  <a:pt x="8414" y="11891"/>
                  <a:pt x="7989" y="11948"/>
                </a:cubicBezTo>
                <a:cubicBezTo>
                  <a:pt x="7676" y="11989"/>
                  <a:pt x="7363" y="12010"/>
                  <a:pt x="7051" y="12010"/>
                </a:cubicBezTo>
                <a:cubicBezTo>
                  <a:pt x="5542" y="12010"/>
                  <a:pt x="4063" y="11532"/>
                  <a:pt x="2836" y="10628"/>
                </a:cubicBezTo>
                <a:cubicBezTo>
                  <a:pt x="2078" y="10054"/>
                  <a:pt x="1447" y="9331"/>
                  <a:pt x="976" y="8493"/>
                </a:cubicBezTo>
                <a:cubicBezTo>
                  <a:pt x="735" y="8069"/>
                  <a:pt x="529" y="7621"/>
                  <a:pt x="368" y="7162"/>
                </a:cubicBezTo>
                <a:cubicBezTo>
                  <a:pt x="219" y="6691"/>
                  <a:pt x="93" y="6221"/>
                  <a:pt x="1" y="5727"/>
                </a:cubicBezTo>
                <a:lnTo>
                  <a:pt x="1" y="5727"/>
                </a:lnTo>
                <a:cubicBezTo>
                  <a:pt x="12" y="6232"/>
                  <a:pt x="70" y="6726"/>
                  <a:pt x="150" y="7219"/>
                </a:cubicBezTo>
                <a:cubicBezTo>
                  <a:pt x="253" y="7724"/>
                  <a:pt x="391" y="8218"/>
                  <a:pt x="575" y="8688"/>
                </a:cubicBezTo>
                <a:cubicBezTo>
                  <a:pt x="953" y="9664"/>
                  <a:pt x="1516" y="10559"/>
                  <a:pt x="2250" y="11305"/>
                </a:cubicBezTo>
                <a:cubicBezTo>
                  <a:pt x="2996" y="12063"/>
                  <a:pt x="3903" y="12671"/>
                  <a:pt x="4890" y="13084"/>
                </a:cubicBezTo>
                <a:cubicBezTo>
                  <a:pt x="5900" y="13497"/>
                  <a:pt x="6990" y="13727"/>
                  <a:pt x="8081" y="13738"/>
                </a:cubicBezTo>
                <a:cubicBezTo>
                  <a:pt x="8147" y="13740"/>
                  <a:pt x="8212" y="13741"/>
                  <a:pt x="8278" y="13741"/>
                </a:cubicBezTo>
                <a:cubicBezTo>
                  <a:pt x="9391" y="13741"/>
                  <a:pt x="10479" y="13465"/>
                  <a:pt x="11444" y="12923"/>
                </a:cubicBezTo>
                <a:cubicBezTo>
                  <a:pt x="12454" y="12361"/>
                  <a:pt x="13337" y="11615"/>
                  <a:pt x="14072" y="10731"/>
                </a:cubicBezTo>
                <a:cubicBezTo>
                  <a:pt x="14772" y="9882"/>
                  <a:pt x="15392" y="8964"/>
                  <a:pt x="15897" y="7977"/>
                </a:cubicBezTo>
                <a:cubicBezTo>
                  <a:pt x="16138" y="7518"/>
                  <a:pt x="16367" y="7036"/>
                  <a:pt x="16574" y="6542"/>
                </a:cubicBezTo>
                <a:cubicBezTo>
                  <a:pt x="17120" y="7203"/>
                  <a:pt x="17637" y="7798"/>
                  <a:pt x="17721" y="7798"/>
                </a:cubicBezTo>
                <a:cubicBezTo>
                  <a:pt x="17729" y="7798"/>
                  <a:pt x="17733" y="7792"/>
                  <a:pt x="17733" y="7782"/>
                </a:cubicBezTo>
                <a:cubicBezTo>
                  <a:pt x="17733" y="7506"/>
                  <a:pt x="17056" y="0"/>
                  <a:pt x="170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864;p33">
            <a:extLst>
              <a:ext uri="{FF2B5EF4-FFF2-40B4-BE49-F238E27FC236}">
                <a16:creationId xmlns:a16="http://schemas.microsoft.com/office/drawing/2014/main" id="{EE14C034-366A-5DEB-BFD3-0545AA0CE452}"/>
              </a:ext>
            </a:extLst>
          </p:cNvPr>
          <p:cNvSpPr/>
          <p:nvPr/>
        </p:nvSpPr>
        <p:spPr>
          <a:xfrm>
            <a:off x="8336895" y="2246940"/>
            <a:ext cx="441295" cy="245180"/>
          </a:xfrm>
          <a:custGeom>
            <a:avLst/>
            <a:gdLst/>
            <a:ahLst/>
            <a:cxnLst/>
            <a:rect l="l" t="t" r="r" b="b"/>
            <a:pathLst>
              <a:path w="17664" h="9814" extrusionOk="0">
                <a:moveTo>
                  <a:pt x="17664" y="0"/>
                </a:moveTo>
                <a:lnTo>
                  <a:pt x="17664" y="0"/>
                </a:lnTo>
                <a:cubicBezTo>
                  <a:pt x="17526" y="0"/>
                  <a:pt x="12889" y="2869"/>
                  <a:pt x="12889" y="2869"/>
                </a:cubicBezTo>
                <a:lnTo>
                  <a:pt x="14312" y="2789"/>
                </a:lnTo>
                <a:lnTo>
                  <a:pt x="14312" y="2789"/>
                </a:lnTo>
                <a:lnTo>
                  <a:pt x="11856" y="6129"/>
                </a:lnTo>
                <a:lnTo>
                  <a:pt x="11076" y="7185"/>
                </a:lnTo>
                <a:lnTo>
                  <a:pt x="10685" y="7713"/>
                </a:lnTo>
                <a:lnTo>
                  <a:pt x="10640" y="7770"/>
                </a:lnTo>
                <a:cubicBezTo>
                  <a:pt x="10628" y="7793"/>
                  <a:pt x="10617" y="7805"/>
                  <a:pt x="10605" y="7828"/>
                </a:cubicBezTo>
                <a:lnTo>
                  <a:pt x="10571" y="7873"/>
                </a:lnTo>
                <a:cubicBezTo>
                  <a:pt x="10548" y="7908"/>
                  <a:pt x="10525" y="7942"/>
                  <a:pt x="10502" y="7988"/>
                </a:cubicBezTo>
                <a:cubicBezTo>
                  <a:pt x="10456" y="8057"/>
                  <a:pt x="10387" y="8126"/>
                  <a:pt x="10307" y="8160"/>
                </a:cubicBezTo>
                <a:cubicBezTo>
                  <a:pt x="10286" y="8163"/>
                  <a:pt x="10265" y="8164"/>
                  <a:pt x="10245" y="8164"/>
                </a:cubicBezTo>
                <a:cubicBezTo>
                  <a:pt x="10174" y="8164"/>
                  <a:pt x="10105" y="8148"/>
                  <a:pt x="10043" y="8103"/>
                </a:cubicBezTo>
                <a:cubicBezTo>
                  <a:pt x="9962" y="8046"/>
                  <a:pt x="9894" y="7988"/>
                  <a:pt x="9825" y="7919"/>
                </a:cubicBezTo>
                <a:cubicBezTo>
                  <a:pt x="9664" y="7770"/>
                  <a:pt x="9492" y="7598"/>
                  <a:pt x="9331" y="7449"/>
                </a:cubicBezTo>
                <a:cubicBezTo>
                  <a:pt x="8642" y="6818"/>
                  <a:pt x="7862" y="6290"/>
                  <a:pt x="7013" y="5911"/>
                </a:cubicBezTo>
                <a:cubicBezTo>
                  <a:pt x="6318" y="5583"/>
                  <a:pt x="5555" y="5415"/>
                  <a:pt x="4786" y="5415"/>
                </a:cubicBezTo>
                <a:cubicBezTo>
                  <a:pt x="4614" y="5415"/>
                  <a:pt x="4441" y="5424"/>
                  <a:pt x="4270" y="5440"/>
                </a:cubicBezTo>
                <a:cubicBezTo>
                  <a:pt x="3363" y="5544"/>
                  <a:pt x="2491" y="5899"/>
                  <a:pt x="1768" y="6462"/>
                </a:cubicBezTo>
                <a:cubicBezTo>
                  <a:pt x="1079" y="7013"/>
                  <a:pt x="482" y="7667"/>
                  <a:pt x="0" y="8401"/>
                </a:cubicBezTo>
                <a:cubicBezTo>
                  <a:pt x="551" y="7736"/>
                  <a:pt x="1217" y="7173"/>
                  <a:pt x="1951" y="6726"/>
                </a:cubicBezTo>
                <a:cubicBezTo>
                  <a:pt x="2663" y="6290"/>
                  <a:pt x="3478" y="6060"/>
                  <a:pt x="4316" y="6060"/>
                </a:cubicBezTo>
                <a:cubicBezTo>
                  <a:pt x="5119" y="6083"/>
                  <a:pt x="5899" y="6324"/>
                  <a:pt x="6588" y="6749"/>
                </a:cubicBezTo>
                <a:cubicBezTo>
                  <a:pt x="7288" y="7173"/>
                  <a:pt x="7908" y="7713"/>
                  <a:pt x="8436" y="8333"/>
                </a:cubicBezTo>
                <a:cubicBezTo>
                  <a:pt x="8562" y="8482"/>
                  <a:pt x="8688" y="8642"/>
                  <a:pt x="8815" y="8803"/>
                </a:cubicBezTo>
                <a:cubicBezTo>
                  <a:pt x="9010" y="9079"/>
                  <a:pt x="9251" y="9320"/>
                  <a:pt x="9515" y="9526"/>
                </a:cubicBezTo>
                <a:cubicBezTo>
                  <a:pt x="9755" y="9712"/>
                  <a:pt x="10057" y="9814"/>
                  <a:pt x="10362" y="9814"/>
                </a:cubicBezTo>
                <a:cubicBezTo>
                  <a:pt x="10378" y="9814"/>
                  <a:pt x="10394" y="9814"/>
                  <a:pt x="10410" y="9813"/>
                </a:cubicBezTo>
                <a:cubicBezTo>
                  <a:pt x="10731" y="9790"/>
                  <a:pt x="11041" y="9664"/>
                  <a:pt x="11294" y="9457"/>
                </a:cubicBezTo>
                <a:cubicBezTo>
                  <a:pt x="11420" y="9343"/>
                  <a:pt x="11546" y="9228"/>
                  <a:pt x="11661" y="9102"/>
                </a:cubicBezTo>
                <a:lnTo>
                  <a:pt x="11845" y="8906"/>
                </a:lnTo>
                <a:lnTo>
                  <a:pt x="11914" y="8826"/>
                </a:lnTo>
                <a:lnTo>
                  <a:pt x="11971" y="8769"/>
                </a:lnTo>
                <a:lnTo>
                  <a:pt x="12419" y="8298"/>
                </a:lnTo>
                <a:lnTo>
                  <a:pt x="13314" y="7346"/>
                </a:lnTo>
                <a:lnTo>
                  <a:pt x="16217" y="4270"/>
                </a:lnTo>
                <a:cubicBezTo>
                  <a:pt x="16383" y="5064"/>
                  <a:pt x="16559" y="5869"/>
                  <a:pt x="16572" y="5869"/>
                </a:cubicBezTo>
                <a:cubicBezTo>
                  <a:pt x="16573" y="5869"/>
                  <a:pt x="16573" y="5868"/>
                  <a:pt x="16573" y="5865"/>
                </a:cubicBezTo>
                <a:cubicBezTo>
                  <a:pt x="16573" y="5727"/>
                  <a:pt x="17664" y="0"/>
                  <a:pt x="176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865;p33">
            <a:extLst>
              <a:ext uri="{FF2B5EF4-FFF2-40B4-BE49-F238E27FC236}">
                <a16:creationId xmlns:a16="http://schemas.microsoft.com/office/drawing/2014/main" id="{DD947631-EFD0-EE4C-0469-0A98994D2F44}"/>
              </a:ext>
            </a:extLst>
          </p:cNvPr>
          <p:cNvSpPr/>
          <p:nvPr/>
        </p:nvSpPr>
        <p:spPr>
          <a:xfrm>
            <a:off x="8406521" y="2522918"/>
            <a:ext cx="265816" cy="299917"/>
          </a:xfrm>
          <a:custGeom>
            <a:avLst/>
            <a:gdLst/>
            <a:ahLst/>
            <a:cxnLst/>
            <a:rect l="l" t="t" r="r" b="b"/>
            <a:pathLst>
              <a:path w="10640" h="12005" extrusionOk="0">
                <a:moveTo>
                  <a:pt x="4729" y="1"/>
                </a:moveTo>
                <a:lnTo>
                  <a:pt x="5865" y="678"/>
                </a:lnTo>
                <a:cubicBezTo>
                  <a:pt x="4901" y="1045"/>
                  <a:pt x="3983" y="1516"/>
                  <a:pt x="3122" y="2078"/>
                </a:cubicBezTo>
                <a:cubicBezTo>
                  <a:pt x="2835" y="2273"/>
                  <a:pt x="2559" y="2480"/>
                  <a:pt x="2296" y="2698"/>
                </a:cubicBezTo>
                <a:cubicBezTo>
                  <a:pt x="2227" y="2755"/>
                  <a:pt x="2158" y="2813"/>
                  <a:pt x="2100" y="2870"/>
                </a:cubicBezTo>
                <a:cubicBezTo>
                  <a:pt x="2032" y="2939"/>
                  <a:pt x="1963" y="2997"/>
                  <a:pt x="1905" y="3054"/>
                </a:cubicBezTo>
                <a:lnTo>
                  <a:pt x="1710" y="3249"/>
                </a:lnTo>
                <a:cubicBezTo>
                  <a:pt x="1653" y="3306"/>
                  <a:pt x="1595" y="3375"/>
                  <a:pt x="1538" y="3444"/>
                </a:cubicBezTo>
                <a:cubicBezTo>
                  <a:pt x="1469" y="3513"/>
                  <a:pt x="1412" y="3582"/>
                  <a:pt x="1366" y="3651"/>
                </a:cubicBezTo>
                <a:cubicBezTo>
                  <a:pt x="1308" y="3720"/>
                  <a:pt x="1251" y="3800"/>
                  <a:pt x="1194" y="3869"/>
                </a:cubicBezTo>
                <a:cubicBezTo>
                  <a:pt x="1090" y="4007"/>
                  <a:pt x="987" y="4156"/>
                  <a:pt x="895" y="4305"/>
                </a:cubicBezTo>
                <a:cubicBezTo>
                  <a:pt x="803" y="4466"/>
                  <a:pt x="712" y="4615"/>
                  <a:pt x="631" y="4775"/>
                </a:cubicBezTo>
                <a:cubicBezTo>
                  <a:pt x="539" y="4936"/>
                  <a:pt x="471" y="5097"/>
                  <a:pt x="402" y="5269"/>
                </a:cubicBezTo>
                <a:cubicBezTo>
                  <a:pt x="264" y="5602"/>
                  <a:pt x="161" y="5958"/>
                  <a:pt x="92" y="6313"/>
                </a:cubicBezTo>
                <a:cubicBezTo>
                  <a:pt x="23" y="6681"/>
                  <a:pt x="0" y="7048"/>
                  <a:pt x="23" y="7427"/>
                </a:cubicBezTo>
                <a:cubicBezTo>
                  <a:pt x="57" y="8173"/>
                  <a:pt x="298" y="8907"/>
                  <a:pt x="712" y="9527"/>
                </a:cubicBezTo>
                <a:cubicBezTo>
                  <a:pt x="1102" y="10124"/>
                  <a:pt x="1618" y="10629"/>
                  <a:pt x="2215" y="11019"/>
                </a:cubicBezTo>
                <a:cubicBezTo>
                  <a:pt x="2801" y="11386"/>
                  <a:pt x="3432" y="11662"/>
                  <a:pt x="4097" y="11823"/>
                </a:cubicBezTo>
                <a:cubicBezTo>
                  <a:pt x="4586" y="11942"/>
                  <a:pt x="5094" y="12005"/>
                  <a:pt x="5597" y="12005"/>
                </a:cubicBezTo>
                <a:cubicBezTo>
                  <a:pt x="5767" y="12005"/>
                  <a:pt x="5937" y="11998"/>
                  <a:pt x="6106" y="11983"/>
                </a:cubicBezTo>
                <a:cubicBezTo>
                  <a:pt x="6783" y="11926"/>
                  <a:pt x="7449" y="11731"/>
                  <a:pt x="8046" y="11432"/>
                </a:cubicBezTo>
                <a:cubicBezTo>
                  <a:pt x="8654" y="11122"/>
                  <a:pt x="9182" y="10698"/>
                  <a:pt x="9607" y="10170"/>
                </a:cubicBezTo>
                <a:cubicBezTo>
                  <a:pt x="10043" y="9653"/>
                  <a:pt x="10341" y="9045"/>
                  <a:pt x="10502" y="8391"/>
                </a:cubicBezTo>
                <a:cubicBezTo>
                  <a:pt x="10639" y="7748"/>
                  <a:pt x="10628" y="7071"/>
                  <a:pt x="10444" y="6440"/>
                </a:cubicBezTo>
                <a:cubicBezTo>
                  <a:pt x="10272" y="5808"/>
                  <a:pt x="9939" y="5235"/>
                  <a:pt x="9457" y="4787"/>
                </a:cubicBezTo>
                <a:cubicBezTo>
                  <a:pt x="8987" y="4351"/>
                  <a:pt x="8401" y="4064"/>
                  <a:pt x="7759" y="3949"/>
                </a:cubicBezTo>
                <a:cubicBezTo>
                  <a:pt x="7575" y="3915"/>
                  <a:pt x="7390" y="3898"/>
                  <a:pt x="7206" y="3898"/>
                </a:cubicBezTo>
                <a:cubicBezTo>
                  <a:pt x="6769" y="3898"/>
                  <a:pt x="6337" y="3993"/>
                  <a:pt x="5934" y="4179"/>
                </a:cubicBezTo>
                <a:cubicBezTo>
                  <a:pt x="6268" y="4052"/>
                  <a:pt x="6623" y="3987"/>
                  <a:pt x="6978" y="3987"/>
                </a:cubicBezTo>
                <a:cubicBezTo>
                  <a:pt x="7232" y="3987"/>
                  <a:pt x="7487" y="4020"/>
                  <a:pt x="7736" y="4087"/>
                </a:cubicBezTo>
                <a:cubicBezTo>
                  <a:pt x="8321" y="4236"/>
                  <a:pt x="8849" y="4546"/>
                  <a:pt x="9262" y="4982"/>
                </a:cubicBezTo>
                <a:cubicBezTo>
                  <a:pt x="9652" y="5418"/>
                  <a:pt x="9928" y="5958"/>
                  <a:pt x="10031" y="6531"/>
                </a:cubicBezTo>
                <a:cubicBezTo>
                  <a:pt x="10146" y="7105"/>
                  <a:pt x="10123" y="7702"/>
                  <a:pt x="9951" y="8253"/>
                </a:cubicBezTo>
                <a:cubicBezTo>
                  <a:pt x="9790" y="8804"/>
                  <a:pt x="9492" y="9298"/>
                  <a:pt x="9090" y="9711"/>
                </a:cubicBezTo>
                <a:cubicBezTo>
                  <a:pt x="8700" y="10124"/>
                  <a:pt x="8229" y="10445"/>
                  <a:pt x="7701" y="10663"/>
                </a:cubicBezTo>
                <a:cubicBezTo>
                  <a:pt x="7185" y="10881"/>
                  <a:pt x="6622" y="10996"/>
                  <a:pt x="6060" y="10996"/>
                </a:cubicBezTo>
                <a:cubicBezTo>
                  <a:pt x="5498" y="10996"/>
                  <a:pt x="4935" y="10916"/>
                  <a:pt x="4396" y="10744"/>
                </a:cubicBezTo>
                <a:cubicBezTo>
                  <a:pt x="3879" y="10571"/>
                  <a:pt x="3386" y="10308"/>
                  <a:pt x="2938" y="9975"/>
                </a:cubicBezTo>
                <a:cubicBezTo>
                  <a:pt x="2525" y="9665"/>
                  <a:pt x="2169" y="9263"/>
                  <a:pt x="1905" y="8804"/>
                </a:cubicBezTo>
                <a:cubicBezTo>
                  <a:pt x="1676" y="8368"/>
                  <a:pt x="1549" y="7886"/>
                  <a:pt x="1561" y="7392"/>
                </a:cubicBezTo>
                <a:cubicBezTo>
                  <a:pt x="1572" y="7140"/>
                  <a:pt x="1607" y="6899"/>
                  <a:pt x="1676" y="6658"/>
                </a:cubicBezTo>
                <a:cubicBezTo>
                  <a:pt x="1745" y="6417"/>
                  <a:pt x="1825" y="6176"/>
                  <a:pt x="1951" y="5946"/>
                </a:cubicBezTo>
                <a:cubicBezTo>
                  <a:pt x="1997" y="5820"/>
                  <a:pt x="2066" y="5717"/>
                  <a:pt x="2135" y="5602"/>
                </a:cubicBezTo>
                <a:cubicBezTo>
                  <a:pt x="2192" y="5487"/>
                  <a:pt x="2273" y="5384"/>
                  <a:pt x="2353" y="5280"/>
                </a:cubicBezTo>
                <a:cubicBezTo>
                  <a:pt x="2422" y="5177"/>
                  <a:pt x="2514" y="5074"/>
                  <a:pt x="2594" y="4971"/>
                </a:cubicBezTo>
                <a:cubicBezTo>
                  <a:pt x="2640" y="4925"/>
                  <a:pt x="2686" y="4879"/>
                  <a:pt x="2732" y="4833"/>
                </a:cubicBezTo>
                <a:cubicBezTo>
                  <a:pt x="2778" y="4787"/>
                  <a:pt x="2812" y="4741"/>
                  <a:pt x="2869" y="4684"/>
                </a:cubicBezTo>
                <a:cubicBezTo>
                  <a:pt x="2927" y="4638"/>
                  <a:pt x="2961" y="4592"/>
                  <a:pt x="3019" y="4557"/>
                </a:cubicBezTo>
                <a:lnTo>
                  <a:pt x="3156" y="4431"/>
                </a:lnTo>
                <a:cubicBezTo>
                  <a:pt x="3214" y="4385"/>
                  <a:pt x="3260" y="4339"/>
                  <a:pt x="3317" y="4305"/>
                </a:cubicBezTo>
                <a:cubicBezTo>
                  <a:pt x="3363" y="4259"/>
                  <a:pt x="3420" y="4225"/>
                  <a:pt x="3478" y="4179"/>
                </a:cubicBezTo>
                <a:cubicBezTo>
                  <a:pt x="3696" y="4018"/>
                  <a:pt x="3925" y="3880"/>
                  <a:pt x="4166" y="3743"/>
                </a:cubicBezTo>
                <a:cubicBezTo>
                  <a:pt x="5004" y="3295"/>
                  <a:pt x="5888" y="2928"/>
                  <a:pt x="6795" y="2664"/>
                </a:cubicBezTo>
                <a:lnTo>
                  <a:pt x="6795" y="2664"/>
                </a:lnTo>
                <a:lnTo>
                  <a:pt x="6611" y="3846"/>
                </a:lnTo>
                <a:lnTo>
                  <a:pt x="9790" y="253"/>
                </a:lnTo>
                <a:cubicBezTo>
                  <a:pt x="9618" y="253"/>
                  <a:pt x="4729" y="1"/>
                  <a:pt x="4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866;p33">
            <a:extLst>
              <a:ext uri="{FF2B5EF4-FFF2-40B4-BE49-F238E27FC236}">
                <a16:creationId xmlns:a16="http://schemas.microsoft.com/office/drawing/2014/main" id="{3CA09B5D-91F2-FF19-F090-9A97AB0BFBAF}"/>
              </a:ext>
            </a:extLst>
          </p:cNvPr>
          <p:cNvSpPr/>
          <p:nvPr/>
        </p:nvSpPr>
        <p:spPr>
          <a:xfrm>
            <a:off x="8351366" y="3057255"/>
            <a:ext cx="290499" cy="325275"/>
          </a:xfrm>
          <a:custGeom>
            <a:avLst/>
            <a:gdLst/>
            <a:ahLst/>
            <a:cxnLst/>
            <a:rect l="l" t="t" r="r" b="b"/>
            <a:pathLst>
              <a:path w="11628" h="13020" extrusionOk="0">
                <a:moveTo>
                  <a:pt x="5642" y="1"/>
                </a:moveTo>
                <a:cubicBezTo>
                  <a:pt x="5575" y="1"/>
                  <a:pt x="5508" y="2"/>
                  <a:pt x="5441" y="4"/>
                </a:cubicBezTo>
                <a:cubicBezTo>
                  <a:pt x="4787" y="27"/>
                  <a:pt x="4132" y="165"/>
                  <a:pt x="3524" y="417"/>
                </a:cubicBezTo>
                <a:cubicBezTo>
                  <a:pt x="2342" y="922"/>
                  <a:pt x="1343" y="1806"/>
                  <a:pt x="724" y="2931"/>
                </a:cubicBezTo>
                <a:cubicBezTo>
                  <a:pt x="414" y="3482"/>
                  <a:pt x="207" y="4090"/>
                  <a:pt x="104" y="4710"/>
                </a:cubicBezTo>
                <a:cubicBezTo>
                  <a:pt x="1" y="5341"/>
                  <a:pt x="69" y="5984"/>
                  <a:pt x="322" y="6569"/>
                </a:cubicBezTo>
                <a:cubicBezTo>
                  <a:pt x="586" y="7143"/>
                  <a:pt x="1034" y="7602"/>
                  <a:pt x="1607" y="7866"/>
                </a:cubicBezTo>
                <a:cubicBezTo>
                  <a:pt x="1960" y="8035"/>
                  <a:pt x="2346" y="8124"/>
                  <a:pt x="2731" y="8124"/>
                </a:cubicBezTo>
                <a:cubicBezTo>
                  <a:pt x="2948" y="8124"/>
                  <a:pt x="3164" y="8096"/>
                  <a:pt x="3375" y="8038"/>
                </a:cubicBezTo>
                <a:lnTo>
                  <a:pt x="3375" y="8038"/>
                </a:lnTo>
                <a:cubicBezTo>
                  <a:pt x="3236" y="8064"/>
                  <a:pt x="3096" y="8076"/>
                  <a:pt x="2957" y="8076"/>
                </a:cubicBezTo>
                <a:cubicBezTo>
                  <a:pt x="1916" y="8076"/>
                  <a:pt x="923" y="7386"/>
                  <a:pt x="609" y="6454"/>
                </a:cubicBezTo>
                <a:cubicBezTo>
                  <a:pt x="437" y="5915"/>
                  <a:pt x="425" y="5341"/>
                  <a:pt x="563" y="4790"/>
                </a:cubicBezTo>
                <a:cubicBezTo>
                  <a:pt x="701" y="4251"/>
                  <a:pt x="930" y="3734"/>
                  <a:pt x="1252" y="3264"/>
                </a:cubicBezTo>
                <a:cubicBezTo>
                  <a:pt x="1871" y="2345"/>
                  <a:pt x="2790" y="1657"/>
                  <a:pt x="3846" y="1313"/>
                </a:cubicBezTo>
                <a:cubicBezTo>
                  <a:pt x="4297" y="1172"/>
                  <a:pt x="4758" y="1102"/>
                  <a:pt x="5228" y="1102"/>
                </a:cubicBezTo>
                <a:cubicBezTo>
                  <a:pt x="5295" y="1102"/>
                  <a:pt x="5362" y="1103"/>
                  <a:pt x="5429" y="1106"/>
                </a:cubicBezTo>
                <a:cubicBezTo>
                  <a:pt x="5957" y="1140"/>
                  <a:pt x="6485" y="1255"/>
                  <a:pt x="6967" y="1462"/>
                </a:cubicBezTo>
                <a:cubicBezTo>
                  <a:pt x="7461" y="1657"/>
                  <a:pt x="7908" y="1932"/>
                  <a:pt x="8299" y="2277"/>
                </a:cubicBezTo>
                <a:cubicBezTo>
                  <a:pt x="8677" y="2609"/>
                  <a:pt x="8999" y="3011"/>
                  <a:pt x="9240" y="3459"/>
                </a:cubicBezTo>
                <a:cubicBezTo>
                  <a:pt x="9699" y="4354"/>
                  <a:pt x="9860" y="5375"/>
                  <a:pt x="9676" y="6374"/>
                </a:cubicBezTo>
                <a:cubicBezTo>
                  <a:pt x="9584" y="6845"/>
                  <a:pt x="9423" y="7292"/>
                  <a:pt x="9171" y="7705"/>
                </a:cubicBezTo>
                <a:cubicBezTo>
                  <a:pt x="8930" y="8119"/>
                  <a:pt x="8609" y="8474"/>
                  <a:pt x="8241" y="8773"/>
                </a:cubicBezTo>
                <a:cubicBezTo>
                  <a:pt x="7874" y="9071"/>
                  <a:pt x="7472" y="9312"/>
                  <a:pt x="7025" y="9473"/>
                </a:cubicBezTo>
                <a:cubicBezTo>
                  <a:pt x="6818" y="9553"/>
                  <a:pt x="6600" y="9611"/>
                  <a:pt x="6382" y="9656"/>
                </a:cubicBezTo>
                <a:lnTo>
                  <a:pt x="6623" y="8417"/>
                </a:lnTo>
                <a:lnTo>
                  <a:pt x="1539" y="11872"/>
                </a:lnTo>
                <a:lnTo>
                  <a:pt x="7300" y="13019"/>
                </a:lnTo>
                <a:lnTo>
                  <a:pt x="6807" y="12067"/>
                </a:lnTo>
                <a:cubicBezTo>
                  <a:pt x="7208" y="11963"/>
                  <a:pt x="7599" y="11826"/>
                  <a:pt x="7977" y="11642"/>
                </a:cubicBezTo>
                <a:cubicBezTo>
                  <a:pt x="8632" y="11321"/>
                  <a:pt x="9228" y="10907"/>
                  <a:pt x="9745" y="10402"/>
                </a:cubicBezTo>
                <a:cubicBezTo>
                  <a:pt x="10261" y="9897"/>
                  <a:pt x="10686" y="9312"/>
                  <a:pt x="10996" y="8669"/>
                </a:cubicBezTo>
                <a:cubicBezTo>
                  <a:pt x="11306" y="8027"/>
                  <a:pt x="11501" y="7327"/>
                  <a:pt x="11558" y="6615"/>
                </a:cubicBezTo>
                <a:cubicBezTo>
                  <a:pt x="11627" y="5926"/>
                  <a:pt x="11570" y="5226"/>
                  <a:pt x="11409" y="4549"/>
                </a:cubicBezTo>
                <a:cubicBezTo>
                  <a:pt x="11248" y="3872"/>
                  <a:pt x="10973" y="3229"/>
                  <a:pt x="10594" y="2655"/>
                </a:cubicBezTo>
                <a:cubicBezTo>
                  <a:pt x="10215" y="2081"/>
                  <a:pt x="9745" y="1576"/>
                  <a:pt x="9194" y="1163"/>
                </a:cubicBezTo>
                <a:cubicBezTo>
                  <a:pt x="8643" y="773"/>
                  <a:pt x="8046" y="475"/>
                  <a:pt x="7403" y="268"/>
                </a:cubicBezTo>
                <a:cubicBezTo>
                  <a:pt x="6836" y="93"/>
                  <a:pt x="6240" y="1"/>
                  <a:pt x="56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867;p33">
            <a:extLst>
              <a:ext uri="{FF2B5EF4-FFF2-40B4-BE49-F238E27FC236}">
                <a16:creationId xmlns:a16="http://schemas.microsoft.com/office/drawing/2014/main" id="{ECC5CEFD-0BA3-3F34-A514-9F48F6263C39}"/>
              </a:ext>
            </a:extLst>
          </p:cNvPr>
          <p:cNvSpPr/>
          <p:nvPr/>
        </p:nvSpPr>
        <p:spPr>
          <a:xfrm rot="5756195">
            <a:off x="8336857" y="1991548"/>
            <a:ext cx="405127" cy="292216"/>
          </a:xfrm>
          <a:custGeom>
            <a:avLst/>
            <a:gdLst/>
            <a:ahLst/>
            <a:cxnLst/>
            <a:rect l="l" t="t" r="r" b="b"/>
            <a:pathLst>
              <a:path w="16218" h="11698" extrusionOk="0">
                <a:moveTo>
                  <a:pt x="2458" y="1"/>
                </a:moveTo>
                <a:cubicBezTo>
                  <a:pt x="2457" y="1"/>
                  <a:pt x="2457" y="1"/>
                  <a:pt x="2457" y="2"/>
                </a:cubicBezTo>
                <a:cubicBezTo>
                  <a:pt x="2422" y="117"/>
                  <a:pt x="0" y="4111"/>
                  <a:pt x="0" y="4111"/>
                </a:cubicBezTo>
                <a:lnTo>
                  <a:pt x="1125" y="3687"/>
                </a:lnTo>
                <a:lnTo>
                  <a:pt x="1125" y="3687"/>
                </a:lnTo>
                <a:cubicBezTo>
                  <a:pt x="1114" y="3790"/>
                  <a:pt x="1114" y="3905"/>
                  <a:pt x="1114" y="4019"/>
                </a:cubicBezTo>
                <a:cubicBezTo>
                  <a:pt x="1102" y="4513"/>
                  <a:pt x="1160" y="5006"/>
                  <a:pt x="1252" y="5488"/>
                </a:cubicBezTo>
                <a:cubicBezTo>
                  <a:pt x="1355" y="6005"/>
                  <a:pt x="1527" y="6498"/>
                  <a:pt x="1791" y="6958"/>
                </a:cubicBezTo>
                <a:cubicBezTo>
                  <a:pt x="2055" y="7428"/>
                  <a:pt x="2411" y="7841"/>
                  <a:pt x="2835" y="8163"/>
                </a:cubicBezTo>
                <a:cubicBezTo>
                  <a:pt x="3272" y="8518"/>
                  <a:pt x="3799" y="8737"/>
                  <a:pt x="4350" y="8828"/>
                </a:cubicBezTo>
                <a:cubicBezTo>
                  <a:pt x="4419" y="8840"/>
                  <a:pt x="4488" y="8851"/>
                  <a:pt x="4557" y="8851"/>
                </a:cubicBezTo>
                <a:cubicBezTo>
                  <a:pt x="4637" y="8851"/>
                  <a:pt x="4706" y="8863"/>
                  <a:pt x="4775" y="8863"/>
                </a:cubicBezTo>
                <a:lnTo>
                  <a:pt x="4993" y="8851"/>
                </a:lnTo>
                <a:lnTo>
                  <a:pt x="5200" y="8817"/>
                </a:lnTo>
                <a:lnTo>
                  <a:pt x="5303" y="8805"/>
                </a:lnTo>
                <a:cubicBezTo>
                  <a:pt x="5337" y="8805"/>
                  <a:pt x="5372" y="8782"/>
                  <a:pt x="5406" y="8782"/>
                </a:cubicBezTo>
                <a:lnTo>
                  <a:pt x="5601" y="8725"/>
                </a:lnTo>
                <a:cubicBezTo>
                  <a:pt x="5659" y="8714"/>
                  <a:pt x="5728" y="8691"/>
                  <a:pt x="5785" y="8668"/>
                </a:cubicBezTo>
                <a:cubicBezTo>
                  <a:pt x="5842" y="8645"/>
                  <a:pt x="5911" y="8622"/>
                  <a:pt x="5957" y="8599"/>
                </a:cubicBezTo>
                <a:cubicBezTo>
                  <a:pt x="6382" y="8415"/>
                  <a:pt x="6784" y="8197"/>
                  <a:pt x="7174" y="7945"/>
                </a:cubicBezTo>
                <a:cubicBezTo>
                  <a:pt x="7254" y="7899"/>
                  <a:pt x="7346" y="7841"/>
                  <a:pt x="7438" y="7795"/>
                </a:cubicBezTo>
                <a:lnTo>
                  <a:pt x="7564" y="7727"/>
                </a:lnTo>
                <a:lnTo>
                  <a:pt x="7690" y="7658"/>
                </a:lnTo>
                <a:cubicBezTo>
                  <a:pt x="7782" y="7612"/>
                  <a:pt x="7862" y="7577"/>
                  <a:pt x="7943" y="7543"/>
                </a:cubicBezTo>
                <a:cubicBezTo>
                  <a:pt x="7989" y="7520"/>
                  <a:pt x="8035" y="7508"/>
                  <a:pt x="8069" y="7497"/>
                </a:cubicBezTo>
                <a:cubicBezTo>
                  <a:pt x="8115" y="7486"/>
                  <a:pt x="8149" y="7463"/>
                  <a:pt x="8195" y="7463"/>
                </a:cubicBezTo>
                <a:cubicBezTo>
                  <a:pt x="8335" y="7416"/>
                  <a:pt x="8481" y="7393"/>
                  <a:pt x="8627" y="7393"/>
                </a:cubicBezTo>
                <a:cubicBezTo>
                  <a:pt x="8806" y="7393"/>
                  <a:pt x="8984" y="7428"/>
                  <a:pt x="9148" y="7497"/>
                </a:cubicBezTo>
                <a:cubicBezTo>
                  <a:pt x="9492" y="7635"/>
                  <a:pt x="9791" y="7853"/>
                  <a:pt x="10032" y="8140"/>
                </a:cubicBezTo>
                <a:cubicBezTo>
                  <a:pt x="10571" y="8702"/>
                  <a:pt x="10927" y="9505"/>
                  <a:pt x="11466" y="10217"/>
                </a:cubicBezTo>
                <a:cubicBezTo>
                  <a:pt x="11604" y="10401"/>
                  <a:pt x="11753" y="10573"/>
                  <a:pt x="11914" y="10734"/>
                </a:cubicBezTo>
                <a:cubicBezTo>
                  <a:pt x="11994" y="10814"/>
                  <a:pt x="12086" y="10883"/>
                  <a:pt x="12178" y="10952"/>
                </a:cubicBezTo>
                <a:cubicBezTo>
                  <a:pt x="12258" y="11032"/>
                  <a:pt x="12362" y="11089"/>
                  <a:pt x="12453" y="11158"/>
                </a:cubicBezTo>
                <a:cubicBezTo>
                  <a:pt x="12832" y="11388"/>
                  <a:pt x="13257" y="11548"/>
                  <a:pt x="13704" y="11640"/>
                </a:cubicBezTo>
                <a:cubicBezTo>
                  <a:pt x="13819" y="11663"/>
                  <a:pt x="13922" y="11663"/>
                  <a:pt x="14037" y="11675"/>
                </a:cubicBezTo>
                <a:cubicBezTo>
                  <a:pt x="14140" y="11698"/>
                  <a:pt x="14255" y="11686"/>
                  <a:pt x="14370" y="11698"/>
                </a:cubicBezTo>
                <a:cubicBezTo>
                  <a:pt x="14473" y="11698"/>
                  <a:pt x="14588" y="11698"/>
                  <a:pt x="14691" y="11675"/>
                </a:cubicBezTo>
                <a:cubicBezTo>
                  <a:pt x="14806" y="11663"/>
                  <a:pt x="14909" y="11652"/>
                  <a:pt x="15024" y="11629"/>
                </a:cubicBezTo>
                <a:cubicBezTo>
                  <a:pt x="15449" y="11548"/>
                  <a:pt x="15851" y="11388"/>
                  <a:pt x="16218" y="11147"/>
                </a:cubicBezTo>
                <a:lnTo>
                  <a:pt x="16218" y="11147"/>
                </a:lnTo>
                <a:cubicBezTo>
                  <a:pt x="15839" y="11342"/>
                  <a:pt x="15426" y="11468"/>
                  <a:pt x="15001" y="11503"/>
                </a:cubicBezTo>
                <a:cubicBezTo>
                  <a:pt x="14898" y="11514"/>
                  <a:pt x="14795" y="11514"/>
                  <a:pt x="14691" y="11514"/>
                </a:cubicBezTo>
                <a:cubicBezTo>
                  <a:pt x="14588" y="11514"/>
                  <a:pt x="14473" y="11503"/>
                  <a:pt x="14370" y="11503"/>
                </a:cubicBezTo>
                <a:cubicBezTo>
                  <a:pt x="14267" y="11491"/>
                  <a:pt x="14163" y="11480"/>
                  <a:pt x="14072" y="11457"/>
                </a:cubicBezTo>
                <a:cubicBezTo>
                  <a:pt x="13968" y="11434"/>
                  <a:pt x="13865" y="11411"/>
                  <a:pt x="13762" y="11376"/>
                </a:cubicBezTo>
                <a:cubicBezTo>
                  <a:pt x="13372" y="11273"/>
                  <a:pt x="13004" y="11078"/>
                  <a:pt x="12671" y="10837"/>
                </a:cubicBezTo>
                <a:cubicBezTo>
                  <a:pt x="12603" y="10768"/>
                  <a:pt x="12522" y="10711"/>
                  <a:pt x="12453" y="10642"/>
                </a:cubicBezTo>
                <a:cubicBezTo>
                  <a:pt x="12384" y="10561"/>
                  <a:pt x="12304" y="10493"/>
                  <a:pt x="12247" y="10412"/>
                </a:cubicBezTo>
                <a:cubicBezTo>
                  <a:pt x="12120" y="10263"/>
                  <a:pt x="11994" y="10091"/>
                  <a:pt x="11891" y="9919"/>
                </a:cubicBezTo>
                <a:cubicBezTo>
                  <a:pt x="11684" y="9574"/>
                  <a:pt x="11501" y="9196"/>
                  <a:pt x="11317" y="8805"/>
                </a:cubicBezTo>
                <a:cubicBezTo>
                  <a:pt x="11225" y="8610"/>
                  <a:pt x="11122" y="8415"/>
                  <a:pt x="11019" y="8209"/>
                </a:cubicBezTo>
                <a:cubicBezTo>
                  <a:pt x="10904" y="8013"/>
                  <a:pt x="10778" y="7818"/>
                  <a:pt x="10640" y="7635"/>
                </a:cubicBezTo>
                <a:cubicBezTo>
                  <a:pt x="10342" y="7233"/>
                  <a:pt x="9974" y="6912"/>
                  <a:pt x="9538" y="6671"/>
                </a:cubicBezTo>
                <a:cubicBezTo>
                  <a:pt x="9297" y="6544"/>
                  <a:pt x="9045" y="6464"/>
                  <a:pt x="8781" y="6430"/>
                </a:cubicBezTo>
                <a:cubicBezTo>
                  <a:pt x="8643" y="6407"/>
                  <a:pt x="8505" y="6407"/>
                  <a:pt x="8379" y="6407"/>
                </a:cubicBezTo>
                <a:cubicBezTo>
                  <a:pt x="8310" y="6407"/>
                  <a:pt x="8241" y="6407"/>
                  <a:pt x="8172" y="6418"/>
                </a:cubicBezTo>
                <a:lnTo>
                  <a:pt x="7977" y="6441"/>
                </a:lnTo>
                <a:cubicBezTo>
                  <a:pt x="7920" y="6453"/>
                  <a:pt x="7851" y="6464"/>
                  <a:pt x="7794" y="6487"/>
                </a:cubicBezTo>
                <a:cubicBezTo>
                  <a:pt x="7736" y="6498"/>
                  <a:pt x="7667" y="6510"/>
                  <a:pt x="7610" y="6533"/>
                </a:cubicBezTo>
                <a:cubicBezTo>
                  <a:pt x="7495" y="6567"/>
                  <a:pt x="7369" y="6602"/>
                  <a:pt x="7266" y="6648"/>
                </a:cubicBezTo>
                <a:lnTo>
                  <a:pt x="7093" y="6705"/>
                </a:lnTo>
                <a:lnTo>
                  <a:pt x="6933" y="6774"/>
                </a:lnTo>
                <a:cubicBezTo>
                  <a:pt x="6829" y="6820"/>
                  <a:pt x="6726" y="6866"/>
                  <a:pt x="6634" y="6923"/>
                </a:cubicBezTo>
                <a:cubicBezTo>
                  <a:pt x="6267" y="7095"/>
                  <a:pt x="5900" y="7256"/>
                  <a:pt x="5521" y="7382"/>
                </a:cubicBezTo>
                <a:cubicBezTo>
                  <a:pt x="5475" y="7394"/>
                  <a:pt x="5441" y="7405"/>
                  <a:pt x="5395" y="7417"/>
                </a:cubicBezTo>
                <a:cubicBezTo>
                  <a:pt x="5349" y="7428"/>
                  <a:pt x="5314" y="7440"/>
                  <a:pt x="5269" y="7451"/>
                </a:cubicBezTo>
                <a:lnTo>
                  <a:pt x="5154" y="7463"/>
                </a:lnTo>
                <a:lnTo>
                  <a:pt x="5096" y="7474"/>
                </a:lnTo>
                <a:lnTo>
                  <a:pt x="4924" y="7474"/>
                </a:lnTo>
                <a:lnTo>
                  <a:pt x="4821" y="7463"/>
                </a:lnTo>
                <a:cubicBezTo>
                  <a:pt x="4787" y="7463"/>
                  <a:pt x="4752" y="7451"/>
                  <a:pt x="4718" y="7451"/>
                </a:cubicBezTo>
                <a:cubicBezTo>
                  <a:pt x="4683" y="7440"/>
                  <a:pt x="4649" y="7440"/>
                  <a:pt x="4614" y="7428"/>
                </a:cubicBezTo>
                <a:cubicBezTo>
                  <a:pt x="4316" y="7336"/>
                  <a:pt x="4052" y="7187"/>
                  <a:pt x="3834" y="6969"/>
                </a:cubicBezTo>
                <a:cubicBezTo>
                  <a:pt x="3604" y="6751"/>
                  <a:pt x="3421" y="6476"/>
                  <a:pt x="3294" y="6189"/>
                </a:cubicBezTo>
                <a:cubicBezTo>
                  <a:pt x="3168" y="5867"/>
                  <a:pt x="3088" y="5546"/>
                  <a:pt x="3053" y="5213"/>
                </a:cubicBezTo>
                <a:cubicBezTo>
                  <a:pt x="3019" y="4697"/>
                  <a:pt x="3042" y="4180"/>
                  <a:pt x="3122" y="3664"/>
                </a:cubicBezTo>
                <a:lnTo>
                  <a:pt x="4304" y="4237"/>
                </a:lnTo>
                <a:cubicBezTo>
                  <a:pt x="4304" y="4237"/>
                  <a:pt x="2522" y="1"/>
                  <a:pt x="24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868;p33">
            <a:extLst>
              <a:ext uri="{FF2B5EF4-FFF2-40B4-BE49-F238E27FC236}">
                <a16:creationId xmlns:a16="http://schemas.microsoft.com/office/drawing/2014/main" id="{C331AE41-EB39-BDEB-651C-4DB4BE61CF17}"/>
              </a:ext>
            </a:extLst>
          </p:cNvPr>
          <p:cNvSpPr/>
          <p:nvPr/>
        </p:nvSpPr>
        <p:spPr>
          <a:xfrm>
            <a:off x="8918204" y="4623404"/>
            <a:ext cx="271561" cy="247203"/>
          </a:xfrm>
          <a:custGeom>
            <a:avLst/>
            <a:gdLst/>
            <a:ahLst/>
            <a:cxnLst/>
            <a:rect l="l" t="t" r="r" b="b"/>
            <a:pathLst>
              <a:path w="10870" h="9895" extrusionOk="0">
                <a:moveTo>
                  <a:pt x="10869" y="1"/>
                </a:moveTo>
                <a:lnTo>
                  <a:pt x="10869" y="1"/>
                </a:lnTo>
                <a:cubicBezTo>
                  <a:pt x="9779" y="276"/>
                  <a:pt x="3914" y="1917"/>
                  <a:pt x="3914" y="1917"/>
                </a:cubicBezTo>
                <a:lnTo>
                  <a:pt x="5727" y="2549"/>
                </a:lnTo>
                <a:lnTo>
                  <a:pt x="0" y="9894"/>
                </a:lnTo>
                <a:lnTo>
                  <a:pt x="7736" y="4959"/>
                </a:lnTo>
                <a:cubicBezTo>
                  <a:pt x="8057" y="5847"/>
                  <a:pt x="8368" y="6706"/>
                  <a:pt x="8409" y="6706"/>
                </a:cubicBezTo>
                <a:cubicBezTo>
                  <a:pt x="8411" y="6706"/>
                  <a:pt x="8413" y="6701"/>
                  <a:pt x="8413" y="6692"/>
                </a:cubicBezTo>
                <a:cubicBezTo>
                  <a:pt x="8413" y="6416"/>
                  <a:pt x="10869" y="1"/>
                  <a:pt x="108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869;p33">
            <a:extLst>
              <a:ext uri="{FF2B5EF4-FFF2-40B4-BE49-F238E27FC236}">
                <a16:creationId xmlns:a16="http://schemas.microsoft.com/office/drawing/2014/main" id="{1C137768-8C3D-08C7-728C-0D50A5B83385}"/>
              </a:ext>
            </a:extLst>
          </p:cNvPr>
          <p:cNvSpPr/>
          <p:nvPr/>
        </p:nvSpPr>
        <p:spPr>
          <a:xfrm>
            <a:off x="8904002" y="2996663"/>
            <a:ext cx="300" cy="1449"/>
          </a:xfrm>
          <a:custGeom>
            <a:avLst/>
            <a:gdLst/>
            <a:ahLst/>
            <a:cxnLst/>
            <a:rect l="l" t="t" r="r" b="b"/>
            <a:pathLst>
              <a:path w="12" h="58" extrusionOk="0">
                <a:moveTo>
                  <a:pt x="0" y="0"/>
                </a:moveTo>
                <a:cubicBezTo>
                  <a:pt x="0" y="7"/>
                  <a:pt x="0" y="27"/>
                  <a:pt x="0" y="57"/>
                </a:cubicBezTo>
                <a:cubicBezTo>
                  <a:pt x="12" y="34"/>
                  <a:pt x="12" y="12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870;p33">
            <a:extLst>
              <a:ext uri="{FF2B5EF4-FFF2-40B4-BE49-F238E27FC236}">
                <a16:creationId xmlns:a16="http://schemas.microsoft.com/office/drawing/2014/main" id="{7BDB6EC4-5951-CB1E-9A8F-D3DEB34AC79B}"/>
              </a:ext>
            </a:extLst>
          </p:cNvPr>
          <p:cNvSpPr/>
          <p:nvPr/>
        </p:nvSpPr>
        <p:spPr>
          <a:xfrm>
            <a:off x="8735133" y="2785057"/>
            <a:ext cx="220222" cy="382084"/>
          </a:xfrm>
          <a:custGeom>
            <a:avLst/>
            <a:gdLst/>
            <a:ahLst/>
            <a:cxnLst/>
            <a:rect l="l" t="t" r="r" b="b"/>
            <a:pathLst>
              <a:path w="8815" h="15294" extrusionOk="0">
                <a:moveTo>
                  <a:pt x="0" y="1"/>
                </a:moveTo>
                <a:lnTo>
                  <a:pt x="0" y="1"/>
                </a:lnTo>
                <a:cubicBezTo>
                  <a:pt x="367" y="391"/>
                  <a:pt x="700" y="804"/>
                  <a:pt x="1010" y="1252"/>
                </a:cubicBezTo>
                <a:cubicBezTo>
                  <a:pt x="1308" y="1677"/>
                  <a:pt x="1561" y="2124"/>
                  <a:pt x="1779" y="2595"/>
                </a:cubicBezTo>
                <a:cubicBezTo>
                  <a:pt x="2192" y="3513"/>
                  <a:pt x="2433" y="4500"/>
                  <a:pt x="2502" y="5498"/>
                </a:cubicBezTo>
                <a:cubicBezTo>
                  <a:pt x="2548" y="6003"/>
                  <a:pt x="2559" y="6520"/>
                  <a:pt x="2582" y="7059"/>
                </a:cubicBezTo>
                <a:cubicBezTo>
                  <a:pt x="2594" y="7633"/>
                  <a:pt x="2640" y="8207"/>
                  <a:pt x="2720" y="8781"/>
                </a:cubicBezTo>
                <a:cubicBezTo>
                  <a:pt x="2812" y="9424"/>
                  <a:pt x="2973" y="10055"/>
                  <a:pt x="3214" y="10663"/>
                </a:cubicBezTo>
                <a:cubicBezTo>
                  <a:pt x="3351" y="10985"/>
                  <a:pt x="3501" y="11306"/>
                  <a:pt x="3684" y="11616"/>
                </a:cubicBezTo>
                <a:cubicBezTo>
                  <a:pt x="3087" y="11960"/>
                  <a:pt x="2548" y="12293"/>
                  <a:pt x="2548" y="12293"/>
                </a:cubicBezTo>
                <a:cubicBezTo>
                  <a:pt x="2683" y="12428"/>
                  <a:pt x="8290" y="15293"/>
                  <a:pt x="8660" y="15293"/>
                </a:cubicBezTo>
                <a:cubicBezTo>
                  <a:pt x="8668" y="15293"/>
                  <a:pt x="8674" y="15292"/>
                  <a:pt x="8677" y="15289"/>
                </a:cubicBezTo>
                <a:cubicBezTo>
                  <a:pt x="8815" y="15162"/>
                  <a:pt x="6909" y="9206"/>
                  <a:pt x="6772" y="8540"/>
                </a:cubicBezTo>
                <a:cubicBezTo>
                  <a:pt x="6737" y="8678"/>
                  <a:pt x="6508" y="9056"/>
                  <a:pt x="6232" y="9447"/>
                </a:cubicBezTo>
                <a:cubicBezTo>
                  <a:pt x="6152" y="9366"/>
                  <a:pt x="6060" y="9274"/>
                  <a:pt x="5980" y="9160"/>
                </a:cubicBezTo>
                <a:cubicBezTo>
                  <a:pt x="5716" y="8827"/>
                  <a:pt x="5486" y="8460"/>
                  <a:pt x="5314" y="8069"/>
                </a:cubicBezTo>
                <a:cubicBezTo>
                  <a:pt x="4924" y="7220"/>
                  <a:pt x="4660" y="6153"/>
                  <a:pt x="4247" y="5085"/>
                </a:cubicBezTo>
                <a:cubicBezTo>
                  <a:pt x="3868" y="3995"/>
                  <a:pt x="3283" y="2985"/>
                  <a:pt x="2537" y="2101"/>
                </a:cubicBezTo>
                <a:cubicBezTo>
                  <a:pt x="2169" y="1688"/>
                  <a:pt x="1768" y="1298"/>
                  <a:pt x="1331" y="942"/>
                </a:cubicBezTo>
                <a:cubicBezTo>
                  <a:pt x="907" y="598"/>
                  <a:pt x="471" y="288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871;p33">
            <a:extLst>
              <a:ext uri="{FF2B5EF4-FFF2-40B4-BE49-F238E27FC236}">
                <a16:creationId xmlns:a16="http://schemas.microsoft.com/office/drawing/2014/main" id="{AD57982E-1BCE-FB15-C6C8-9859E7520088}"/>
              </a:ext>
            </a:extLst>
          </p:cNvPr>
          <p:cNvSpPr/>
          <p:nvPr/>
        </p:nvSpPr>
        <p:spPr>
          <a:xfrm>
            <a:off x="8484831" y="4547135"/>
            <a:ext cx="416662" cy="143676"/>
          </a:xfrm>
          <a:custGeom>
            <a:avLst/>
            <a:gdLst/>
            <a:ahLst/>
            <a:cxnLst/>
            <a:rect l="l" t="t" r="r" b="b"/>
            <a:pathLst>
              <a:path w="16678" h="5751" extrusionOk="0">
                <a:moveTo>
                  <a:pt x="16677" y="0"/>
                </a:moveTo>
                <a:cubicBezTo>
                  <a:pt x="15082" y="1377"/>
                  <a:pt x="13096" y="2192"/>
                  <a:pt x="10996" y="2341"/>
                </a:cubicBezTo>
                <a:cubicBezTo>
                  <a:pt x="10831" y="2350"/>
                  <a:pt x="10666" y="2355"/>
                  <a:pt x="10502" y="2355"/>
                </a:cubicBezTo>
                <a:cubicBezTo>
                  <a:pt x="8983" y="2355"/>
                  <a:pt x="7488" y="1974"/>
                  <a:pt x="6153" y="1228"/>
                </a:cubicBezTo>
                <a:lnTo>
                  <a:pt x="6818" y="287"/>
                </a:lnTo>
                <a:lnTo>
                  <a:pt x="6818" y="287"/>
                </a:lnTo>
                <a:lnTo>
                  <a:pt x="1" y="838"/>
                </a:lnTo>
                <a:lnTo>
                  <a:pt x="5590" y="5750"/>
                </a:lnTo>
                <a:lnTo>
                  <a:pt x="5430" y="4488"/>
                </a:lnTo>
                <a:lnTo>
                  <a:pt x="5430" y="4488"/>
                </a:lnTo>
                <a:cubicBezTo>
                  <a:pt x="6172" y="4634"/>
                  <a:pt x="6926" y="4708"/>
                  <a:pt x="7680" y="4708"/>
                </a:cubicBezTo>
                <a:cubicBezTo>
                  <a:pt x="8928" y="4708"/>
                  <a:pt x="10175" y="4506"/>
                  <a:pt x="11363" y="4097"/>
                </a:cubicBezTo>
                <a:cubicBezTo>
                  <a:pt x="13533" y="3340"/>
                  <a:pt x="15392" y="1905"/>
                  <a:pt x="166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872;p33">
            <a:extLst>
              <a:ext uri="{FF2B5EF4-FFF2-40B4-BE49-F238E27FC236}">
                <a16:creationId xmlns:a16="http://schemas.microsoft.com/office/drawing/2014/main" id="{AA81A389-7656-CB6F-4DBC-E24FD7DFF25A}"/>
              </a:ext>
            </a:extLst>
          </p:cNvPr>
          <p:cNvSpPr/>
          <p:nvPr/>
        </p:nvSpPr>
        <p:spPr>
          <a:xfrm>
            <a:off x="8898690" y="2701862"/>
            <a:ext cx="239734" cy="184697"/>
          </a:xfrm>
          <a:custGeom>
            <a:avLst/>
            <a:gdLst/>
            <a:ahLst/>
            <a:cxnLst/>
            <a:rect l="l" t="t" r="r" b="b"/>
            <a:pathLst>
              <a:path w="9596" h="7393" extrusionOk="0">
                <a:moveTo>
                  <a:pt x="5372" y="1"/>
                </a:moveTo>
                <a:cubicBezTo>
                  <a:pt x="4832" y="12"/>
                  <a:pt x="4316" y="116"/>
                  <a:pt x="3822" y="299"/>
                </a:cubicBezTo>
                <a:cubicBezTo>
                  <a:pt x="3501" y="426"/>
                  <a:pt x="3202" y="575"/>
                  <a:pt x="2927" y="758"/>
                </a:cubicBezTo>
                <a:cubicBezTo>
                  <a:pt x="2640" y="954"/>
                  <a:pt x="2387" y="1172"/>
                  <a:pt x="2158" y="1424"/>
                </a:cubicBezTo>
                <a:cubicBezTo>
                  <a:pt x="1951" y="1654"/>
                  <a:pt x="1779" y="1895"/>
                  <a:pt x="1630" y="2170"/>
                </a:cubicBezTo>
                <a:cubicBezTo>
                  <a:pt x="1366" y="1906"/>
                  <a:pt x="1090" y="678"/>
                  <a:pt x="1090" y="678"/>
                </a:cubicBezTo>
                <a:cubicBezTo>
                  <a:pt x="1090" y="793"/>
                  <a:pt x="0" y="5728"/>
                  <a:pt x="0" y="5728"/>
                </a:cubicBezTo>
                <a:lnTo>
                  <a:pt x="4637" y="3811"/>
                </a:lnTo>
                <a:cubicBezTo>
                  <a:pt x="4603" y="3811"/>
                  <a:pt x="3684" y="3811"/>
                  <a:pt x="3156" y="3479"/>
                </a:cubicBezTo>
                <a:cubicBezTo>
                  <a:pt x="3329" y="3387"/>
                  <a:pt x="3501" y="3283"/>
                  <a:pt x="3673" y="3192"/>
                </a:cubicBezTo>
                <a:cubicBezTo>
                  <a:pt x="3845" y="3088"/>
                  <a:pt x="4017" y="3008"/>
                  <a:pt x="4189" y="2939"/>
                </a:cubicBezTo>
                <a:cubicBezTo>
                  <a:pt x="4350" y="2870"/>
                  <a:pt x="4511" y="2801"/>
                  <a:pt x="4683" y="2756"/>
                </a:cubicBezTo>
                <a:cubicBezTo>
                  <a:pt x="4912" y="2687"/>
                  <a:pt x="5165" y="2652"/>
                  <a:pt x="5406" y="2641"/>
                </a:cubicBezTo>
                <a:cubicBezTo>
                  <a:pt x="5528" y="2627"/>
                  <a:pt x="5650" y="2621"/>
                  <a:pt x="5773" y="2621"/>
                </a:cubicBezTo>
                <a:cubicBezTo>
                  <a:pt x="5960" y="2621"/>
                  <a:pt x="6148" y="2636"/>
                  <a:pt x="6336" y="2664"/>
                </a:cubicBezTo>
                <a:cubicBezTo>
                  <a:pt x="6600" y="2710"/>
                  <a:pt x="6852" y="2790"/>
                  <a:pt x="7105" y="2905"/>
                </a:cubicBezTo>
                <a:cubicBezTo>
                  <a:pt x="7392" y="3054"/>
                  <a:pt x="7655" y="3249"/>
                  <a:pt x="7862" y="3479"/>
                </a:cubicBezTo>
                <a:cubicBezTo>
                  <a:pt x="8103" y="3743"/>
                  <a:pt x="8287" y="4064"/>
                  <a:pt x="8379" y="4408"/>
                </a:cubicBezTo>
                <a:cubicBezTo>
                  <a:pt x="8585" y="5154"/>
                  <a:pt x="8482" y="5958"/>
                  <a:pt x="8092" y="6623"/>
                </a:cubicBezTo>
                <a:cubicBezTo>
                  <a:pt x="7919" y="6922"/>
                  <a:pt x="7701" y="7174"/>
                  <a:pt x="7437" y="7392"/>
                </a:cubicBezTo>
                <a:cubicBezTo>
                  <a:pt x="7782" y="7266"/>
                  <a:pt x="8092" y="7082"/>
                  <a:pt x="8356" y="6853"/>
                </a:cubicBezTo>
                <a:cubicBezTo>
                  <a:pt x="8700" y="6554"/>
                  <a:pt x="8975" y="6199"/>
                  <a:pt x="9170" y="5786"/>
                </a:cubicBezTo>
                <a:cubicBezTo>
                  <a:pt x="9400" y="5326"/>
                  <a:pt x="9538" y="4821"/>
                  <a:pt x="9572" y="4305"/>
                </a:cubicBezTo>
                <a:cubicBezTo>
                  <a:pt x="9595" y="3743"/>
                  <a:pt x="9492" y="3180"/>
                  <a:pt x="9262" y="2664"/>
                </a:cubicBezTo>
                <a:cubicBezTo>
                  <a:pt x="9044" y="2159"/>
                  <a:pt x="8734" y="1700"/>
                  <a:pt x="8344" y="1321"/>
                </a:cubicBezTo>
                <a:cubicBezTo>
                  <a:pt x="7988" y="977"/>
                  <a:pt x="7598" y="690"/>
                  <a:pt x="7162" y="472"/>
                </a:cubicBezTo>
                <a:cubicBezTo>
                  <a:pt x="6818" y="299"/>
                  <a:pt x="6450" y="162"/>
                  <a:pt x="6072" y="81"/>
                </a:cubicBezTo>
                <a:cubicBezTo>
                  <a:pt x="5842" y="35"/>
                  <a:pt x="5601" y="1"/>
                  <a:pt x="53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873;p33">
            <a:extLst>
              <a:ext uri="{FF2B5EF4-FFF2-40B4-BE49-F238E27FC236}">
                <a16:creationId xmlns:a16="http://schemas.microsoft.com/office/drawing/2014/main" id="{5A4D6940-3AC6-8BED-D673-E6E95E9B2105}"/>
              </a:ext>
            </a:extLst>
          </p:cNvPr>
          <p:cNvSpPr/>
          <p:nvPr/>
        </p:nvSpPr>
        <p:spPr>
          <a:xfrm rot="4553285">
            <a:off x="8539237" y="2038931"/>
            <a:ext cx="169151" cy="283818"/>
          </a:xfrm>
          <a:custGeom>
            <a:avLst/>
            <a:gdLst/>
            <a:ahLst/>
            <a:cxnLst/>
            <a:rect l="l" t="t" r="r" b="b"/>
            <a:pathLst>
              <a:path w="9339" h="15670" extrusionOk="0">
                <a:moveTo>
                  <a:pt x="4917" y="4499"/>
                </a:moveTo>
                <a:cubicBezTo>
                  <a:pt x="4918" y="4500"/>
                  <a:pt x="4919" y="4501"/>
                  <a:pt x="4920" y="4502"/>
                </a:cubicBezTo>
                <a:cubicBezTo>
                  <a:pt x="4919" y="4501"/>
                  <a:pt x="4918" y="4500"/>
                  <a:pt x="4917" y="4499"/>
                </a:cubicBezTo>
                <a:close/>
                <a:moveTo>
                  <a:pt x="960" y="0"/>
                </a:moveTo>
                <a:cubicBezTo>
                  <a:pt x="950" y="0"/>
                  <a:pt x="132" y="5675"/>
                  <a:pt x="7" y="5868"/>
                </a:cubicBezTo>
                <a:cubicBezTo>
                  <a:pt x="1" y="5877"/>
                  <a:pt x="1" y="5882"/>
                  <a:pt x="5" y="5882"/>
                </a:cubicBezTo>
                <a:cubicBezTo>
                  <a:pt x="48" y="5882"/>
                  <a:pt x="590" y="5442"/>
                  <a:pt x="1017" y="5202"/>
                </a:cubicBezTo>
                <a:cubicBezTo>
                  <a:pt x="1086" y="11802"/>
                  <a:pt x="7663" y="6224"/>
                  <a:pt x="8581" y="15670"/>
                </a:cubicBezTo>
                <a:cubicBezTo>
                  <a:pt x="9339" y="5994"/>
                  <a:pt x="2291" y="10539"/>
                  <a:pt x="3164" y="4135"/>
                </a:cubicBezTo>
                <a:lnTo>
                  <a:pt x="3164" y="4135"/>
                </a:lnTo>
                <a:cubicBezTo>
                  <a:pt x="3810" y="4373"/>
                  <a:pt x="4836" y="4410"/>
                  <a:pt x="4917" y="4499"/>
                </a:cubicBezTo>
                <a:lnTo>
                  <a:pt x="4917" y="4499"/>
                </a:lnTo>
                <a:cubicBezTo>
                  <a:pt x="4491" y="3947"/>
                  <a:pt x="949" y="164"/>
                  <a:pt x="960" y="3"/>
                </a:cubicBezTo>
                <a:cubicBezTo>
                  <a:pt x="960" y="1"/>
                  <a:pt x="960" y="0"/>
                  <a:pt x="9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874;p33">
            <a:extLst>
              <a:ext uri="{FF2B5EF4-FFF2-40B4-BE49-F238E27FC236}">
                <a16:creationId xmlns:a16="http://schemas.microsoft.com/office/drawing/2014/main" id="{B4A305D0-2BE3-61B4-3AE5-2373876C717F}"/>
              </a:ext>
            </a:extLst>
          </p:cNvPr>
          <p:cNvSpPr/>
          <p:nvPr/>
        </p:nvSpPr>
        <p:spPr>
          <a:xfrm>
            <a:off x="8616509" y="3446346"/>
            <a:ext cx="414363" cy="293772"/>
          </a:xfrm>
          <a:custGeom>
            <a:avLst/>
            <a:gdLst/>
            <a:ahLst/>
            <a:cxnLst/>
            <a:rect l="l" t="t" r="r" b="b"/>
            <a:pathLst>
              <a:path w="16586" h="11759" extrusionOk="0">
                <a:moveTo>
                  <a:pt x="8487" y="0"/>
                </a:moveTo>
                <a:cubicBezTo>
                  <a:pt x="8382" y="0"/>
                  <a:pt x="8277" y="2"/>
                  <a:pt x="8172" y="6"/>
                </a:cubicBezTo>
                <a:cubicBezTo>
                  <a:pt x="7587" y="40"/>
                  <a:pt x="6990" y="109"/>
                  <a:pt x="6416" y="236"/>
                </a:cubicBezTo>
                <a:cubicBezTo>
                  <a:pt x="5877" y="350"/>
                  <a:pt x="5337" y="500"/>
                  <a:pt x="4821" y="695"/>
                </a:cubicBezTo>
                <a:cubicBezTo>
                  <a:pt x="3926" y="1005"/>
                  <a:pt x="3065" y="1406"/>
                  <a:pt x="2239" y="1888"/>
                </a:cubicBezTo>
                <a:cubicBezTo>
                  <a:pt x="1665" y="2210"/>
                  <a:pt x="1114" y="2554"/>
                  <a:pt x="586" y="2944"/>
                </a:cubicBezTo>
                <a:cubicBezTo>
                  <a:pt x="207" y="3220"/>
                  <a:pt x="0" y="3392"/>
                  <a:pt x="0" y="3392"/>
                </a:cubicBezTo>
                <a:cubicBezTo>
                  <a:pt x="0" y="3392"/>
                  <a:pt x="241" y="3266"/>
                  <a:pt x="655" y="3059"/>
                </a:cubicBezTo>
                <a:cubicBezTo>
                  <a:pt x="1240" y="2783"/>
                  <a:pt x="1837" y="2542"/>
                  <a:pt x="2445" y="2336"/>
                </a:cubicBezTo>
                <a:cubicBezTo>
                  <a:pt x="3294" y="2026"/>
                  <a:pt x="4178" y="1796"/>
                  <a:pt x="5073" y="1647"/>
                </a:cubicBezTo>
                <a:cubicBezTo>
                  <a:pt x="5567" y="1555"/>
                  <a:pt x="6072" y="1510"/>
                  <a:pt x="6577" y="1487"/>
                </a:cubicBezTo>
                <a:cubicBezTo>
                  <a:pt x="6661" y="1485"/>
                  <a:pt x="6744" y="1484"/>
                  <a:pt x="6828" y="1484"/>
                </a:cubicBezTo>
                <a:cubicBezTo>
                  <a:pt x="7258" y="1484"/>
                  <a:pt x="7682" y="1509"/>
                  <a:pt x="8115" y="1567"/>
                </a:cubicBezTo>
                <a:cubicBezTo>
                  <a:pt x="8608" y="1636"/>
                  <a:pt x="9102" y="1751"/>
                  <a:pt x="9573" y="1911"/>
                </a:cubicBezTo>
                <a:cubicBezTo>
                  <a:pt x="9802" y="2003"/>
                  <a:pt x="10020" y="2095"/>
                  <a:pt x="10238" y="2198"/>
                </a:cubicBezTo>
                <a:cubicBezTo>
                  <a:pt x="10445" y="2301"/>
                  <a:pt x="10640" y="2416"/>
                  <a:pt x="10835" y="2542"/>
                </a:cubicBezTo>
                <a:cubicBezTo>
                  <a:pt x="11512" y="2979"/>
                  <a:pt x="12052" y="3587"/>
                  <a:pt x="12419" y="4310"/>
                </a:cubicBezTo>
                <a:cubicBezTo>
                  <a:pt x="12453" y="4379"/>
                  <a:pt x="12476" y="4448"/>
                  <a:pt x="12511" y="4528"/>
                </a:cubicBezTo>
                <a:lnTo>
                  <a:pt x="12545" y="4643"/>
                </a:lnTo>
                <a:lnTo>
                  <a:pt x="12580" y="4746"/>
                </a:lnTo>
                <a:cubicBezTo>
                  <a:pt x="12603" y="4815"/>
                  <a:pt x="12614" y="4884"/>
                  <a:pt x="12637" y="4953"/>
                </a:cubicBezTo>
                <a:cubicBezTo>
                  <a:pt x="12648" y="5010"/>
                  <a:pt x="12660" y="5090"/>
                  <a:pt x="12671" y="5182"/>
                </a:cubicBezTo>
                <a:cubicBezTo>
                  <a:pt x="12729" y="5458"/>
                  <a:pt x="12752" y="5745"/>
                  <a:pt x="12763" y="6043"/>
                </a:cubicBezTo>
                <a:cubicBezTo>
                  <a:pt x="12775" y="6353"/>
                  <a:pt x="12752" y="6674"/>
                  <a:pt x="12706" y="6984"/>
                </a:cubicBezTo>
                <a:lnTo>
                  <a:pt x="11845" y="6559"/>
                </a:lnTo>
                <a:cubicBezTo>
                  <a:pt x="11845" y="6559"/>
                  <a:pt x="11845" y="6559"/>
                  <a:pt x="11844" y="6559"/>
                </a:cubicBezTo>
                <a:lnTo>
                  <a:pt x="11844" y="6559"/>
                </a:lnTo>
                <a:cubicBezTo>
                  <a:pt x="11823" y="6559"/>
                  <a:pt x="14003" y="11656"/>
                  <a:pt x="13991" y="11759"/>
                </a:cubicBezTo>
                <a:lnTo>
                  <a:pt x="16585" y="6250"/>
                </a:lnTo>
                <a:lnTo>
                  <a:pt x="15816" y="6628"/>
                </a:lnTo>
                <a:cubicBezTo>
                  <a:pt x="15805" y="6318"/>
                  <a:pt x="15770" y="6009"/>
                  <a:pt x="15724" y="5710"/>
                </a:cubicBezTo>
                <a:cubicBezTo>
                  <a:pt x="15644" y="5286"/>
                  <a:pt x="15541" y="4861"/>
                  <a:pt x="15403" y="4448"/>
                </a:cubicBezTo>
                <a:cubicBezTo>
                  <a:pt x="15311" y="4195"/>
                  <a:pt x="15219" y="3943"/>
                  <a:pt x="15093" y="3702"/>
                </a:cubicBezTo>
                <a:lnTo>
                  <a:pt x="15001" y="3507"/>
                </a:lnTo>
                <a:lnTo>
                  <a:pt x="14898" y="3323"/>
                </a:lnTo>
                <a:cubicBezTo>
                  <a:pt x="14818" y="3197"/>
                  <a:pt x="14737" y="3070"/>
                  <a:pt x="14657" y="2956"/>
                </a:cubicBezTo>
                <a:cubicBezTo>
                  <a:pt x="13945" y="1946"/>
                  <a:pt x="12958" y="1154"/>
                  <a:pt x="11834" y="660"/>
                </a:cubicBezTo>
                <a:cubicBezTo>
                  <a:pt x="11535" y="534"/>
                  <a:pt x="11237" y="431"/>
                  <a:pt x="10938" y="350"/>
                </a:cubicBezTo>
                <a:cubicBezTo>
                  <a:pt x="10640" y="258"/>
                  <a:pt x="10330" y="190"/>
                  <a:pt x="10020" y="132"/>
                </a:cubicBezTo>
                <a:cubicBezTo>
                  <a:pt x="9515" y="46"/>
                  <a:pt x="9001" y="0"/>
                  <a:pt x="84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875;p33">
            <a:extLst>
              <a:ext uri="{FF2B5EF4-FFF2-40B4-BE49-F238E27FC236}">
                <a16:creationId xmlns:a16="http://schemas.microsoft.com/office/drawing/2014/main" id="{8B252DEA-AC9D-2183-677F-DDEA4D9B0172}"/>
              </a:ext>
            </a:extLst>
          </p:cNvPr>
          <p:cNvSpPr/>
          <p:nvPr/>
        </p:nvSpPr>
        <p:spPr>
          <a:xfrm>
            <a:off x="8705007" y="2127311"/>
            <a:ext cx="500103" cy="257296"/>
          </a:xfrm>
          <a:custGeom>
            <a:avLst/>
            <a:gdLst/>
            <a:ahLst/>
            <a:cxnLst/>
            <a:rect l="l" t="t" r="r" b="b"/>
            <a:pathLst>
              <a:path w="20018" h="10299" extrusionOk="0">
                <a:moveTo>
                  <a:pt x="4570" y="1"/>
                </a:moveTo>
                <a:cubicBezTo>
                  <a:pt x="3120" y="1"/>
                  <a:pt x="1603" y="1141"/>
                  <a:pt x="1" y="4273"/>
                </a:cubicBezTo>
                <a:cubicBezTo>
                  <a:pt x="1391" y="2141"/>
                  <a:pt x="2699" y="1329"/>
                  <a:pt x="3952" y="1329"/>
                </a:cubicBezTo>
                <a:cubicBezTo>
                  <a:pt x="7955" y="1329"/>
                  <a:pt x="11394" y="9622"/>
                  <a:pt x="15152" y="9622"/>
                </a:cubicBezTo>
                <a:cubicBezTo>
                  <a:pt x="15857" y="9622"/>
                  <a:pt x="16575" y="9329"/>
                  <a:pt x="17309" y="8634"/>
                </a:cubicBezTo>
                <a:lnTo>
                  <a:pt x="17309" y="8634"/>
                </a:lnTo>
                <a:lnTo>
                  <a:pt x="16953" y="10298"/>
                </a:lnTo>
                <a:lnTo>
                  <a:pt x="20017" y="5593"/>
                </a:lnTo>
                <a:lnTo>
                  <a:pt x="15139" y="7532"/>
                </a:lnTo>
                <a:lnTo>
                  <a:pt x="16609" y="7658"/>
                </a:lnTo>
                <a:cubicBezTo>
                  <a:pt x="16139" y="8034"/>
                  <a:pt x="15670" y="8199"/>
                  <a:pt x="15198" y="8199"/>
                </a:cubicBezTo>
                <a:cubicBezTo>
                  <a:pt x="11870" y="8199"/>
                  <a:pt x="8458" y="1"/>
                  <a:pt x="45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876;p33">
            <a:extLst>
              <a:ext uri="{FF2B5EF4-FFF2-40B4-BE49-F238E27FC236}">
                <a16:creationId xmlns:a16="http://schemas.microsoft.com/office/drawing/2014/main" id="{5C4DC927-DC54-0F4F-46C7-A45AFEDF9786}"/>
              </a:ext>
            </a:extLst>
          </p:cNvPr>
          <p:cNvSpPr/>
          <p:nvPr/>
        </p:nvSpPr>
        <p:spPr>
          <a:xfrm rot="16200000">
            <a:off x="8214201" y="2583628"/>
            <a:ext cx="501227" cy="382110"/>
          </a:xfrm>
          <a:custGeom>
            <a:avLst/>
            <a:gdLst/>
            <a:ahLst/>
            <a:cxnLst/>
            <a:rect l="l" t="t" r="r" b="b"/>
            <a:pathLst>
              <a:path w="20063" h="15295" extrusionOk="0">
                <a:moveTo>
                  <a:pt x="10657" y="1"/>
                </a:moveTo>
                <a:cubicBezTo>
                  <a:pt x="5482" y="1"/>
                  <a:pt x="1229" y="4371"/>
                  <a:pt x="2698" y="11301"/>
                </a:cubicBezTo>
                <a:lnTo>
                  <a:pt x="1" y="11404"/>
                </a:lnTo>
                <a:lnTo>
                  <a:pt x="5762" y="15295"/>
                </a:lnTo>
                <a:lnTo>
                  <a:pt x="6899" y="9166"/>
                </a:lnTo>
                <a:lnTo>
                  <a:pt x="4924" y="10543"/>
                </a:lnTo>
                <a:cubicBezTo>
                  <a:pt x="2470" y="5336"/>
                  <a:pt x="6367" y="689"/>
                  <a:pt x="11516" y="689"/>
                </a:cubicBezTo>
                <a:cubicBezTo>
                  <a:pt x="14266" y="689"/>
                  <a:pt x="17374" y="2014"/>
                  <a:pt x="20063" y="5287"/>
                </a:cubicBezTo>
                <a:cubicBezTo>
                  <a:pt x="17311" y="1626"/>
                  <a:pt x="13813" y="1"/>
                  <a:pt x="1065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877;p33">
            <a:extLst>
              <a:ext uri="{FF2B5EF4-FFF2-40B4-BE49-F238E27FC236}">
                <a16:creationId xmlns:a16="http://schemas.microsoft.com/office/drawing/2014/main" id="{822A6CF9-F3BE-B2B0-92C6-26889BB887CE}"/>
              </a:ext>
            </a:extLst>
          </p:cNvPr>
          <p:cNvSpPr/>
          <p:nvPr/>
        </p:nvSpPr>
        <p:spPr>
          <a:xfrm>
            <a:off x="8518978" y="4084108"/>
            <a:ext cx="574927" cy="200936"/>
          </a:xfrm>
          <a:custGeom>
            <a:avLst/>
            <a:gdLst/>
            <a:ahLst/>
            <a:cxnLst/>
            <a:rect l="l" t="t" r="r" b="b"/>
            <a:pathLst>
              <a:path w="23013" h="8043" extrusionOk="0">
                <a:moveTo>
                  <a:pt x="1" y="0"/>
                </a:moveTo>
                <a:cubicBezTo>
                  <a:pt x="692" y="1451"/>
                  <a:pt x="2555" y="5036"/>
                  <a:pt x="2617" y="5036"/>
                </a:cubicBezTo>
                <a:cubicBezTo>
                  <a:pt x="2619" y="5036"/>
                  <a:pt x="2619" y="5034"/>
                  <a:pt x="2618" y="5027"/>
                </a:cubicBezTo>
                <a:cubicBezTo>
                  <a:pt x="2572" y="4809"/>
                  <a:pt x="2606" y="4396"/>
                  <a:pt x="2606" y="3799"/>
                </a:cubicBezTo>
                <a:lnTo>
                  <a:pt x="2606" y="3799"/>
                </a:lnTo>
                <a:cubicBezTo>
                  <a:pt x="5605" y="6844"/>
                  <a:pt x="10284" y="8042"/>
                  <a:pt x="14640" y="8042"/>
                </a:cubicBezTo>
                <a:cubicBezTo>
                  <a:pt x="17887" y="8042"/>
                  <a:pt x="20954" y="7376"/>
                  <a:pt x="23013" y="6313"/>
                </a:cubicBezTo>
                <a:lnTo>
                  <a:pt x="23013" y="6313"/>
                </a:lnTo>
                <a:cubicBezTo>
                  <a:pt x="21156" y="6681"/>
                  <a:pt x="19225" y="6870"/>
                  <a:pt x="17312" y="6870"/>
                </a:cubicBezTo>
                <a:cubicBezTo>
                  <a:pt x="12073" y="6870"/>
                  <a:pt x="6972" y="5455"/>
                  <a:pt x="3903" y="2445"/>
                </a:cubicBezTo>
                <a:lnTo>
                  <a:pt x="3903" y="2445"/>
                </a:lnTo>
                <a:cubicBezTo>
                  <a:pt x="4326" y="2451"/>
                  <a:pt x="4772" y="2464"/>
                  <a:pt x="5081" y="2464"/>
                </a:cubicBezTo>
                <a:cubicBezTo>
                  <a:pt x="5352" y="2464"/>
                  <a:pt x="5518" y="2454"/>
                  <a:pt x="5475" y="2422"/>
                </a:cubicBezTo>
                <a:cubicBezTo>
                  <a:pt x="5395" y="2342"/>
                  <a:pt x="1" y="1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4" name="Google Shape;878;p33">
            <a:extLst>
              <a:ext uri="{FF2B5EF4-FFF2-40B4-BE49-F238E27FC236}">
                <a16:creationId xmlns:a16="http://schemas.microsoft.com/office/drawing/2014/main" id="{20E67A59-0953-D49C-ECCE-620FE0CFA003}"/>
              </a:ext>
            </a:extLst>
          </p:cNvPr>
          <p:cNvGrpSpPr/>
          <p:nvPr/>
        </p:nvGrpSpPr>
        <p:grpSpPr>
          <a:xfrm>
            <a:off x="993267" y="4093503"/>
            <a:ext cx="766823" cy="764797"/>
            <a:chOff x="1190625" y="238125"/>
            <a:chExt cx="5252625" cy="5238750"/>
          </a:xfrm>
          <a:solidFill>
            <a:schemeClr val="accent1"/>
          </a:solidFill>
        </p:grpSpPr>
        <p:sp>
          <p:nvSpPr>
            <p:cNvPr id="435" name="Google Shape;879;p33">
              <a:extLst>
                <a:ext uri="{FF2B5EF4-FFF2-40B4-BE49-F238E27FC236}">
                  <a16:creationId xmlns:a16="http://schemas.microsoft.com/office/drawing/2014/main" id="{212C8743-388F-E5C9-43BF-5A3FCE02DA68}"/>
                </a:ext>
              </a:extLst>
            </p:cNvPr>
            <p:cNvSpPr/>
            <p:nvPr/>
          </p:nvSpPr>
          <p:spPr>
            <a:xfrm>
              <a:off x="3803050" y="23812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880;p33">
              <a:extLst>
                <a:ext uri="{FF2B5EF4-FFF2-40B4-BE49-F238E27FC236}">
                  <a16:creationId xmlns:a16="http://schemas.microsoft.com/office/drawing/2014/main" id="{A1D6F50D-4BE3-7BB3-3907-6A71BFC29D74}"/>
                </a:ext>
              </a:extLst>
            </p:cNvPr>
            <p:cNvSpPr/>
            <p:nvPr/>
          </p:nvSpPr>
          <p:spPr>
            <a:xfrm>
              <a:off x="37105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1" y="0"/>
                  </a:moveTo>
                  <a:lnTo>
                    <a:pt x="370" y="8693"/>
                  </a:lnTo>
                  <a:lnTo>
                    <a:pt x="925" y="869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881;p33">
              <a:extLst>
                <a:ext uri="{FF2B5EF4-FFF2-40B4-BE49-F238E27FC236}">
                  <a16:creationId xmlns:a16="http://schemas.microsoft.com/office/drawing/2014/main" id="{A250CABF-AB51-33EC-FF4E-8F9B1263DCC8}"/>
                </a:ext>
              </a:extLst>
            </p:cNvPr>
            <p:cNvSpPr/>
            <p:nvPr/>
          </p:nvSpPr>
          <p:spPr>
            <a:xfrm>
              <a:off x="3622725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370" y="1"/>
                  </a:moveTo>
                  <a:lnTo>
                    <a:pt x="0" y="186"/>
                  </a:lnTo>
                  <a:lnTo>
                    <a:pt x="555" y="8694"/>
                  </a:lnTo>
                  <a:lnTo>
                    <a:pt x="1110" y="8694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882;p33">
              <a:extLst>
                <a:ext uri="{FF2B5EF4-FFF2-40B4-BE49-F238E27FC236}">
                  <a16:creationId xmlns:a16="http://schemas.microsoft.com/office/drawing/2014/main" id="{183EC190-9BAF-760F-B73D-948DBA8F4ABB}"/>
                </a:ext>
              </a:extLst>
            </p:cNvPr>
            <p:cNvSpPr/>
            <p:nvPr/>
          </p:nvSpPr>
          <p:spPr>
            <a:xfrm>
              <a:off x="3530250" y="251975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extrusionOk="0">
                  <a:moveTo>
                    <a:pt x="0" y="1"/>
                  </a:moveTo>
                  <a:lnTo>
                    <a:pt x="925" y="8509"/>
                  </a:lnTo>
                  <a:lnTo>
                    <a:pt x="1480" y="850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883;p33">
              <a:extLst>
                <a:ext uri="{FF2B5EF4-FFF2-40B4-BE49-F238E27FC236}">
                  <a16:creationId xmlns:a16="http://schemas.microsoft.com/office/drawing/2014/main" id="{E0BDC5A0-0A2F-DD70-2782-CD6C2BBA70D2}"/>
                </a:ext>
              </a:extLst>
            </p:cNvPr>
            <p:cNvSpPr/>
            <p:nvPr/>
          </p:nvSpPr>
          <p:spPr>
            <a:xfrm>
              <a:off x="3437775" y="261225"/>
              <a:ext cx="41625" cy="212725"/>
            </a:xfrm>
            <a:custGeom>
              <a:avLst/>
              <a:gdLst/>
              <a:ahLst/>
              <a:cxnLst/>
              <a:rect l="l" t="t" r="r" b="b"/>
              <a:pathLst>
                <a:path w="1665" h="8509" extrusionOk="0">
                  <a:moveTo>
                    <a:pt x="555" y="1"/>
                  </a:moveTo>
                  <a:lnTo>
                    <a:pt x="0" y="186"/>
                  </a:lnTo>
                  <a:lnTo>
                    <a:pt x="1295" y="8509"/>
                  </a:lnTo>
                  <a:lnTo>
                    <a:pt x="1665" y="850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884;p33">
              <a:extLst>
                <a:ext uri="{FF2B5EF4-FFF2-40B4-BE49-F238E27FC236}">
                  <a16:creationId xmlns:a16="http://schemas.microsoft.com/office/drawing/2014/main" id="{8167A6D4-B9DB-2579-4741-490C4D80C11B}"/>
                </a:ext>
              </a:extLst>
            </p:cNvPr>
            <p:cNvSpPr/>
            <p:nvPr/>
          </p:nvSpPr>
          <p:spPr>
            <a:xfrm>
              <a:off x="3349925" y="275100"/>
              <a:ext cx="50875" cy="217350"/>
            </a:xfrm>
            <a:custGeom>
              <a:avLst/>
              <a:gdLst/>
              <a:ahLst/>
              <a:cxnLst/>
              <a:rect l="l" t="t" r="r" b="b"/>
              <a:pathLst>
                <a:path w="2035" h="8694" extrusionOk="0">
                  <a:moveTo>
                    <a:pt x="370" y="1"/>
                  </a:moveTo>
                  <a:lnTo>
                    <a:pt x="0" y="186"/>
                  </a:lnTo>
                  <a:lnTo>
                    <a:pt x="1480" y="8693"/>
                  </a:lnTo>
                  <a:lnTo>
                    <a:pt x="2035" y="8508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885;p33">
              <a:extLst>
                <a:ext uri="{FF2B5EF4-FFF2-40B4-BE49-F238E27FC236}">
                  <a16:creationId xmlns:a16="http://schemas.microsoft.com/office/drawing/2014/main" id="{915A2C75-3FF9-54B0-1555-1C166E334963}"/>
                </a:ext>
              </a:extLst>
            </p:cNvPr>
            <p:cNvSpPr/>
            <p:nvPr/>
          </p:nvSpPr>
          <p:spPr>
            <a:xfrm>
              <a:off x="3257450" y="293600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555" y="0"/>
                  </a:moveTo>
                  <a:lnTo>
                    <a:pt x="0" y="185"/>
                  </a:lnTo>
                  <a:lnTo>
                    <a:pt x="1850" y="8508"/>
                  </a:lnTo>
                  <a:lnTo>
                    <a:pt x="2405" y="832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886;p33">
              <a:extLst>
                <a:ext uri="{FF2B5EF4-FFF2-40B4-BE49-F238E27FC236}">
                  <a16:creationId xmlns:a16="http://schemas.microsoft.com/office/drawing/2014/main" id="{428B9D12-C992-7FC0-A962-F47C3625FB17}"/>
                </a:ext>
              </a:extLst>
            </p:cNvPr>
            <p:cNvSpPr/>
            <p:nvPr/>
          </p:nvSpPr>
          <p:spPr>
            <a:xfrm>
              <a:off x="316960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extrusionOk="0">
                  <a:moveTo>
                    <a:pt x="0" y="0"/>
                  </a:moveTo>
                  <a:lnTo>
                    <a:pt x="2035" y="8323"/>
                  </a:lnTo>
                  <a:lnTo>
                    <a:pt x="2590" y="813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887;p33">
              <a:extLst>
                <a:ext uri="{FF2B5EF4-FFF2-40B4-BE49-F238E27FC236}">
                  <a16:creationId xmlns:a16="http://schemas.microsoft.com/office/drawing/2014/main" id="{F86E836F-B7EE-8F72-2C8C-40AEA62FD0BC}"/>
                </a:ext>
              </a:extLst>
            </p:cNvPr>
            <p:cNvSpPr/>
            <p:nvPr/>
          </p:nvSpPr>
          <p:spPr>
            <a:xfrm>
              <a:off x="3081750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0" y="1"/>
                  </a:moveTo>
                  <a:lnTo>
                    <a:pt x="2405" y="8324"/>
                  </a:lnTo>
                  <a:lnTo>
                    <a:pt x="2774" y="813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888;p33">
              <a:extLst>
                <a:ext uri="{FF2B5EF4-FFF2-40B4-BE49-F238E27FC236}">
                  <a16:creationId xmlns:a16="http://schemas.microsoft.com/office/drawing/2014/main" id="{B2AFB550-DB09-BDE0-4A63-BB14FBF5E5C3}"/>
                </a:ext>
              </a:extLst>
            </p:cNvPr>
            <p:cNvSpPr/>
            <p:nvPr/>
          </p:nvSpPr>
          <p:spPr>
            <a:xfrm>
              <a:off x="2993900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555" y="1"/>
                  </a:moveTo>
                  <a:lnTo>
                    <a:pt x="0" y="186"/>
                  </a:lnTo>
                  <a:lnTo>
                    <a:pt x="2589" y="8324"/>
                  </a:lnTo>
                  <a:lnTo>
                    <a:pt x="3144" y="813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889;p33">
              <a:extLst>
                <a:ext uri="{FF2B5EF4-FFF2-40B4-BE49-F238E27FC236}">
                  <a16:creationId xmlns:a16="http://schemas.microsoft.com/office/drawing/2014/main" id="{719FBD82-C21A-C04B-E63F-F43DA409D866}"/>
                </a:ext>
              </a:extLst>
            </p:cNvPr>
            <p:cNvSpPr/>
            <p:nvPr/>
          </p:nvSpPr>
          <p:spPr>
            <a:xfrm>
              <a:off x="290602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556" y="0"/>
                  </a:moveTo>
                  <a:lnTo>
                    <a:pt x="1" y="185"/>
                  </a:lnTo>
                  <a:lnTo>
                    <a:pt x="2960" y="8138"/>
                  </a:lnTo>
                  <a:lnTo>
                    <a:pt x="3515" y="795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890;p33">
              <a:extLst>
                <a:ext uri="{FF2B5EF4-FFF2-40B4-BE49-F238E27FC236}">
                  <a16:creationId xmlns:a16="http://schemas.microsoft.com/office/drawing/2014/main" id="{BE695640-B1E5-69E1-F78A-6BA19742CD83}"/>
                </a:ext>
              </a:extLst>
            </p:cNvPr>
            <p:cNvSpPr/>
            <p:nvPr/>
          </p:nvSpPr>
          <p:spPr>
            <a:xfrm>
              <a:off x="28228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556" y="0"/>
                  </a:moveTo>
                  <a:lnTo>
                    <a:pt x="1" y="185"/>
                  </a:lnTo>
                  <a:lnTo>
                    <a:pt x="3145" y="8138"/>
                  </a:lnTo>
                  <a:lnTo>
                    <a:pt x="3700" y="795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891;p33">
              <a:extLst>
                <a:ext uri="{FF2B5EF4-FFF2-40B4-BE49-F238E27FC236}">
                  <a16:creationId xmlns:a16="http://schemas.microsoft.com/office/drawing/2014/main" id="{EBB0AEAD-704B-940F-CEFD-0FD21B2A7380}"/>
                </a:ext>
              </a:extLst>
            </p:cNvPr>
            <p:cNvSpPr/>
            <p:nvPr/>
          </p:nvSpPr>
          <p:spPr>
            <a:xfrm>
              <a:off x="2739575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71" y="1"/>
                  </a:moveTo>
                  <a:lnTo>
                    <a:pt x="1" y="371"/>
                  </a:lnTo>
                  <a:lnTo>
                    <a:pt x="3515" y="8139"/>
                  </a:lnTo>
                  <a:lnTo>
                    <a:pt x="3885" y="795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892;p33">
              <a:extLst>
                <a:ext uri="{FF2B5EF4-FFF2-40B4-BE49-F238E27FC236}">
                  <a16:creationId xmlns:a16="http://schemas.microsoft.com/office/drawing/2014/main" id="{922C5794-CC2E-EE19-767D-0BB009D9ED34}"/>
                </a:ext>
              </a:extLst>
            </p:cNvPr>
            <p:cNvSpPr/>
            <p:nvPr/>
          </p:nvSpPr>
          <p:spPr>
            <a:xfrm>
              <a:off x="2656350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71" y="0"/>
                  </a:moveTo>
                  <a:lnTo>
                    <a:pt x="1" y="185"/>
                  </a:lnTo>
                  <a:lnTo>
                    <a:pt x="3700" y="7953"/>
                  </a:lnTo>
                  <a:lnTo>
                    <a:pt x="4254" y="7583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893;p33">
              <a:extLst>
                <a:ext uri="{FF2B5EF4-FFF2-40B4-BE49-F238E27FC236}">
                  <a16:creationId xmlns:a16="http://schemas.microsoft.com/office/drawing/2014/main" id="{42448E1F-4B10-5F91-760D-CEFA72EC3C8A}"/>
                </a:ext>
              </a:extLst>
            </p:cNvPr>
            <p:cNvSpPr/>
            <p:nvPr/>
          </p:nvSpPr>
          <p:spPr>
            <a:xfrm>
              <a:off x="2573125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555" y="1"/>
                  </a:moveTo>
                  <a:lnTo>
                    <a:pt x="0" y="186"/>
                  </a:lnTo>
                  <a:lnTo>
                    <a:pt x="4069" y="7769"/>
                  </a:lnTo>
                  <a:lnTo>
                    <a:pt x="4624" y="7584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894;p33">
              <a:extLst>
                <a:ext uri="{FF2B5EF4-FFF2-40B4-BE49-F238E27FC236}">
                  <a16:creationId xmlns:a16="http://schemas.microsoft.com/office/drawing/2014/main" id="{1C8D41A4-60CA-4154-EE13-2EC4B4159A4E}"/>
                </a:ext>
              </a:extLst>
            </p:cNvPr>
            <p:cNvSpPr/>
            <p:nvPr/>
          </p:nvSpPr>
          <p:spPr>
            <a:xfrm>
              <a:off x="24945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370" y="0"/>
                  </a:moveTo>
                  <a:lnTo>
                    <a:pt x="0" y="370"/>
                  </a:lnTo>
                  <a:lnTo>
                    <a:pt x="4254" y="7768"/>
                  </a:lnTo>
                  <a:lnTo>
                    <a:pt x="4809" y="739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895;p33">
              <a:extLst>
                <a:ext uri="{FF2B5EF4-FFF2-40B4-BE49-F238E27FC236}">
                  <a16:creationId xmlns:a16="http://schemas.microsoft.com/office/drawing/2014/main" id="{9DE79C64-008C-A2C5-AE59-A8D44FC68C56}"/>
                </a:ext>
              </a:extLst>
            </p:cNvPr>
            <p:cNvSpPr/>
            <p:nvPr/>
          </p:nvSpPr>
          <p:spPr>
            <a:xfrm>
              <a:off x="24159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555" y="1"/>
                  </a:moveTo>
                  <a:lnTo>
                    <a:pt x="0" y="371"/>
                  </a:lnTo>
                  <a:lnTo>
                    <a:pt x="4624" y="7584"/>
                  </a:lnTo>
                  <a:lnTo>
                    <a:pt x="4994" y="739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896;p33">
              <a:extLst>
                <a:ext uri="{FF2B5EF4-FFF2-40B4-BE49-F238E27FC236}">
                  <a16:creationId xmlns:a16="http://schemas.microsoft.com/office/drawing/2014/main" id="{27F48773-5B5B-8BEF-A118-801B012EE704}"/>
                </a:ext>
              </a:extLst>
            </p:cNvPr>
            <p:cNvSpPr/>
            <p:nvPr/>
          </p:nvSpPr>
          <p:spPr>
            <a:xfrm>
              <a:off x="234192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371" y="0"/>
                  </a:moveTo>
                  <a:lnTo>
                    <a:pt x="1" y="370"/>
                  </a:lnTo>
                  <a:lnTo>
                    <a:pt x="4810" y="7398"/>
                  </a:lnTo>
                  <a:lnTo>
                    <a:pt x="5180" y="7213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897;p33">
              <a:extLst>
                <a:ext uri="{FF2B5EF4-FFF2-40B4-BE49-F238E27FC236}">
                  <a16:creationId xmlns:a16="http://schemas.microsoft.com/office/drawing/2014/main" id="{C150FE67-F184-2620-0548-4CFF6489997E}"/>
                </a:ext>
              </a:extLst>
            </p:cNvPr>
            <p:cNvSpPr/>
            <p:nvPr/>
          </p:nvSpPr>
          <p:spPr>
            <a:xfrm>
              <a:off x="2263325" y="73285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556" y="1"/>
                  </a:moveTo>
                  <a:lnTo>
                    <a:pt x="1" y="371"/>
                  </a:lnTo>
                  <a:lnTo>
                    <a:pt x="5179" y="7214"/>
                  </a:lnTo>
                  <a:lnTo>
                    <a:pt x="5549" y="702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898;p33">
              <a:extLst>
                <a:ext uri="{FF2B5EF4-FFF2-40B4-BE49-F238E27FC236}">
                  <a16:creationId xmlns:a16="http://schemas.microsoft.com/office/drawing/2014/main" id="{51DF7317-5738-B589-8855-F89E17024176}"/>
                </a:ext>
              </a:extLst>
            </p:cNvPr>
            <p:cNvSpPr/>
            <p:nvPr/>
          </p:nvSpPr>
          <p:spPr>
            <a:xfrm>
              <a:off x="21939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370" y="0"/>
                  </a:moveTo>
                  <a:lnTo>
                    <a:pt x="0" y="370"/>
                  </a:lnTo>
                  <a:lnTo>
                    <a:pt x="5179" y="7028"/>
                  </a:lnTo>
                  <a:lnTo>
                    <a:pt x="5549" y="684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899;p33">
              <a:extLst>
                <a:ext uri="{FF2B5EF4-FFF2-40B4-BE49-F238E27FC236}">
                  <a16:creationId xmlns:a16="http://schemas.microsoft.com/office/drawing/2014/main" id="{795A8425-01F8-600D-2856-FEFC4A747B42}"/>
                </a:ext>
              </a:extLst>
            </p:cNvPr>
            <p:cNvSpPr/>
            <p:nvPr/>
          </p:nvSpPr>
          <p:spPr>
            <a:xfrm>
              <a:off x="2120000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370" y="1"/>
                  </a:moveTo>
                  <a:lnTo>
                    <a:pt x="0" y="186"/>
                  </a:lnTo>
                  <a:lnTo>
                    <a:pt x="5549" y="6844"/>
                  </a:lnTo>
                  <a:lnTo>
                    <a:pt x="5919" y="6474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900;p33">
              <a:extLst>
                <a:ext uri="{FF2B5EF4-FFF2-40B4-BE49-F238E27FC236}">
                  <a16:creationId xmlns:a16="http://schemas.microsoft.com/office/drawing/2014/main" id="{DEC9BA43-5AAE-2703-673B-B3D3E0B6B356}"/>
                </a:ext>
              </a:extLst>
            </p:cNvPr>
            <p:cNvSpPr/>
            <p:nvPr/>
          </p:nvSpPr>
          <p:spPr>
            <a:xfrm>
              <a:off x="2050625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56" y="1"/>
                  </a:moveTo>
                  <a:lnTo>
                    <a:pt x="1" y="186"/>
                  </a:lnTo>
                  <a:lnTo>
                    <a:pt x="5734" y="6659"/>
                  </a:lnTo>
                  <a:lnTo>
                    <a:pt x="6104" y="628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901;p33">
              <a:extLst>
                <a:ext uri="{FF2B5EF4-FFF2-40B4-BE49-F238E27FC236}">
                  <a16:creationId xmlns:a16="http://schemas.microsoft.com/office/drawing/2014/main" id="{CD93E4DA-8107-4B6F-6A5C-93646D542BF2}"/>
                </a:ext>
              </a:extLst>
            </p:cNvPr>
            <p:cNvSpPr/>
            <p:nvPr/>
          </p:nvSpPr>
          <p:spPr>
            <a:xfrm>
              <a:off x="1985900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371" y="0"/>
                  </a:moveTo>
                  <a:lnTo>
                    <a:pt x="1" y="370"/>
                  </a:lnTo>
                  <a:lnTo>
                    <a:pt x="5919" y="6474"/>
                  </a:lnTo>
                  <a:lnTo>
                    <a:pt x="6289" y="6104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902;p33">
              <a:extLst>
                <a:ext uri="{FF2B5EF4-FFF2-40B4-BE49-F238E27FC236}">
                  <a16:creationId xmlns:a16="http://schemas.microsoft.com/office/drawing/2014/main" id="{B2EC3CD6-DAA8-E090-E06D-251FF2782C10}"/>
                </a:ext>
              </a:extLst>
            </p:cNvPr>
            <p:cNvSpPr/>
            <p:nvPr/>
          </p:nvSpPr>
          <p:spPr>
            <a:xfrm>
              <a:off x="19211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370" y="1"/>
                  </a:moveTo>
                  <a:lnTo>
                    <a:pt x="0" y="371"/>
                  </a:lnTo>
                  <a:lnTo>
                    <a:pt x="6104" y="6289"/>
                  </a:lnTo>
                  <a:lnTo>
                    <a:pt x="6474" y="5919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903;p33">
              <a:extLst>
                <a:ext uri="{FF2B5EF4-FFF2-40B4-BE49-F238E27FC236}">
                  <a16:creationId xmlns:a16="http://schemas.microsoft.com/office/drawing/2014/main" id="{30F6A803-4BFC-A7F6-A312-CB82C1425F29}"/>
                </a:ext>
              </a:extLst>
            </p:cNvPr>
            <p:cNvSpPr/>
            <p:nvPr/>
          </p:nvSpPr>
          <p:spPr>
            <a:xfrm>
              <a:off x="1861050" y="1098125"/>
              <a:ext cx="166500" cy="157250"/>
            </a:xfrm>
            <a:custGeom>
              <a:avLst/>
              <a:gdLst/>
              <a:ahLst/>
              <a:cxnLst/>
              <a:rect l="l" t="t" r="r" b="b"/>
              <a:pathLst>
                <a:path w="6660" h="6290" extrusionOk="0">
                  <a:moveTo>
                    <a:pt x="186" y="1"/>
                  </a:moveTo>
                  <a:lnTo>
                    <a:pt x="1" y="371"/>
                  </a:lnTo>
                  <a:lnTo>
                    <a:pt x="6289" y="6289"/>
                  </a:lnTo>
                  <a:lnTo>
                    <a:pt x="6659" y="5734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904;p33">
              <a:extLst>
                <a:ext uri="{FF2B5EF4-FFF2-40B4-BE49-F238E27FC236}">
                  <a16:creationId xmlns:a16="http://schemas.microsoft.com/office/drawing/2014/main" id="{C522BB9A-9BEB-209F-7EBD-FF0B76BA9038}"/>
                </a:ext>
              </a:extLst>
            </p:cNvPr>
            <p:cNvSpPr/>
            <p:nvPr/>
          </p:nvSpPr>
          <p:spPr>
            <a:xfrm>
              <a:off x="1800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186" y="0"/>
                  </a:moveTo>
                  <a:lnTo>
                    <a:pt x="1" y="370"/>
                  </a:lnTo>
                  <a:lnTo>
                    <a:pt x="6474" y="5919"/>
                  </a:lnTo>
                  <a:lnTo>
                    <a:pt x="6844" y="554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905;p33">
              <a:extLst>
                <a:ext uri="{FF2B5EF4-FFF2-40B4-BE49-F238E27FC236}">
                  <a16:creationId xmlns:a16="http://schemas.microsoft.com/office/drawing/2014/main" id="{79AA10B5-79C7-232B-C166-7D80B628E3A4}"/>
                </a:ext>
              </a:extLst>
            </p:cNvPr>
            <p:cNvSpPr/>
            <p:nvPr/>
          </p:nvSpPr>
          <p:spPr>
            <a:xfrm>
              <a:off x="1740850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370" y="0"/>
                  </a:moveTo>
                  <a:lnTo>
                    <a:pt x="0" y="370"/>
                  </a:lnTo>
                  <a:lnTo>
                    <a:pt x="6843" y="5549"/>
                  </a:lnTo>
                  <a:lnTo>
                    <a:pt x="7028" y="5179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906;p33">
              <a:extLst>
                <a:ext uri="{FF2B5EF4-FFF2-40B4-BE49-F238E27FC236}">
                  <a16:creationId xmlns:a16="http://schemas.microsoft.com/office/drawing/2014/main" id="{921B337A-A7EF-9DFE-EDDD-DADDC9E0B47C}"/>
                </a:ext>
              </a:extLst>
            </p:cNvPr>
            <p:cNvSpPr/>
            <p:nvPr/>
          </p:nvSpPr>
          <p:spPr>
            <a:xfrm>
              <a:off x="1685350" y="1310825"/>
              <a:ext cx="184975" cy="138750"/>
            </a:xfrm>
            <a:custGeom>
              <a:avLst/>
              <a:gdLst/>
              <a:ahLst/>
              <a:cxnLst/>
              <a:rect l="l" t="t" r="r" b="b"/>
              <a:pathLst>
                <a:path w="7399" h="5550" extrusionOk="0">
                  <a:moveTo>
                    <a:pt x="371" y="1"/>
                  </a:moveTo>
                  <a:lnTo>
                    <a:pt x="1" y="556"/>
                  </a:lnTo>
                  <a:lnTo>
                    <a:pt x="7029" y="5549"/>
                  </a:lnTo>
                  <a:lnTo>
                    <a:pt x="7399" y="5179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907;p33">
              <a:extLst>
                <a:ext uri="{FF2B5EF4-FFF2-40B4-BE49-F238E27FC236}">
                  <a16:creationId xmlns:a16="http://schemas.microsoft.com/office/drawing/2014/main" id="{BA9CF238-322C-2FBD-582B-90EB2BD86555}"/>
                </a:ext>
              </a:extLst>
            </p:cNvPr>
            <p:cNvSpPr/>
            <p:nvPr/>
          </p:nvSpPr>
          <p:spPr>
            <a:xfrm>
              <a:off x="1634500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370" y="1"/>
                  </a:moveTo>
                  <a:lnTo>
                    <a:pt x="0" y="371"/>
                  </a:lnTo>
                  <a:lnTo>
                    <a:pt x="7213" y="5180"/>
                  </a:lnTo>
                  <a:lnTo>
                    <a:pt x="7398" y="4810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908;p33">
              <a:extLst>
                <a:ext uri="{FF2B5EF4-FFF2-40B4-BE49-F238E27FC236}">
                  <a16:creationId xmlns:a16="http://schemas.microsoft.com/office/drawing/2014/main" id="{B71B0CD1-6E56-6498-946F-5D3FB80371B2}"/>
                </a:ext>
              </a:extLst>
            </p:cNvPr>
            <p:cNvSpPr/>
            <p:nvPr/>
          </p:nvSpPr>
          <p:spPr>
            <a:xfrm>
              <a:off x="1583625" y="14634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371" y="0"/>
                  </a:moveTo>
                  <a:lnTo>
                    <a:pt x="1" y="370"/>
                  </a:lnTo>
                  <a:lnTo>
                    <a:pt x="7399" y="4994"/>
                  </a:lnTo>
                  <a:lnTo>
                    <a:pt x="7584" y="4624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909;p33">
              <a:extLst>
                <a:ext uri="{FF2B5EF4-FFF2-40B4-BE49-F238E27FC236}">
                  <a16:creationId xmlns:a16="http://schemas.microsoft.com/office/drawing/2014/main" id="{D5973C48-4E61-66BA-6136-B9692F612356}"/>
                </a:ext>
              </a:extLst>
            </p:cNvPr>
            <p:cNvSpPr/>
            <p:nvPr/>
          </p:nvSpPr>
          <p:spPr>
            <a:xfrm>
              <a:off x="1537400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370" y="0"/>
                  </a:moveTo>
                  <a:lnTo>
                    <a:pt x="0" y="370"/>
                  </a:lnTo>
                  <a:lnTo>
                    <a:pt x="7398" y="4809"/>
                  </a:lnTo>
                  <a:lnTo>
                    <a:pt x="7768" y="425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910;p33">
              <a:extLst>
                <a:ext uri="{FF2B5EF4-FFF2-40B4-BE49-F238E27FC236}">
                  <a16:creationId xmlns:a16="http://schemas.microsoft.com/office/drawing/2014/main" id="{D8388BDD-6EAC-7EAA-CF34-2B2A0C258376}"/>
                </a:ext>
              </a:extLst>
            </p:cNvPr>
            <p:cNvSpPr/>
            <p:nvPr/>
          </p:nvSpPr>
          <p:spPr>
            <a:xfrm>
              <a:off x="1495775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extrusionOk="0">
                  <a:moveTo>
                    <a:pt x="186" y="0"/>
                  </a:moveTo>
                  <a:lnTo>
                    <a:pt x="1" y="555"/>
                  </a:lnTo>
                  <a:lnTo>
                    <a:pt x="7584" y="4624"/>
                  </a:lnTo>
                  <a:lnTo>
                    <a:pt x="7769" y="406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911;p33">
              <a:extLst>
                <a:ext uri="{FF2B5EF4-FFF2-40B4-BE49-F238E27FC236}">
                  <a16:creationId xmlns:a16="http://schemas.microsoft.com/office/drawing/2014/main" id="{3C92D6B6-6EC8-E184-1D45-173848464682}"/>
                </a:ext>
              </a:extLst>
            </p:cNvPr>
            <p:cNvSpPr/>
            <p:nvPr/>
          </p:nvSpPr>
          <p:spPr>
            <a:xfrm>
              <a:off x="14541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254"/>
                  </a:lnTo>
                  <a:lnTo>
                    <a:pt x="7953" y="370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912;p33">
              <a:extLst>
                <a:ext uri="{FF2B5EF4-FFF2-40B4-BE49-F238E27FC236}">
                  <a16:creationId xmlns:a16="http://schemas.microsoft.com/office/drawing/2014/main" id="{E32EF83F-829E-03D6-76E5-EB1EC6D64893}"/>
                </a:ext>
              </a:extLst>
            </p:cNvPr>
            <p:cNvSpPr/>
            <p:nvPr/>
          </p:nvSpPr>
          <p:spPr>
            <a:xfrm>
              <a:off x="1412550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371" y="1"/>
                  </a:moveTo>
                  <a:lnTo>
                    <a:pt x="1" y="371"/>
                  </a:lnTo>
                  <a:lnTo>
                    <a:pt x="7954" y="3885"/>
                  </a:lnTo>
                  <a:lnTo>
                    <a:pt x="8139" y="3515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913;p33">
              <a:extLst>
                <a:ext uri="{FF2B5EF4-FFF2-40B4-BE49-F238E27FC236}">
                  <a16:creationId xmlns:a16="http://schemas.microsoft.com/office/drawing/2014/main" id="{9CABE010-F325-C4CF-6BA6-C5F6053C18A7}"/>
                </a:ext>
              </a:extLst>
            </p:cNvPr>
            <p:cNvSpPr/>
            <p:nvPr/>
          </p:nvSpPr>
          <p:spPr>
            <a:xfrm>
              <a:off x="138020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700"/>
                  </a:lnTo>
                  <a:lnTo>
                    <a:pt x="8138" y="314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914;p33">
              <a:extLst>
                <a:ext uri="{FF2B5EF4-FFF2-40B4-BE49-F238E27FC236}">
                  <a16:creationId xmlns:a16="http://schemas.microsoft.com/office/drawing/2014/main" id="{51EC12AB-AD65-C4E3-546D-3E3D4DC4D395}"/>
                </a:ext>
              </a:extLst>
            </p:cNvPr>
            <p:cNvSpPr/>
            <p:nvPr/>
          </p:nvSpPr>
          <p:spPr>
            <a:xfrm>
              <a:off x="1347825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330"/>
                  </a:lnTo>
                  <a:lnTo>
                    <a:pt x="8138" y="277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915;p33">
              <a:extLst>
                <a:ext uri="{FF2B5EF4-FFF2-40B4-BE49-F238E27FC236}">
                  <a16:creationId xmlns:a16="http://schemas.microsoft.com/office/drawing/2014/main" id="{E53FFB16-5BB7-7A89-D45D-C8303D2B4823}"/>
                </a:ext>
              </a:extLst>
            </p:cNvPr>
            <p:cNvSpPr/>
            <p:nvPr/>
          </p:nvSpPr>
          <p:spPr>
            <a:xfrm>
              <a:off x="1315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186" y="0"/>
                  </a:moveTo>
                  <a:lnTo>
                    <a:pt x="1" y="555"/>
                  </a:lnTo>
                  <a:lnTo>
                    <a:pt x="8139" y="3144"/>
                  </a:lnTo>
                  <a:lnTo>
                    <a:pt x="8324" y="258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916;p33">
              <a:extLst>
                <a:ext uri="{FF2B5EF4-FFF2-40B4-BE49-F238E27FC236}">
                  <a16:creationId xmlns:a16="http://schemas.microsoft.com/office/drawing/2014/main" id="{D3517492-C30D-7A51-15A8-B33F3FFBE40D}"/>
                </a:ext>
              </a:extLst>
            </p:cNvPr>
            <p:cNvSpPr/>
            <p:nvPr/>
          </p:nvSpPr>
          <p:spPr>
            <a:xfrm>
              <a:off x="129232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1" y="0"/>
                  </a:moveTo>
                  <a:lnTo>
                    <a:pt x="1" y="555"/>
                  </a:lnTo>
                  <a:lnTo>
                    <a:pt x="8139" y="2774"/>
                  </a:lnTo>
                  <a:lnTo>
                    <a:pt x="8324" y="240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917;p33">
              <a:extLst>
                <a:ext uri="{FF2B5EF4-FFF2-40B4-BE49-F238E27FC236}">
                  <a16:creationId xmlns:a16="http://schemas.microsoft.com/office/drawing/2014/main" id="{E6D46656-525F-A248-4C6A-2807FD47BDEA}"/>
                </a:ext>
              </a:extLst>
            </p:cNvPr>
            <p:cNvSpPr/>
            <p:nvPr/>
          </p:nvSpPr>
          <p:spPr>
            <a:xfrm>
              <a:off x="1264600" y="2217100"/>
              <a:ext cx="212700" cy="64750"/>
            </a:xfrm>
            <a:custGeom>
              <a:avLst/>
              <a:gdLst/>
              <a:ahLst/>
              <a:cxnLst/>
              <a:rect l="l" t="t" r="r" b="b"/>
              <a:pathLst>
                <a:path w="8508" h="2590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508" y="203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918;p33">
              <a:extLst>
                <a:ext uri="{FF2B5EF4-FFF2-40B4-BE49-F238E27FC236}">
                  <a16:creationId xmlns:a16="http://schemas.microsoft.com/office/drawing/2014/main" id="{EFDB111F-9F3A-BC0B-F11B-B7A708D767E9}"/>
                </a:ext>
              </a:extLst>
            </p:cNvPr>
            <p:cNvSpPr/>
            <p:nvPr/>
          </p:nvSpPr>
          <p:spPr>
            <a:xfrm>
              <a:off x="1246100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405"/>
                  </a:lnTo>
                  <a:lnTo>
                    <a:pt x="8508" y="185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919;p33">
              <a:extLst>
                <a:ext uri="{FF2B5EF4-FFF2-40B4-BE49-F238E27FC236}">
                  <a16:creationId xmlns:a16="http://schemas.microsoft.com/office/drawing/2014/main" id="{9175AC1D-C87B-22FF-10CE-6BC216DC6CCE}"/>
                </a:ext>
              </a:extLst>
            </p:cNvPr>
            <p:cNvSpPr/>
            <p:nvPr/>
          </p:nvSpPr>
          <p:spPr>
            <a:xfrm>
              <a:off x="1227600" y="2397425"/>
              <a:ext cx="217350" cy="50875"/>
            </a:xfrm>
            <a:custGeom>
              <a:avLst/>
              <a:gdLst/>
              <a:ahLst/>
              <a:cxnLst/>
              <a:rect l="l" t="t" r="r" b="b"/>
              <a:pathLst>
                <a:path w="8694" h="2035" extrusionOk="0">
                  <a:moveTo>
                    <a:pt x="186" y="0"/>
                  </a:moveTo>
                  <a:lnTo>
                    <a:pt x="1" y="555"/>
                  </a:lnTo>
                  <a:lnTo>
                    <a:pt x="8508" y="2035"/>
                  </a:lnTo>
                  <a:lnTo>
                    <a:pt x="8693" y="1480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920;p33">
              <a:extLst>
                <a:ext uri="{FF2B5EF4-FFF2-40B4-BE49-F238E27FC236}">
                  <a16:creationId xmlns:a16="http://schemas.microsoft.com/office/drawing/2014/main" id="{B5FC6662-C772-2317-DD07-E2DC498F5116}"/>
                </a:ext>
              </a:extLst>
            </p:cNvPr>
            <p:cNvSpPr/>
            <p:nvPr/>
          </p:nvSpPr>
          <p:spPr>
            <a:xfrm>
              <a:off x="12137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186" y="0"/>
                  </a:moveTo>
                  <a:lnTo>
                    <a:pt x="1" y="555"/>
                  </a:lnTo>
                  <a:lnTo>
                    <a:pt x="8509" y="1665"/>
                  </a:lnTo>
                  <a:lnTo>
                    <a:pt x="8693" y="1295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921;p33">
              <a:extLst>
                <a:ext uri="{FF2B5EF4-FFF2-40B4-BE49-F238E27FC236}">
                  <a16:creationId xmlns:a16="http://schemas.microsoft.com/office/drawing/2014/main" id="{43BB9736-D737-BA88-6A49-2359F6161A69}"/>
                </a:ext>
              </a:extLst>
            </p:cNvPr>
            <p:cNvSpPr/>
            <p:nvPr/>
          </p:nvSpPr>
          <p:spPr>
            <a:xfrm>
              <a:off x="1204475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extrusionOk="0">
                  <a:moveTo>
                    <a:pt x="1" y="0"/>
                  </a:moveTo>
                  <a:lnTo>
                    <a:pt x="1" y="555"/>
                  </a:lnTo>
                  <a:lnTo>
                    <a:pt x="8509" y="1480"/>
                  </a:lnTo>
                  <a:lnTo>
                    <a:pt x="8509" y="92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922;p33">
              <a:extLst>
                <a:ext uri="{FF2B5EF4-FFF2-40B4-BE49-F238E27FC236}">
                  <a16:creationId xmlns:a16="http://schemas.microsoft.com/office/drawing/2014/main" id="{84C66680-B24C-F735-EAEB-4004E2F95C8E}"/>
                </a:ext>
              </a:extLst>
            </p:cNvPr>
            <p:cNvSpPr/>
            <p:nvPr/>
          </p:nvSpPr>
          <p:spPr>
            <a:xfrm>
              <a:off x="11952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1" y="0"/>
                  </a:moveTo>
                  <a:lnTo>
                    <a:pt x="1" y="370"/>
                  </a:lnTo>
                  <a:lnTo>
                    <a:pt x="8694" y="1110"/>
                  </a:lnTo>
                  <a:lnTo>
                    <a:pt x="8694" y="55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923;p33">
              <a:extLst>
                <a:ext uri="{FF2B5EF4-FFF2-40B4-BE49-F238E27FC236}">
                  <a16:creationId xmlns:a16="http://schemas.microsoft.com/office/drawing/2014/main" id="{850F7F7E-E80B-E3CE-359D-64BD55ACC466}"/>
                </a:ext>
              </a:extLst>
            </p:cNvPr>
            <p:cNvSpPr/>
            <p:nvPr/>
          </p:nvSpPr>
          <p:spPr>
            <a:xfrm>
              <a:off x="1190625" y="27580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0" y="1"/>
                  </a:moveTo>
                  <a:lnTo>
                    <a:pt x="0" y="555"/>
                  </a:lnTo>
                  <a:lnTo>
                    <a:pt x="8693" y="925"/>
                  </a:lnTo>
                  <a:lnTo>
                    <a:pt x="8693" y="37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924;p33">
              <a:extLst>
                <a:ext uri="{FF2B5EF4-FFF2-40B4-BE49-F238E27FC236}">
                  <a16:creationId xmlns:a16="http://schemas.microsoft.com/office/drawing/2014/main" id="{19265503-FE8E-7EE9-5FE8-590C5C36B12B}"/>
                </a:ext>
              </a:extLst>
            </p:cNvPr>
            <p:cNvSpPr/>
            <p:nvPr/>
          </p:nvSpPr>
          <p:spPr>
            <a:xfrm>
              <a:off x="119062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925;p33">
              <a:extLst>
                <a:ext uri="{FF2B5EF4-FFF2-40B4-BE49-F238E27FC236}">
                  <a16:creationId xmlns:a16="http://schemas.microsoft.com/office/drawing/2014/main" id="{40557A7D-F1EE-1ABA-C3AD-04A4D4AF9488}"/>
                </a:ext>
              </a:extLst>
            </p:cNvPr>
            <p:cNvSpPr/>
            <p:nvPr/>
          </p:nvSpPr>
          <p:spPr>
            <a:xfrm>
              <a:off x="1190625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8693" y="1"/>
                  </a:moveTo>
                  <a:lnTo>
                    <a:pt x="0" y="371"/>
                  </a:lnTo>
                  <a:lnTo>
                    <a:pt x="0" y="925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926;p33">
              <a:extLst>
                <a:ext uri="{FF2B5EF4-FFF2-40B4-BE49-F238E27FC236}">
                  <a16:creationId xmlns:a16="http://schemas.microsoft.com/office/drawing/2014/main" id="{82C38AD6-8707-528E-D4B7-C384CBF64F69}"/>
                </a:ext>
              </a:extLst>
            </p:cNvPr>
            <p:cNvSpPr/>
            <p:nvPr/>
          </p:nvSpPr>
          <p:spPr>
            <a:xfrm>
              <a:off x="11952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8694" y="1"/>
                  </a:moveTo>
                  <a:lnTo>
                    <a:pt x="1" y="741"/>
                  </a:lnTo>
                  <a:lnTo>
                    <a:pt x="186" y="1111"/>
                  </a:lnTo>
                  <a:lnTo>
                    <a:pt x="8694" y="556"/>
                  </a:lnTo>
                  <a:lnTo>
                    <a:pt x="8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927;p33">
              <a:extLst>
                <a:ext uri="{FF2B5EF4-FFF2-40B4-BE49-F238E27FC236}">
                  <a16:creationId xmlns:a16="http://schemas.microsoft.com/office/drawing/2014/main" id="{8945FAFF-927D-C8B6-9394-837730B1EA36}"/>
                </a:ext>
              </a:extLst>
            </p:cNvPr>
            <p:cNvSpPr/>
            <p:nvPr/>
          </p:nvSpPr>
          <p:spPr>
            <a:xfrm>
              <a:off x="1204475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extrusionOk="0">
                  <a:moveTo>
                    <a:pt x="8509" y="1"/>
                  </a:moveTo>
                  <a:lnTo>
                    <a:pt x="1" y="741"/>
                  </a:lnTo>
                  <a:lnTo>
                    <a:pt x="1" y="1296"/>
                  </a:lnTo>
                  <a:lnTo>
                    <a:pt x="8509" y="371"/>
                  </a:lnTo>
                  <a:lnTo>
                    <a:pt x="850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928;p33">
              <a:extLst>
                <a:ext uri="{FF2B5EF4-FFF2-40B4-BE49-F238E27FC236}">
                  <a16:creationId xmlns:a16="http://schemas.microsoft.com/office/drawing/2014/main" id="{1DD30E20-3019-0C26-7A45-7E524118BE37}"/>
                </a:ext>
              </a:extLst>
            </p:cNvPr>
            <p:cNvSpPr/>
            <p:nvPr/>
          </p:nvSpPr>
          <p:spPr>
            <a:xfrm>
              <a:off x="12137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8509" y="0"/>
                  </a:moveTo>
                  <a:lnTo>
                    <a:pt x="1" y="1110"/>
                  </a:lnTo>
                  <a:lnTo>
                    <a:pt x="186" y="1665"/>
                  </a:lnTo>
                  <a:lnTo>
                    <a:pt x="8693" y="370"/>
                  </a:lnTo>
                  <a:lnTo>
                    <a:pt x="85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929;p33">
              <a:extLst>
                <a:ext uri="{FF2B5EF4-FFF2-40B4-BE49-F238E27FC236}">
                  <a16:creationId xmlns:a16="http://schemas.microsoft.com/office/drawing/2014/main" id="{2BEBC666-AE43-0DAB-AACF-95BCB0333C6D}"/>
                </a:ext>
              </a:extLst>
            </p:cNvPr>
            <p:cNvSpPr/>
            <p:nvPr/>
          </p:nvSpPr>
          <p:spPr>
            <a:xfrm>
              <a:off x="1227600" y="3271325"/>
              <a:ext cx="217350" cy="46250"/>
            </a:xfrm>
            <a:custGeom>
              <a:avLst/>
              <a:gdLst/>
              <a:ahLst/>
              <a:cxnLst/>
              <a:rect l="l" t="t" r="r" b="b"/>
              <a:pathLst>
                <a:path w="8694" h="1850" extrusionOk="0">
                  <a:moveTo>
                    <a:pt x="8508" y="0"/>
                  </a:moveTo>
                  <a:lnTo>
                    <a:pt x="1" y="1480"/>
                  </a:lnTo>
                  <a:lnTo>
                    <a:pt x="186" y="185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930;p33">
              <a:extLst>
                <a:ext uri="{FF2B5EF4-FFF2-40B4-BE49-F238E27FC236}">
                  <a16:creationId xmlns:a16="http://schemas.microsoft.com/office/drawing/2014/main" id="{0357F087-996E-D1CE-BD24-9D5D96E9CF18}"/>
                </a:ext>
              </a:extLst>
            </p:cNvPr>
            <p:cNvSpPr/>
            <p:nvPr/>
          </p:nvSpPr>
          <p:spPr>
            <a:xfrm>
              <a:off x="1246100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8323" y="0"/>
                  </a:moveTo>
                  <a:lnTo>
                    <a:pt x="0" y="1850"/>
                  </a:lnTo>
                  <a:lnTo>
                    <a:pt x="185" y="2405"/>
                  </a:lnTo>
                  <a:lnTo>
                    <a:pt x="8508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931;p33">
              <a:extLst>
                <a:ext uri="{FF2B5EF4-FFF2-40B4-BE49-F238E27FC236}">
                  <a16:creationId xmlns:a16="http://schemas.microsoft.com/office/drawing/2014/main" id="{ACBF2B80-395C-6357-4467-FC708FA964D9}"/>
                </a:ext>
              </a:extLst>
            </p:cNvPr>
            <p:cNvSpPr/>
            <p:nvPr/>
          </p:nvSpPr>
          <p:spPr>
            <a:xfrm>
              <a:off x="1269225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8138" y="0"/>
                  </a:moveTo>
                  <a:lnTo>
                    <a:pt x="0" y="2035"/>
                  </a:lnTo>
                  <a:lnTo>
                    <a:pt x="0" y="2590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932;p33">
              <a:extLst>
                <a:ext uri="{FF2B5EF4-FFF2-40B4-BE49-F238E27FC236}">
                  <a16:creationId xmlns:a16="http://schemas.microsoft.com/office/drawing/2014/main" id="{3A437165-B0EA-1EE7-5DDF-AC3EC1972927}"/>
                </a:ext>
              </a:extLst>
            </p:cNvPr>
            <p:cNvSpPr/>
            <p:nvPr/>
          </p:nvSpPr>
          <p:spPr>
            <a:xfrm>
              <a:off x="129232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8139" y="1"/>
                  </a:moveTo>
                  <a:lnTo>
                    <a:pt x="1" y="2220"/>
                  </a:lnTo>
                  <a:lnTo>
                    <a:pt x="1" y="2775"/>
                  </a:lnTo>
                  <a:lnTo>
                    <a:pt x="8324" y="370"/>
                  </a:lnTo>
                  <a:lnTo>
                    <a:pt x="81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933;p33">
              <a:extLst>
                <a:ext uri="{FF2B5EF4-FFF2-40B4-BE49-F238E27FC236}">
                  <a16:creationId xmlns:a16="http://schemas.microsoft.com/office/drawing/2014/main" id="{83C95154-FA81-A175-BAA9-18DA6153F07E}"/>
                </a:ext>
              </a:extLst>
            </p:cNvPr>
            <p:cNvSpPr/>
            <p:nvPr/>
          </p:nvSpPr>
          <p:spPr>
            <a:xfrm>
              <a:off x="1315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8139" y="1"/>
                  </a:moveTo>
                  <a:lnTo>
                    <a:pt x="1" y="2590"/>
                  </a:lnTo>
                  <a:lnTo>
                    <a:pt x="186" y="3145"/>
                  </a:lnTo>
                  <a:lnTo>
                    <a:pt x="8324" y="556"/>
                  </a:lnTo>
                  <a:lnTo>
                    <a:pt x="81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934;p33">
              <a:extLst>
                <a:ext uri="{FF2B5EF4-FFF2-40B4-BE49-F238E27FC236}">
                  <a16:creationId xmlns:a16="http://schemas.microsoft.com/office/drawing/2014/main" id="{04CD3FF9-D74E-FE50-B2F0-B6AA4DAFC7DD}"/>
                </a:ext>
              </a:extLst>
            </p:cNvPr>
            <p:cNvSpPr/>
            <p:nvPr/>
          </p:nvSpPr>
          <p:spPr>
            <a:xfrm>
              <a:off x="1347825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extrusionOk="0">
                  <a:moveTo>
                    <a:pt x="7953" y="1"/>
                  </a:moveTo>
                  <a:lnTo>
                    <a:pt x="0" y="2960"/>
                  </a:lnTo>
                  <a:lnTo>
                    <a:pt x="185" y="3515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935;p33">
              <a:extLst>
                <a:ext uri="{FF2B5EF4-FFF2-40B4-BE49-F238E27FC236}">
                  <a16:creationId xmlns:a16="http://schemas.microsoft.com/office/drawing/2014/main" id="{2B4FDB9E-95CD-37D8-F604-6DC9269623B7}"/>
                </a:ext>
              </a:extLst>
            </p:cNvPr>
            <p:cNvSpPr/>
            <p:nvPr/>
          </p:nvSpPr>
          <p:spPr>
            <a:xfrm>
              <a:off x="1380200" y="37522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7953" y="0"/>
                  </a:moveTo>
                  <a:lnTo>
                    <a:pt x="0" y="3329"/>
                  </a:lnTo>
                  <a:lnTo>
                    <a:pt x="185" y="3699"/>
                  </a:lnTo>
                  <a:lnTo>
                    <a:pt x="8138" y="555"/>
                  </a:lnTo>
                  <a:lnTo>
                    <a:pt x="7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936;p33">
              <a:extLst>
                <a:ext uri="{FF2B5EF4-FFF2-40B4-BE49-F238E27FC236}">
                  <a16:creationId xmlns:a16="http://schemas.microsoft.com/office/drawing/2014/main" id="{F36DAC76-03E9-004D-1B94-A14D9DE1847D}"/>
                </a:ext>
              </a:extLst>
            </p:cNvPr>
            <p:cNvSpPr/>
            <p:nvPr/>
          </p:nvSpPr>
          <p:spPr>
            <a:xfrm>
              <a:off x="1412550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7954" y="0"/>
                  </a:moveTo>
                  <a:lnTo>
                    <a:pt x="1" y="3514"/>
                  </a:lnTo>
                  <a:lnTo>
                    <a:pt x="371" y="3884"/>
                  </a:lnTo>
                  <a:lnTo>
                    <a:pt x="8139" y="370"/>
                  </a:lnTo>
                  <a:lnTo>
                    <a:pt x="79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937;p33">
              <a:extLst>
                <a:ext uri="{FF2B5EF4-FFF2-40B4-BE49-F238E27FC236}">
                  <a16:creationId xmlns:a16="http://schemas.microsoft.com/office/drawing/2014/main" id="{3BF0A52B-83C4-F876-D328-FA85A7D4869E}"/>
                </a:ext>
              </a:extLst>
            </p:cNvPr>
            <p:cNvSpPr/>
            <p:nvPr/>
          </p:nvSpPr>
          <p:spPr>
            <a:xfrm>
              <a:off x="14541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7583" y="1"/>
                  </a:moveTo>
                  <a:lnTo>
                    <a:pt x="0" y="3884"/>
                  </a:lnTo>
                  <a:lnTo>
                    <a:pt x="185" y="4254"/>
                  </a:lnTo>
                  <a:lnTo>
                    <a:pt x="7953" y="555"/>
                  </a:lnTo>
                  <a:lnTo>
                    <a:pt x="75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938;p33">
              <a:extLst>
                <a:ext uri="{FF2B5EF4-FFF2-40B4-BE49-F238E27FC236}">
                  <a16:creationId xmlns:a16="http://schemas.microsoft.com/office/drawing/2014/main" id="{F4ABB4DA-ABBC-877E-C45D-31F154A633FB}"/>
                </a:ext>
              </a:extLst>
            </p:cNvPr>
            <p:cNvSpPr/>
            <p:nvPr/>
          </p:nvSpPr>
          <p:spPr>
            <a:xfrm>
              <a:off x="1495775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extrusionOk="0">
                  <a:moveTo>
                    <a:pt x="7584" y="1"/>
                  </a:moveTo>
                  <a:lnTo>
                    <a:pt x="1" y="3885"/>
                  </a:lnTo>
                  <a:lnTo>
                    <a:pt x="186" y="4440"/>
                  </a:lnTo>
                  <a:lnTo>
                    <a:pt x="7769" y="371"/>
                  </a:lnTo>
                  <a:lnTo>
                    <a:pt x="7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939;p33">
              <a:extLst>
                <a:ext uri="{FF2B5EF4-FFF2-40B4-BE49-F238E27FC236}">
                  <a16:creationId xmlns:a16="http://schemas.microsoft.com/office/drawing/2014/main" id="{AD8CC788-A600-40A3-4DF0-68F6EEC79E63}"/>
                </a:ext>
              </a:extLst>
            </p:cNvPr>
            <p:cNvSpPr/>
            <p:nvPr/>
          </p:nvSpPr>
          <p:spPr>
            <a:xfrm>
              <a:off x="1537400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7398" y="1"/>
                  </a:moveTo>
                  <a:lnTo>
                    <a:pt x="0" y="4440"/>
                  </a:lnTo>
                  <a:lnTo>
                    <a:pt x="370" y="4810"/>
                  </a:lnTo>
                  <a:lnTo>
                    <a:pt x="7768" y="556"/>
                  </a:lnTo>
                  <a:lnTo>
                    <a:pt x="73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940;p33">
              <a:extLst>
                <a:ext uri="{FF2B5EF4-FFF2-40B4-BE49-F238E27FC236}">
                  <a16:creationId xmlns:a16="http://schemas.microsoft.com/office/drawing/2014/main" id="{0C6FAB8B-43D5-64D5-2056-79D29BE24DEB}"/>
                </a:ext>
              </a:extLst>
            </p:cNvPr>
            <p:cNvSpPr/>
            <p:nvPr/>
          </p:nvSpPr>
          <p:spPr>
            <a:xfrm>
              <a:off x="158362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7399" y="0"/>
                  </a:moveTo>
                  <a:lnTo>
                    <a:pt x="1" y="4439"/>
                  </a:lnTo>
                  <a:lnTo>
                    <a:pt x="371" y="4994"/>
                  </a:lnTo>
                  <a:lnTo>
                    <a:pt x="7584" y="370"/>
                  </a:lnTo>
                  <a:lnTo>
                    <a:pt x="73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941;p33">
              <a:extLst>
                <a:ext uri="{FF2B5EF4-FFF2-40B4-BE49-F238E27FC236}">
                  <a16:creationId xmlns:a16="http://schemas.microsoft.com/office/drawing/2014/main" id="{A6B64AEB-1D0D-860F-6178-3A5F0741EF52}"/>
                </a:ext>
              </a:extLst>
            </p:cNvPr>
            <p:cNvSpPr/>
            <p:nvPr/>
          </p:nvSpPr>
          <p:spPr>
            <a:xfrm>
              <a:off x="1634500" y="4196075"/>
              <a:ext cx="184975" cy="134125"/>
            </a:xfrm>
            <a:custGeom>
              <a:avLst/>
              <a:gdLst/>
              <a:ahLst/>
              <a:cxnLst/>
              <a:rect l="l" t="t" r="r" b="b"/>
              <a:pathLst>
                <a:path w="7399" h="5365" extrusionOk="0">
                  <a:moveTo>
                    <a:pt x="7028" y="0"/>
                  </a:moveTo>
                  <a:lnTo>
                    <a:pt x="0" y="4809"/>
                  </a:lnTo>
                  <a:lnTo>
                    <a:pt x="370" y="5364"/>
                  </a:lnTo>
                  <a:lnTo>
                    <a:pt x="7398" y="555"/>
                  </a:lnTo>
                  <a:lnTo>
                    <a:pt x="70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942;p33">
              <a:extLst>
                <a:ext uri="{FF2B5EF4-FFF2-40B4-BE49-F238E27FC236}">
                  <a16:creationId xmlns:a16="http://schemas.microsoft.com/office/drawing/2014/main" id="{2B267B6A-5AEA-DDEB-3BCE-E0D752CBCBB9}"/>
                </a:ext>
              </a:extLst>
            </p:cNvPr>
            <p:cNvSpPr/>
            <p:nvPr/>
          </p:nvSpPr>
          <p:spPr>
            <a:xfrm>
              <a:off x="168535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7029" y="1"/>
                  </a:moveTo>
                  <a:lnTo>
                    <a:pt x="1" y="4994"/>
                  </a:lnTo>
                  <a:lnTo>
                    <a:pt x="371" y="5549"/>
                  </a:lnTo>
                  <a:lnTo>
                    <a:pt x="7214" y="371"/>
                  </a:lnTo>
                  <a:lnTo>
                    <a:pt x="70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943;p33">
              <a:extLst>
                <a:ext uri="{FF2B5EF4-FFF2-40B4-BE49-F238E27FC236}">
                  <a16:creationId xmlns:a16="http://schemas.microsoft.com/office/drawing/2014/main" id="{CF3F738B-BD5F-72D1-4761-1F07C4A4B951}"/>
                </a:ext>
              </a:extLst>
            </p:cNvPr>
            <p:cNvSpPr/>
            <p:nvPr/>
          </p:nvSpPr>
          <p:spPr>
            <a:xfrm>
              <a:off x="1740850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6843" y="1"/>
                  </a:moveTo>
                  <a:lnTo>
                    <a:pt x="0" y="5180"/>
                  </a:lnTo>
                  <a:lnTo>
                    <a:pt x="370" y="5550"/>
                  </a:lnTo>
                  <a:lnTo>
                    <a:pt x="7028" y="371"/>
                  </a:lnTo>
                  <a:lnTo>
                    <a:pt x="68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944;p33">
              <a:extLst>
                <a:ext uri="{FF2B5EF4-FFF2-40B4-BE49-F238E27FC236}">
                  <a16:creationId xmlns:a16="http://schemas.microsoft.com/office/drawing/2014/main" id="{F3EA0C0F-FFC4-2F83-B232-643B13C8C4FF}"/>
                </a:ext>
              </a:extLst>
            </p:cNvPr>
            <p:cNvSpPr/>
            <p:nvPr/>
          </p:nvSpPr>
          <p:spPr>
            <a:xfrm>
              <a:off x="1800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6474" y="0"/>
                  </a:moveTo>
                  <a:lnTo>
                    <a:pt x="1" y="5549"/>
                  </a:lnTo>
                  <a:lnTo>
                    <a:pt x="186" y="5919"/>
                  </a:lnTo>
                  <a:lnTo>
                    <a:pt x="6844" y="370"/>
                  </a:lnTo>
                  <a:lnTo>
                    <a:pt x="6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945;p33">
              <a:extLst>
                <a:ext uri="{FF2B5EF4-FFF2-40B4-BE49-F238E27FC236}">
                  <a16:creationId xmlns:a16="http://schemas.microsoft.com/office/drawing/2014/main" id="{68A1389E-2068-22F5-6773-C63A3BAD4A81}"/>
                </a:ext>
              </a:extLst>
            </p:cNvPr>
            <p:cNvSpPr/>
            <p:nvPr/>
          </p:nvSpPr>
          <p:spPr>
            <a:xfrm>
              <a:off x="18610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extrusionOk="0">
                  <a:moveTo>
                    <a:pt x="6289" y="1"/>
                  </a:moveTo>
                  <a:lnTo>
                    <a:pt x="1" y="5734"/>
                  </a:lnTo>
                  <a:lnTo>
                    <a:pt x="186" y="6104"/>
                  </a:lnTo>
                  <a:lnTo>
                    <a:pt x="6659" y="371"/>
                  </a:lnTo>
                  <a:lnTo>
                    <a:pt x="62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946;p33">
              <a:extLst>
                <a:ext uri="{FF2B5EF4-FFF2-40B4-BE49-F238E27FC236}">
                  <a16:creationId xmlns:a16="http://schemas.microsoft.com/office/drawing/2014/main" id="{6BEB2823-CB99-9ACC-C107-43AD43B4C99B}"/>
                </a:ext>
              </a:extLst>
            </p:cNvPr>
            <p:cNvSpPr/>
            <p:nvPr/>
          </p:nvSpPr>
          <p:spPr>
            <a:xfrm>
              <a:off x="19211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6104" y="0"/>
                  </a:moveTo>
                  <a:lnTo>
                    <a:pt x="0" y="5918"/>
                  </a:lnTo>
                  <a:lnTo>
                    <a:pt x="370" y="6288"/>
                  </a:lnTo>
                  <a:lnTo>
                    <a:pt x="6474" y="370"/>
                  </a:lnTo>
                  <a:lnTo>
                    <a:pt x="6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947;p33">
              <a:extLst>
                <a:ext uri="{FF2B5EF4-FFF2-40B4-BE49-F238E27FC236}">
                  <a16:creationId xmlns:a16="http://schemas.microsoft.com/office/drawing/2014/main" id="{84D104D5-A570-2C4F-3DEA-F1B23D01FE5D}"/>
                </a:ext>
              </a:extLst>
            </p:cNvPr>
            <p:cNvSpPr/>
            <p:nvPr/>
          </p:nvSpPr>
          <p:spPr>
            <a:xfrm>
              <a:off x="1985900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5919" y="0"/>
                  </a:moveTo>
                  <a:lnTo>
                    <a:pt x="1" y="6104"/>
                  </a:lnTo>
                  <a:lnTo>
                    <a:pt x="371" y="6474"/>
                  </a:lnTo>
                  <a:lnTo>
                    <a:pt x="6289" y="370"/>
                  </a:lnTo>
                  <a:lnTo>
                    <a:pt x="59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948;p33">
              <a:extLst>
                <a:ext uri="{FF2B5EF4-FFF2-40B4-BE49-F238E27FC236}">
                  <a16:creationId xmlns:a16="http://schemas.microsoft.com/office/drawing/2014/main" id="{D18A3D27-D2CC-D8D8-3628-6D4BD65ADA57}"/>
                </a:ext>
              </a:extLst>
            </p:cNvPr>
            <p:cNvSpPr/>
            <p:nvPr/>
          </p:nvSpPr>
          <p:spPr>
            <a:xfrm>
              <a:off x="2050625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734" y="1"/>
                  </a:moveTo>
                  <a:lnTo>
                    <a:pt x="1" y="6474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73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949;p33">
              <a:extLst>
                <a:ext uri="{FF2B5EF4-FFF2-40B4-BE49-F238E27FC236}">
                  <a16:creationId xmlns:a16="http://schemas.microsoft.com/office/drawing/2014/main" id="{CFC891D0-8412-AD2F-5229-517F20723711}"/>
                </a:ext>
              </a:extLst>
            </p:cNvPr>
            <p:cNvSpPr/>
            <p:nvPr/>
          </p:nvSpPr>
          <p:spPr>
            <a:xfrm>
              <a:off x="2120000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5549" y="0"/>
                  </a:moveTo>
                  <a:lnTo>
                    <a:pt x="0" y="6658"/>
                  </a:lnTo>
                  <a:lnTo>
                    <a:pt x="555" y="6843"/>
                  </a:lnTo>
                  <a:lnTo>
                    <a:pt x="5919" y="370"/>
                  </a:lnTo>
                  <a:lnTo>
                    <a:pt x="55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950;p33">
              <a:extLst>
                <a:ext uri="{FF2B5EF4-FFF2-40B4-BE49-F238E27FC236}">
                  <a16:creationId xmlns:a16="http://schemas.microsoft.com/office/drawing/2014/main" id="{1EA05439-1FED-F8AB-EF68-A54796CEF3F3}"/>
                </a:ext>
              </a:extLst>
            </p:cNvPr>
            <p:cNvSpPr/>
            <p:nvPr/>
          </p:nvSpPr>
          <p:spPr>
            <a:xfrm>
              <a:off x="21939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5179" y="1"/>
                  </a:moveTo>
                  <a:lnTo>
                    <a:pt x="0" y="6659"/>
                  </a:lnTo>
                  <a:lnTo>
                    <a:pt x="370" y="7029"/>
                  </a:lnTo>
                  <a:lnTo>
                    <a:pt x="5549" y="186"/>
                  </a:lnTo>
                  <a:lnTo>
                    <a:pt x="51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951;p33">
              <a:extLst>
                <a:ext uri="{FF2B5EF4-FFF2-40B4-BE49-F238E27FC236}">
                  <a16:creationId xmlns:a16="http://schemas.microsoft.com/office/drawing/2014/main" id="{7BA4BB2A-A34B-C9E6-19D9-E493E393FE44}"/>
                </a:ext>
              </a:extLst>
            </p:cNvPr>
            <p:cNvSpPr/>
            <p:nvPr/>
          </p:nvSpPr>
          <p:spPr>
            <a:xfrm>
              <a:off x="2263325" y="480180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5179" y="0"/>
                  </a:moveTo>
                  <a:lnTo>
                    <a:pt x="1" y="6843"/>
                  </a:lnTo>
                  <a:lnTo>
                    <a:pt x="556" y="7213"/>
                  </a:lnTo>
                  <a:lnTo>
                    <a:pt x="5549" y="185"/>
                  </a:lnTo>
                  <a:lnTo>
                    <a:pt x="5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952;p33">
              <a:extLst>
                <a:ext uri="{FF2B5EF4-FFF2-40B4-BE49-F238E27FC236}">
                  <a16:creationId xmlns:a16="http://schemas.microsoft.com/office/drawing/2014/main" id="{7708C2D4-B931-BB3B-7F6F-27B76F88CF46}"/>
                </a:ext>
              </a:extLst>
            </p:cNvPr>
            <p:cNvSpPr/>
            <p:nvPr/>
          </p:nvSpPr>
          <p:spPr>
            <a:xfrm>
              <a:off x="234192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4810" y="1"/>
                  </a:moveTo>
                  <a:lnTo>
                    <a:pt x="1" y="7029"/>
                  </a:lnTo>
                  <a:lnTo>
                    <a:pt x="371" y="7399"/>
                  </a:lnTo>
                  <a:lnTo>
                    <a:pt x="5180" y="371"/>
                  </a:lnTo>
                  <a:lnTo>
                    <a:pt x="48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953;p33">
              <a:extLst>
                <a:ext uri="{FF2B5EF4-FFF2-40B4-BE49-F238E27FC236}">
                  <a16:creationId xmlns:a16="http://schemas.microsoft.com/office/drawing/2014/main" id="{52AC3F87-0AFB-30B4-54FA-6664D427AFC6}"/>
                </a:ext>
              </a:extLst>
            </p:cNvPr>
            <p:cNvSpPr/>
            <p:nvPr/>
          </p:nvSpPr>
          <p:spPr>
            <a:xfrm>
              <a:off x="2415925" y="489427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4624" y="0"/>
                  </a:moveTo>
                  <a:lnTo>
                    <a:pt x="0" y="7213"/>
                  </a:lnTo>
                  <a:lnTo>
                    <a:pt x="555" y="7583"/>
                  </a:lnTo>
                  <a:lnTo>
                    <a:pt x="4994" y="185"/>
                  </a:lnTo>
                  <a:lnTo>
                    <a:pt x="46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954;p33">
              <a:extLst>
                <a:ext uri="{FF2B5EF4-FFF2-40B4-BE49-F238E27FC236}">
                  <a16:creationId xmlns:a16="http://schemas.microsoft.com/office/drawing/2014/main" id="{8EC6FA59-A7BD-F5E8-73E4-30B1A47E8471}"/>
                </a:ext>
              </a:extLst>
            </p:cNvPr>
            <p:cNvSpPr/>
            <p:nvPr/>
          </p:nvSpPr>
          <p:spPr>
            <a:xfrm>
              <a:off x="24945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4254" y="1"/>
                  </a:moveTo>
                  <a:lnTo>
                    <a:pt x="0" y="7399"/>
                  </a:lnTo>
                  <a:lnTo>
                    <a:pt x="370" y="7769"/>
                  </a:lnTo>
                  <a:lnTo>
                    <a:pt x="4809" y="371"/>
                  </a:lnTo>
                  <a:lnTo>
                    <a:pt x="42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955;p33">
              <a:extLst>
                <a:ext uri="{FF2B5EF4-FFF2-40B4-BE49-F238E27FC236}">
                  <a16:creationId xmlns:a16="http://schemas.microsoft.com/office/drawing/2014/main" id="{06508977-6B90-2CE0-61A2-C46E8EE89375}"/>
                </a:ext>
              </a:extLst>
            </p:cNvPr>
            <p:cNvSpPr/>
            <p:nvPr/>
          </p:nvSpPr>
          <p:spPr>
            <a:xfrm>
              <a:off x="2573125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4069" y="0"/>
                  </a:moveTo>
                  <a:lnTo>
                    <a:pt x="0" y="7583"/>
                  </a:lnTo>
                  <a:lnTo>
                    <a:pt x="555" y="7768"/>
                  </a:lnTo>
                  <a:lnTo>
                    <a:pt x="4624" y="185"/>
                  </a:lnTo>
                  <a:lnTo>
                    <a:pt x="406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956;p33">
              <a:extLst>
                <a:ext uri="{FF2B5EF4-FFF2-40B4-BE49-F238E27FC236}">
                  <a16:creationId xmlns:a16="http://schemas.microsoft.com/office/drawing/2014/main" id="{D6C9A786-797A-FCE4-3A2A-7D44A1259763}"/>
                </a:ext>
              </a:extLst>
            </p:cNvPr>
            <p:cNvSpPr/>
            <p:nvPr/>
          </p:nvSpPr>
          <p:spPr>
            <a:xfrm>
              <a:off x="2656350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700" y="1"/>
                  </a:moveTo>
                  <a:lnTo>
                    <a:pt x="1" y="7769"/>
                  </a:lnTo>
                  <a:lnTo>
                    <a:pt x="371" y="7954"/>
                  </a:lnTo>
                  <a:lnTo>
                    <a:pt x="4254" y="371"/>
                  </a:lnTo>
                  <a:lnTo>
                    <a:pt x="370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957;p33">
              <a:extLst>
                <a:ext uri="{FF2B5EF4-FFF2-40B4-BE49-F238E27FC236}">
                  <a16:creationId xmlns:a16="http://schemas.microsoft.com/office/drawing/2014/main" id="{6AC8D922-A208-1612-8155-BB2B86AB52E6}"/>
                </a:ext>
              </a:extLst>
            </p:cNvPr>
            <p:cNvSpPr/>
            <p:nvPr/>
          </p:nvSpPr>
          <p:spPr>
            <a:xfrm>
              <a:off x="2739575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515" y="0"/>
                  </a:moveTo>
                  <a:lnTo>
                    <a:pt x="1" y="7953"/>
                  </a:lnTo>
                  <a:lnTo>
                    <a:pt x="371" y="8138"/>
                  </a:lnTo>
                  <a:lnTo>
                    <a:pt x="3885" y="185"/>
                  </a:lnTo>
                  <a:lnTo>
                    <a:pt x="35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958;p33">
              <a:extLst>
                <a:ext uri="{FF2B5EF4-FFF2-40B4-BE49-F238E27FC236}">
                  <a16:creationId xmlns:a16="http://schemas.microsoft.com/office/drawing/2014/main" id="{A43183ED-CDB2-5240-8682-77F9AE67855C}"/>
                </a:ext>
              </a:extLst>
            </p:cNvPr>
            <p:cNvSpPr/>
            <p:nvPr/>
          </p:nvSpPr>
          <p:spPr>
            <a:xfrm>
              <a:off x="28228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3145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700" y="185"/>
                  </a:lnTo>
                  <a:lnTo>
                    <a:pt x="31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959;p33">
              <a:extLst>
                <a:ext uri="{FF2B5EF4-FFF2-40B4-BE49-F238E27FC236}">
                  <a16:creationId xmlns:a16="http://schemas.microsoft.com/office/drawing/2014/main" id="{FE7727C3-4F3F-20A9-3981-D32F3FA6661F}"/>
                </a:ext>
              </a:extLst>
            </p:cNvPr>
            <p:cNvSpPr/>
            <p:nvPr/>
          </p:nvSpPr>
          <p:spPr>
            <a:xfrm>
              <a:off x="2910650" y="5116200"/>
              <a:ext cx="83275" cy="203475"/>
            </a:xfrm>
            <a:custGeom>
              <a:avLst/>
              <a:gdLst/>
              <a:ahLst/>
              <a:cxnLst/>
              <a:rect l="l" t="t" r="r" b="b"/>
              <a:pathLst>
                <a:path w="3331" h="8139" extrusionOk="0">
                  <a:moveTo>
                    <a:pt x="2775" y="1"/>
                  </a:moveTo>
                  <a:lnTo>
                    <a:pt x="1" y="7954"/>
                  </a:lnTo>
                  <a:lnTo>
                    <a:pt x="371" y="8139"/>
                  </a:lnTo>
                  <a:lnTo>
                    <a:pt x="3330" y="186"/>
                  </a:lnTo>
                  <a:lnTo>
                    <a:pt x="27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960;p33">
              <a:extLst>
                <a:ext uri="{FF2B5EF4-FFF2-40B4-BE49-F238E27FC236}">
                  <a16:creationId xmlns:a16="http://schemas.microsoft.com/office/drawing/2014/main" id="{BBA7574F-3D6A-0C4A-9116-27A97AECF891}"/>
                </a:ext>
              </a:extLst>
            </p:cNvPr>
            <p:cNvSpPr/>
            <p:nvPr/>
          </p:nvSpPr>
          <p:spPr>
            <a:xfrm>
              <a:off x="2993900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2589" y="1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3144" y="185"/>
                  </a:lnTo>
                  <a:lnTo>
                    <a:pt x="25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961;p33">
              <a:extLst>
                <a:ext uri="{FF2B5EF4-FFF2-40B4-BE49-F238E27FC236}">
                  <a16:creationId xmlns:a16="http://schemas.microsoft.com/office/drawing/2014/main" id="{6D98F6FC-E1D9-15DB-DDDD-5BAB7E7ADF74}"/>
                </a:ext>
              </a:extLst>
            </p:cNvPr>
            <p:cNvSpPr/>
            <p:nvPr/>
          </p:nvSpPr>
          <p:spPr>
            <a:xfrm>
              <a:off x="3081750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2405" y="0"/>
                  </a:moveTo>
                  <a:lnTo>
                    <a:pt x="0" y="8323"/>
                  </a:lnTo>
                  <a:lnTo>
                    <a:pt x="555" y="8323"/>
                  </a:lnTo>
                  <a:lnTo>
                    <a:pt x="2774" y="185"/>
                  </a:lnTo>
                  <a:lnTo>
                    <a:pt x="24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962;p33">
              <a:extLst>
                <a:ext uri="{FF2B5EF4-FFF2-40B4-BE49-F238E27FC236}">
                  <a16:creationId xmlns:a16="http://schemas.microsoft.com/office/drawing/2014/main" id="{7B9ED03E-373F-DC77-1392-85B2F0DA3E97}"/>
                </a:ext>
              </a:extLst>
            </p:cNvPr>
            <p:cNvSpPr/>
            <p:nvPr/>
          </p:nvSpPr>
          <p:spPr>
            <a:xfrm>
              <a:off x="316960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extrusionOk="0">
                  <a:moveTo>
                    <a:pt x="2035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590" y="185"/>
                  </a:lnTo>
                  <a:lnTo>
                    <a:pt x="20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963;p33">
              <a:extLst>
                <a:ext uri="{FF2B5EF4-FFF2-40B4-BE49-F238E27FC236}">
                  <a16:creationId xmlns:a16="http://schemas.microsoft.com/office/drawing/2014/main" id="{E80520EC-21A0-1C58-A536-DA9D41F4FE06}"/>
                </a:ext>
              </a:extLst>
            </p:cNvPr>
            <p:cNvSpPr/>
            <p:nvPr/>
          </p:nvSpPr>
          <p:spPr>
            <a:xfrm>
              <a:off x="3257450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1850" y="1"/>
                  </a:moveTo>
                  <a:lnTo>
                    <a:pt x="0" y="8324"/>
                  </a:lnTo>
                  <a:lnTo>
                    <a:pt x="555" y="8509"/>
                  </a:lnTo>
                  <a:lnTo>
                    <a:pt x="2405" y="186"/>
                  </a:lnTo>
                  <a:lnTo>
                    <a:pt x="18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964;p33">
              <a:extLst>
                <a:ext uri="{FF2B5EF4-FFF2-40B4-BE49-F238E27FC236}">
                  <a16:creationId xmlns:a16="http://schemas.microsoft.com/office/drawing/2014/main" id="{EAD3532F-B705-2C44-B9E7-CFA16B4BBFE4}"/>
                </a:ext>
              </a:extLst>
            </p:cNvPr>
            <p:cNvSpPr/>
            <p:nvPr/>
          </p:nvSpPr>
          <p:spPr>
            <a:xfrm>
              <a:off x="3349925" y="5222550"/>
              <a:ext cx="50875" cy="212725"/>
            </a:xfrm>
            <a:custGeom>
              <a:avLst/>
              <a:gdLst/>
              <a:ahLst/>
              <a:cxnLst/>
              <a:rect l="l" t="t" r="r" b="b"/>
              <a:pathLst>
                <a:path w="2035" h="8509" extrusionOk="0">
                  <a:moveTo>
                    <a:pt x="1480" y="1"/>
                  </a:moveTo>
                  <a:lnTo>
                    <a:pt x="0" y="8508"/>
                  </a:lnTo>
                  <a:lnTo>
                    <a:pt x="370" y="8508"/>
                  </a:lnTo>
                  <a:lnTo>
                    <a:pt x="2035" y="186"/>
                  </a:lnTo>
                  <a:lnTo>
                    <a:pt x="14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965;p33">
              <a:extLst>
                <a:ext uri="{FF2B5EF4-FFF2-40B4-BE49-F238E27FC236}">
                  <a16:creationId xmlns:a16="http://schemas.microsoft.com/office/drawing/2014/main" id="{1D962657-856A-FBA2-332B-0ED07F1C6B98}"/>
                </a:ext>
              </a:extLst>
            </p:cNvPr>
            <p:cNvSpPr/>
            <p:nvPr/>
          </p:nvSpPr>
          <p:spPr>
            <a:xfrm>
              <a:off x="3437775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1295" y="1"/>
                  </a:moveTo>
                  <a:lnTo>
                    <a:pt x="0" y="8508"/>
                  </a:lnTo>
                  <a:lnTo>
                    <a:pt x="555" y="8693"/>
                  </a:lnTo>
                  <a:lnTo>
                    <a:pt x="1665" y="185"/>
                  </a:lnTo>
                  <a:lnTo>
                    <a:pt x="12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966;p33">
              <a:extLst>
                <a:ext uri="{FF2B5EF4-FFF2-40B4-BE49-F238E27FC236}">
                  <a16:creationId xmlns:a16="http://schemas.microsoft.com/office/drawing/2014/main" id="{D2E10CA9-296B-F0A8-CCBF-D5B39953AB48}"/>
                </a:ext>
              </a:extLst>
            </p:cNvPr>
            <p:cNvSpPr/>
            <p:nvPr/>
          </p:nvSpPr>
          <p:spPr>
            <a:xfrm>
              <a:off x="3530250" y="5250300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extrusionOk="0">
                  <a:moveTo>
                    <a:pt x="925" y="0"/>
                  </a:moveTo>
                  <a:lnTo>
                    <a:pt x="0" y="8508"/>
                  </a:lnTo>
                  <a:lnTo>
                    <a:pt x="555" y="8508"/>
                  </a:lnTo>
                  <a:lnTo>
                    <a:pt x="14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967;p33">
              <a:extLst>
                <a:ext uri="{FF2B5EF4-FFF2-40B4-BE49-F238E27FC236}">
                  <a16:creationId xmlns:a16="http://schemas.microsoft.com/office/drawing/2014/main" id="{CDBE3E34-BF78-B83C-8707-BB5E6A155E1B}"/>
                </a:ext>
              </a:extLst>
            </p:cNvPr>
            <p:cNvSpPr/>
            <p:nvPr/>
          </p:nvSpPr>
          <p:spPr>
            <a:xfrm>
              <a:off x="3622725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555" y="0"/>
                  </a:moveTo>
                  <a:lnTo>
                    <a:pt x="0" y="8693"/>
                  </a:lnTo>
                  <a:lnTo>
                    <a:pt x="370" y="8693"/>
                  </a:lnTo>
                  <a:lnTo>
                    <a:pt x="1110" y="185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968;p33">
              <a:extLst>
                <a:ext uri="{FF2B5EF4-FFF2-40B4-BE49-F238E27FC236}">
                  <a16:creationId xmlns:a16="http://schemas.microsoft.com/office/drawing/2014/main" id="{B96DF165-105F-40CB-BBB6-984CB4EF4344}"/>
                </a:ext>
              </a:extLst>
            </p:cNvPr>
            <p:cNvSpPr/>
            <p:nvPr/>
          </p:nvSpPr>
          <p:spPr>
            <a:xfrm>
              <a:off x="3710575" y="5259550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370" y="0"/>
                  </a:moveTo>
                  <a:lnTo>
                    <a:pt x="1" y="8693"/>
                  </a:lnTo>
                  <a:lnTo>
                    <a:pt x="555" y="8693"/>
                  </a:lnTo>
                  <a:lnTo>
                    <a:pt x="9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969;p33">
              <a:extLst>
                <a:ext uri="{FF2B5EF4-FFF2-40B4-BE49-F238E27FC236}">
                  <a16:creationId xmlns:a16="http://schemas.microsoft.com/office/drawing/2014/main" id="{EB0B09DB-D0A3-4E84-4DA9-FB4BB974E267}"/>
                </a:ext>
              </a:extLst>
            </p:cNvPr>
            <p:cNvSpPr/>
            <p:nvPr/>
          </p:nvSpPr>
          <p:spPr>
            <a:xfrm>
              <a:off x="3803050" y="526417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970;p33">
              <a:extLst>
                <a:ext uri="{FF2B5EF4-FFF2-40B4-BE49-F238E27FC236}">
                  <a16:creationId xmlns:a16="http://schemas.microsoft.com/office/drawing/2014/main" id="{FC450952-00FD-64C5-806E-073B291FFEBF}"/>
                </a:ext>
              </a:extLst>
            </p:cNvPr>
            <p:cNvSpPr/>
            <p:nvPr/>
          </p:nvSpPr>
          <p:spPr>
            <a:xfrm>
              <a:off x="3886275" y="5259550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556" y="0"/>
                  </a:moveTo>
                  <a:lnTo>
                    <a:pt x="1" y="185"/>
                  </a:lnTo>
                  <a:lnTo>
                    <a:pt x="371" y="8693"/>
                  </a:lnTo>
                  <a:lnTo>
                    <a:pt x="925" y="869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971;p33">
              <a:extLst>
                <a:ext uri="{FF2B5EF4-FFF2-40B4-BE49-F238E27FC236}">
                  <a16:creationId xmlns:a16="http://schemas.microsoft.com/office/drawing/2014/main" id="{C7D5FA44-2B83-5530-0694-A47B14C5F46A}"/>
                </a:ext>
              </a:extLst>
            </p:cNvPr>
            <p:cNvSpPr/>
            <p:nvPr/>
          </p:nvSpPr>
          <p:spPr>
            <a:xfrm>
              <a:off x="3969500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556" y="0"/>
                  </a:moveTo>
                  <a:lnTo>
                    <a:pt x="1" y="185"/>
                  </a:lnTo>
                  <a:lnTo>
                    <a:pt x="741" y="8693"/>
                  </a:lnTo>
                  <a:lnTo>
                    <a:pt x="1111" y="869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972;p33">
              <a:extLst>
                <a:ext uri="{FF2B5EF4-FFF2-40B4-BE49-F238E27FC236}">
                  <a16:creationId xmlns:a16="http://schemas.microsoft.com/office/drawing/2014/main" id="{8680C365-2577-9FBB-2713-8DAC7350BF1F}"/>
                </a:ext>
              </a:extLst>
            </p:cNvPr>
            <p:cNvSpPr/>
            <p:nvPr/>
          </p:nvSpPr>
          <p:spPr>
            <a:xfrm>
              <a:off x="4057350" y="5250300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extrusionOk="0">
                  <a:moveTo>
                    <a:pt x="1" y="0"/>
                  </a:moveTo>
                  <a:lnTo>
                    <a:pt x="741" y="8508"/>
                  </a:lnTo>
                  <a:lnTo>
                    <a:pt x="1296" y="8508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973;p33">
              <a:extLst>
                <a:ext uri="{FF2B5EF4-FFF2-40B4-BE49-F238E27FC236}">
                  <a16:creationId xmlns:a16="http://schemas.microsoft.com/office/drawing/2014/main" id="{18476E47-6A64-9BD7-73D1-41D5B23D2E97}"/>
                </a:ext>
              </a:extLst>
            </p:cNvPr>
            <p:cNvSpPr/>
            <p:nvPr/>
          </p:nvSpPr>
          <p:spPr>
            <a:xfrm>
              <a:off x="4140600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370" y="1"/>
                  </a:moveTo>
                  <a:lnTo>
                    <a:pt x="0" y="185"/>
                  </a:lnTo>
                  <a:lnTo>
                    <a:pt x="1110" y="8693"/>
                  </a:lnTo>
                  <a:lnTo>
                    <a:pt x="1665" y="8508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974;p33">
              <a:extLst>
                <a:ext uri="{FF2B5EF4-FFF2-40B4-BE49-F238E27FC236}">
                  <a16:creationId xmlns:a16="http://schemas.microsoft.com/office/drawing/2014/main" id="{66597D34-82D7-D37C-3F3E-4D1FACEA5569}"/>
                </a:ext>
              </a:extLst>
            </p:cNvPr>
            <p:cNvSpPr/>
            <p:nvPr/>
          </p:nvSpPr>
          <p:spPr>
            <a:xfrm>
              <a:off x="4223825" y="522717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extrusionOk="0">
                  <a:moveTo>
                    <a:pt x="0" y="1"/>
                  </a:moveTo>
                  <a:lnTo>
                    <a:pt x="1480" y="8508"/>
                  </a:lnTo>
                  <a:lnTo>
                    <a:pt x="1850" y="8323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975;p33">
              <a:extLst>
                <a:ext uri="{FF2B5EF4-FFF2-40B4-BE49-F238E27FC236}">
                  <a16:creationId xmlns:a16="http://schemas.microsoft.com/office/drawing/2014/main" id="{259B759C-800D-4254-24ED-1F1A74603A26}"/>
                </a:ext>
              </a:extLst>
            </p:cNvPr>
            <p:cNvSpPr/>
            <p:nvPr/>
          </p:nvSpPr>
          <p:spPr>
            <a:xfrm>
              <a:off x="4302425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555" y="1"/>
                  </a:moveTo>
                  <a:lnTo>
                    <a:pt x="0" y="186"/>
                  </a:lnTo>
                  <a:lnTo>
                    <a:pt x="1850" y="8509"/>
                  </a:lnTo>
                  <a:lnTo>
                    <a:pt x="2405" y="8324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976;p33">
              <a:extLst>
                <a:ext uri="{FF2B5EF4-FFF2-40B4-BE49-F238E27FC236}">
                  <a16:creationId xmlns:a16="http://schemas.microsoft.com/office/drawing/2014/main" id="{7236D3E6-73E1-CAC0-2F2B-16F72159764A}"/>
                </a:ext>
              </a:extLst>
            </p:cNvPr>
            <p:cNvSpPr/>
            <p:nvPr/>
          </p:nvSpPr>
          <p:spPr>
            <a:xfrm>
              <a:off x="438565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extrusionOk="0">
                  <a:moveTo>
                    <a:pt x="555" y="0"/>
                  </a:moveTo>
                  <a:lnTo>
                    <a:pt x="0" y="185"/>
                  </a:lnTo>
                  <a:lnTo>
                    <a:pt x="2035" y="8508"/>
                  </a:lnTo>
                  <a:lnTo>
                    <a:pt x="2590" y="832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977;p33">
              <a:extLst>
                <a:ext uri="{FF2B5EF4-FFF2-40B4-BE49-F238E27FC236}">
                  <a16:creationId xmlns:a16="http://schemas.microsoft.com/office/drawing/2014/main" id="{1B8E1C2B-EEE9-2121-93E6-CC8E9191CA5D}"/>
                </a:ext>
              </a:extLst>
            </p:cNvPr>
            <p:cNvSpPr/>
            <p:nvPr/>
          </p:nvSpPr>
          <p:spPr>
            <a:xfrm>
              <a:off x="4468875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370" y="0"/>
                  </a:moveTo>
                  <a:lnTo>
                    <a:pt x="1" y="185"/>
                  </a:lnTo>
                  <a:lnTo>
                    <a:pt x="2220" y="8323"/>
                  </a:lnTo>
                  <a:lnTo>
                    <a:pt x="2775" y="832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978;p33">
              <a:extLst>
                <a:ext uri="{FF2B5EF4-FFF2-40B4-BE49-F238E27FC236}">
                  <a16:creationId xmlns:a16="http://schemas.microsoft.com/office/drawing/2014/main" id="{D29C0370-42AF-2D85-A3A3-0680BE38623C}"/>
                </a:ext>
              </a:extLst>
            </p:cNvPr>
            <p:cNvSpPr/>
            <p:nvPr/>
          </p:nvSpPr>
          <p:spPr>
            <a:xfrm>
              <a:off x="4547475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556" y="1"/>
                  </a:moveTo>
                  <a:lnTo>
                    <a:pt x="1" y="185"/>
                  </a:lnTo>
                  <a:lnTo>
                    <a:pt x="2590" y="8323"/>
                  </a:lnTo>
                  <a:lnTo>
                    <a:pt x="3145" y="8138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979;p33">
              <a:extLst>
                <a:ext uri="{FF2B5EF4-FFF2-40B4-BE49-F238E27FC236}">
                  <a16:creationId xmlns:a16="http://schemas.microsoft.com/office/drawing/2014/main" id="{4F80B247-BD39-871A-447F-97DF4CF1920E}"/>
                </a:ext>
              </a:extLst>
            </p:cNvPr>
            <p:cNvSpPr/>
            <p:nvPr/>
          </p:nvSpPr>
          <p:spPr>
            <a:xfrm>
              <a:off x="4626075" y="5116200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556" y="1"/>
                  </a:moveTo>
                  <a:lnTo>
                    <a:pt x="1" y="186"/>
                  </a:lnTo>
                  <a:lnTo>
                    <a:pt x="2960" y="8139"/>
                  </a:lnTo>
                  <a:lnTo>
                    <a:pt x="3515" y="7954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980;p33">
              <a:extLst>
                <a:ext uri="{FF2B5EF4-FFF2-40B4-BE49-F238E27FC236}">
                  <a16:creationId xmlns:a16="http://schemas.microsoft.com/office/drawing/2014/main" id="{73F2BAB3-99C9-0229-1B49-EDCAFCFC06A5}"/>
                </a:ext>
              </a:extLst>
            </p:cNvPr>
            <p:cNvSpPr/>
            <p:nvPr/>
          </p:nvSpPr>
          <p:spPr>
            <a:xfrm>
              <a:off x="47047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555" y="0"/>
                  </a:moveTo>
                  <a:lnTo>
                    <a:pt x="0" y="185"/>
                  </a:lnTo>
                  <a:lnTo>
                    <a:pt x="3144" y="8138"/>
                  </a:lnTo>
                  <a:lnTo>
                    <a:pt x="3699" y="795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981;p33">
              <a:extLst>
                <a:ext uri="{FF2B5EF4-FFF2-40B4-BE49-F238E27FC236}">
                  <a16:creationId xmlns:a16="http://schemas.microsoft.com/office/drawing/2014/main" id="{DD29C0A2-204E-E7B6-8518-09F80EF04632}"/>
                </a:ext>
              </a:extLst>
            </p:cNvPr>
            <p:cNvSpPr/>
            <p:nvPr/>
          </p:nvSpPr>
          <p:spPr>
            <a:xfrm>
              <a:off x="4783300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70" y="0"/>
                  </a:moveTo>
                  <a:lnTo>
                    <a:pt x="0" y="185"/>
                  </a:lnTo>
                  <a:lnTo>
                    <a:pt x="3514" y="8138"/>
                  </a:lnTo>
                  <a:lnTo>
                    <a:pt x="3884" y="776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982;p33">
              <a:extLst>
                <a:ext uri="{FF2B5EF4-FFF2-40B4-BE49-F238E27FC236}">
                  <a16:creationId xmlns:a16="http://schemas.microsoft.com/office/drawing/2014/main" id="{F7F0F311-6665-6797-A4E8-A2856824C96F}"/>
                </a:ext>
              </a:extLst>
            </p:cNvPr>
            <p:cNvSpPr/>
            <p:nvPr/>
          </p:nvSpPr>
          <p:spPr>
            <a:xfrm>
              <a:off x="4857275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555" y="1"/>
                  </a:moveTo>
                  <a:lnTo>
                    <a:pt x="1" y="186"/>
                  </a:lnTo>
                  <a:lnTo>
                    <a:pt x="3884" y="7954"/>
                  </a:lnTo>
                  <a:lnTo>
                    <a:pt x="4254" y="776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983;p33">
              <a:extLst>
                <a:ext uri="{FF2B5EF4-FFF2-40B4-BE49-F238E27FC236}">
                  <a16:creationId xmlns:a16="http://schemas.microsoft.com/office/drawing/2014/main" id="{281F51D4-FF9A-ED13-1D68-DC57D6E24044}"/>
                </a:ext>
              </a:extLst>
            </p:cNvPr>
            <p:cNvSpPr/>
            <p:nvPr/>
          </p:nvSpPr>
          <p:spPr>
            <a:xfrm>
              <a:off x="4931250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556" y="0"/>
                  </a:moveTo>
                  <a:lnTo>
                    <a:pt x="1" y="185"/>
                  </a:lnTo>
                  <a:lnTo>
                    <a:pt x="4070" y="7768"/>
                  </a:lnTo>
                  <a:lnTo>
                    <a:pt x="4625" y="758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984;p33">
              <a:extLst>
                <a:ext uri="{FF2B5EF4-FFF2-40B4-BE49-F238E27FC236}">
                  <a16:creationId xmlns:a16="http://schemas.microsoft.com/office/drawing/2014/main" id="{BFC1835F-FF76-3606-E8F0-013FA0D88BF7}"/>
                </a:ext>
              </a:extLst>
            </p:cNvPr>
            <p:cNvSpPr/>
            <p:nvPr/>
          </p:nvSpPr>
          <p:spPr>
            <a:xfrm>
              <a:off x="50052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556" y="1"/>
                  </a:moveTo>
                  <a:lnTo>
                    <a:pt x="1" y="371"/>
                  </a:lnTo>
                  <a:lnTo>
                    <a:pt x="4440" y="7769"/>
                  </a:lnTo>
                  <a:lnTo>
                    <a:pt x="4810" y="739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985;p33">
              <a:extLst>
                <a:ext uri="{FF2B5EF4-FFF2-40B4-BE49-F238E27FC236}">
                  <a16:creationId xmlns:a16="http://schemas.microsoft.com/office/drawing/2014/main" id="{3ECE0723-A62B-5603-BEE6-FD7BE7B4D373}"/>
                </a:ext>
              </a:extLst>
            </p:cNvPr>
            <p:cNvSpPr/>
            <p:nvPr/>
          </p:nvSpPr>
          <p:spPr>
            <a:xfrm>
              <a:off x="5079225" y="489427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370" y="0"/>
                  </a:moveTo>
                  <a:lnTo>
                    <a:pt x="0" y="185"/>
                  </a:lnTo>
                  <a:lnTo>
                    <a:pt x="4439" y="7583"/>
                  </a:lnTo>
                  <a:lnTo>
                    <a:pt x="4994" y="721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986;p33">
              <a:extLst>
                <a:ext uri="{FF2B5EF4-FFF2-40B4-BE49-F238E27FC236}">
                  <a16:creationId xmlns:a16="http://schemas.microsoft.com/office/drawing/2014/main" id="{BA5CD91A-7DDC-6E9B-E6E3-D2619295B0B1}"/>
                </a:ext>
              </a:extLst>
            </p:cNvPr>
            <p:cNvSpPr/>
            <p:nvPr/>
          </p:nvSpPr>
          <p:spPr>
            <a:xfrm>
              <a:off x="514857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555" y="1"/>
                  </a:moveTo>
                  <a:lnTo>
                    <a:pt x="0" y="371"/>
                  </a:lnTo>
                  <a:lnTo>
                    <a:pt x="4809" y="7399"/>
                  </a:lnTo>
                  <a:lnTo>
                    <a:pt x="5179" y="702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987;p33">
              <a:extLst>
                <a:ext uri="{FF2B5EF4-FFF2-40B4-BE49-F238E27FC236}">
                  <a16:creationId xmlns:a16="http://schemas.microsoft.com/office/drawing/2014/main" id="{8AC67A1B-6843-4F06-DC5E-034701BC7201}"/>
                </a:ext>
              </a:extLst>
            </p:cNvPr>
            <p:cNvSpPr/>
            <p:nvPr/>
          </p:nvSpPr>
          <p:spPr>
            <a:xfrm>
              <a:off x="5217925" y="4797175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371" y="0"/>
                  </a:moveTo>
                  <a:lnTo>
                    <a:pt x="1" y="370"/>
                  </a:lnTo>
                  <a:lnTo>
                    <a:pt x="4994" y="7213"/>
                  </a:lnTo>
                  <a:lnTo>
                    <a:pt x="5549" y="7028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988;p33">
              <a:extLst>
                <a:ext uri="{FF2B5EF4-FFF2-40B4-BE49-F238E27FC236}">
                  <a16:creationId xmlns:a16="http://schemas.microsoft.com/office/drawing/2014/main" id="{EB0D4BCA-478B-9E59-E157-48B6EF884EC5}"/>
                </a:ext>
              </a:extLst>
            </p:cNvPr>
            <p:cNvSpPr/>
            <p:nvPr/>
          </p:nvSpPr>
          <p:spPr>
            <a:xfrm>
              <a:off x="52872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371" y="1"/>
                  </a:moveTo>
                  <a:lnTo>
                    <a:pt x="1" y="186"/>
                  </a:lnTo>
                  <a:lnTo>
                    <a:pt x="5180" y="7029"/>
                  </a:lnTo>
                  <a:lnTo>
                    <a:pt x="5550" y="6659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989;p33">
              <a:extLst>
                <a:ext uri="{FF2B5EF4-FFF2-40B4-BE49-F238E27FC236}">
                  <a16:creationId xmlns:a16="http://schemas.microsoft.com/office/drawing/2014/main" id="{30A65E91-9A93-4FFD-E574-84941A643F07}"/>
                </a:ext>
              </a:extLst>
            </p:cNvPr>
            <p:cNvSpPr/>
            <p:nvPr/>
          </p:nvSpPr>
          <p:spPr>
            <a:xfrm>
              <a:off x="5352025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370" y="0"/>
                  </a:moveTo>
                  <a:lnTo>
                    <a:pt x="0" y="370"/>
                  </a:lnTo>
                  <a:lnTo>
                    <a:pt x="5549" y="6843"/>
                  </a:lnTo>
                  <a:lnTo>
                    <a:pt x="5919" y="647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990;p33">
              <a:extLst>
                <a:ext uri="{FF2B5EF4-FFF2-40B4-BE49-F238E27FC236}">
                  <a16:creationId xmlns:a16="http://schemas.microsoft.com/office/drawing/2014/main" id="{CDCB12A6-6559-4696-D1F4-7CFE94ADBE9C}"/>
                </a:ext>
              </a:extLst>
            </p:cNvPr>
            <p:cNvSpPr/>
            <p:nvPr/>
          </p:nvSpPr>
          <p:spPr>
            <a:xfrm>
              <a:off x="5416750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186" y="1"/>
                  </a:moveTo>
                  <a:lnTo>
                    <a:pt x="1" y="371"/>
                  </a:lnTo>
                  <a:lnTo>
                    <a:pt x="5734" y="6659"/>
                  </a:lnTo>
                  <a:lnTo>
                    <a:pt x="6104" y="6474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991;p33">
              <a:extLst>
                <a:ext uri="{FF2B5EF4-FFF2-40B4-BE49-F238E27FC236}">
                  <a16:creationId xmlns:a16="http://schemas.microsoft.com/office/drawing/2014/main" id="{A32D6E13-E187-0867-0C86-191AA30D3219}"/>
                </a:ext>
              </a:extLst>
            </p:cNvPr>
            <p:cNvSpPr/>
            <p:nvPr/>
          </p:nvSpPr>
          <p:spPr>
            <a:xfrm>
              <a:off x="5476875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370" y="0"/>
                  </a:moveTo>
                  <a:lnTo>
                    <a:pt x="0" y="370"/>
                  </a:lnTo>
                  <a:lnTo>
                    <a:pt x="5918" y="6474"/>
                  </a:lnTo>
                  <a:lnTo>
                    <a:pt x="6288" y="610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992;p33">
              <a:extLst>
                <a:ext uri="{FF2B5EF4-FFF2-40B4-BE49-F238E27FC236}">
                  <a16:creationId xmlns:a16="http://schemas.microsoft.com/office/drawing/2014/main" id="{11DE95A1-0D2C-7F62-AC96-03B7AA4F9F0E}"/>
                </a:ext>
              </a:extLst>
            </p:cNvPr>
            <p:cNvSpPr/>
            <p:nvPr/>
          </p:nvSpPr>
          <p:spPr>
            <a:xfrm>
              <a:off x="55369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370" y="0"/>
                  </a:moveTo>
                  <a:lnTo>
                    <a:pt x="0" y="370"/>
                  </a:lnTo>
                  <a:lnTo>
                    <a:pt x="6104" y="6288"/>
                  </a:lnTo>
                  <a:lnTo>
                    <a:pt x="6474" y="591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993;p33">
              <a:extLst>
                <a:ext uri="{FF2B5EF4-FFF2-40B4-BE49-F238E27FC236}">
                  <a16:creationId xmlns:a16="http://schemas.microsoft.com/office/drawing/2014/main" id="{19F949D2-265B-D762-E456-9DD90E4D8CAA}"/>
                </a:ext>
              </a:extLst>
            </p:cNvPr>
            <p:cNvSpPr/>
            <p:nvPr/>
          </p:nvSpPr>
          <p:spPr>
            <a:xfrm>
              <a:off x="55924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extrusionOk="0">
                  <a:moveTo>
                    <a:pt x="371" y="1"/>
                  </a:moveTo>
                  <a:lnTo>
                    <a:pt x="1" y="371"/>
                  </a:lnTo>
                  <a:lnTo>
                    <a:pt x="6474" y="6104"/>
                  </a:lnTo>
                  <a:lnTo>
                    <a:pt x="6659" y="573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994;p33">
              <a:extLst>
                <a:ext uri="{FF2B5EF4-FFF2-40B4-BE49-F238E27FC236}">
                  <a16:creationId xmlns:a16="http://schemas.microsoft.com/office/drawing/2014/main" id="{A4826688-BA44-CB88-F451-FB3479F6FF99}"/>
                </a:ext>
              </a:extLst>
            </p:cNvPr>
            <p:cNvSpPr/>
            <p:nvPr/>
          </p:nvSpPr>
          <p:spPr>
            <a:xfrm>
              <a:off x="5647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370" y="0"/>
                  </a:moveTo>
                  <a:lnTo>
                    <a:pt x="0" y="370"/>
                  </a:lnTo>
                  <a:lnTo>
                    <a:pt x="6658" y="5919"/>
                  </a:lnTo>
                  <a:lnTo>
                    <a:pt x="6843" y="5549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995;p33">
              <a:extLst>
                <a:ext uri="{FF2B5EF4-FFF2-40B4-BE49-F238E27FC236}">
                  <a16:creationId xmlns:a16="http://schemas.microsoft.com/office/drawing/2014/main" id="{91C2DD32-4355-2147-BEEA-F6231D216BEB}"/>
                </a:ext>
              </a:extLst>
            </p:cNvPr>
            <p:cNvSpPr/>
            <p:nvPr/>
          </p:nvSpPr>
          <p:spPr>
            <a:xfrm>
              <a:off x="5703425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186" y="1"/>
                  </a:moveTo>
                  <a:lnTo>
                    <a:pt x="1" y="371"/>
                  </a:lnTo>
                  <a:lnTo>
                    <a:pt x="6659" y="5550"/>
                  </a:lnTo>
                  <a:lnTo>
                    <a:pt x="7029" y="5180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996;p33">
              <a:extLst>
                <a:ext uri="{FF2B5EF4-FFF2-40B4-BE49-F238E27FC236}">
                  <a16:creationId xmlns:a16="http://schemas.microsoft.com/office/drawing/2014/main" id="{6CF0C02C-BE8B-0D4A-B0B6-AE8023BF078F}"/>
                </a:ext>
              </a:extLst>
            </p:cNvPr>
            <p:cNvSpPr/>
            <p:nvPr/>
          </p:nvSpPr>
          <p:spPr>
            <a:xfrm>
              <a:off x="575430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185" y="1"/>
                  </a:moveTo>
                  <a:lnTo>
                    <a:pt x="0" y="371"/>
                  </a:lnTo>
                  <a:lnTo>
                    <a:pt x="6843" y="5549"/>
                  </a:lnTo>
                  <a:lnTo>
                    <a:pt x="7213" y="4994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997;p33">
              <a:extLst>
                <a:ext uri="{FF2B5EF4-FFF2-40B4-BE49-F238E27FC236}">
                  <a16:creationId xmlns:a16="http://schemas.microsoft.com/office/drawing/2014/main" id="{6236324C-6F3D-1EA5-D4AF-9CEF1A9E2B54}"/>
                </a:ext>
              </a:extLst>
            </p:cNvPr>
            <p:cNvSpPr/>
            <p:nvPr/>
          </p:nvSpPr>
          <p:spPr>
            <a:xfrm>
              <a:off x="5800525" y="419607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186" y="0"/>
                  </a:moveTo>
                  <a:lnTo>
                    <a:pt x="1" y="370"/>
                  </a:lnTo>
                  <a:lnTo>
                    <a:pt x="7029" y="5179"/>
                  </a:lnTo>
                  <a:lnTo>
                    <a:pt x="7399" y="480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998;p33">
              <a:extLst>
                <a:ext uri="{FF2B5EF4-FFF2-40B4-BE49-F238E27FC236}">
                  <a16:creationId xmlns:a16="http://schemas.microsoft.com/office/drawing/2014/main" id="{D21ACC50-1CC4-C861-5914-3278F4ECD630}"/>
                </a:ext>
              </a:extLst>
            </p:cNvPr>
            <p:cNvSpPr/>
            <p:nvPr/>
          </p:nvSpPr>
          <p:spPr>
            <a:xfrm>
              <a:off x="584677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185" y="0"/>
                  </a:moveTo>
                  <a:lnTo>
                    <a:pt x="0" y="370"/>
                  </a:lnTo>
                  <a:lnTo>
                    <a:pt x="7213" y="4994"/>
                  </a:lnTo>
                  <a:lnTo>
                    <a:pt x="7583" y="4439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999;p33">
              <a:extLst>
                <a:ext uri="{FF2B5EF4-FFF2-40B4-BE49-F238E27FC236}">
                  <a16:creationId xmlns:a16="http://schemas.microsoft.com/office/drawing/2014/main" id="{970BB8E0-C327-70B8-D770-BB1C6779D29A}"/>
                </a:ext>
              </a:extLst>
            </p:cNvPr>
            <p:cNvSpPr/>
            <p:nvPr/>
          </p:nvSpPr>
          <p:spPr>
            <a:xfrm>
              <a:off x="5888375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371" y="1"/>
                  </a:moveTo>
                  <a:lnTo>
                    <a:pt x="1" y="556"/>
                  </a:lnTo>
                  <a:lnTo>
                    <a:pt x="7399" y="4810"/>
                  </a:lnTo>
                  <a:lnTo>
                    <a:pt x="7769" y="4440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1000;p33">
              <a:extLst>
                <a:ext uri="{FF2B5EF4-FFF2-40B4-BE49-F238E27FC236}">
                  <a16:creationId xmlns:a16="http://schemas.microsoft.com/office/drawing/2014/main" id="{434CC2DF-9D02-90DA-A3A8-75E263ADB5EA}"/>
                </a:ext>
              </a:extLst>
            </p:cNvPr>
            <p:cNvSpPr/>
            <p:nvPr/>
          </p:nvSpPr>
          <p:spPr>
            <a:xfrm>
              <a:off x="5930000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440"/>
                  </a:lnTo>
                  <a:lnTo>
                    <a:pt x="7768" y="388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1001;p33">
              <a:extLst>
                <a:ext uri="{FF2B5EF4-FFF2-40B4-BE49-F238E27FC236}">
                  <a16:creationId xmlns:a16="http://schemas.microsoft.com/office/drawing/2014/main" id="{ACC14036-1D32-B502-F631-F1D5F06F6E36}"/>
                </a:ext>
              </a:extLst>
            </p:cNvPr>
            <p:cNvSpPr/>
            <p:nvPr/>
          </p:nvSpPr>
          <p:spPr>
            <a:xfrm>
              <a:off x="59669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371" y="1"/>
                  </a:moveTo>
                  <a:lnTo>
                    <a:pt x="1" y="555"/>
                  </a:lnTo>
                  <a:lnTo>
                    <a:pt x="7769" y="4254"/>
                  </a:lnTo>
                  <a:lnTo>
                    <a:pt x="7954" y="388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1002;p33">
              <a:extLst>
                <a:ext uri="{FF2B5EF4-FFF2-40B4-BE49-F238E27FC236}">
                  <a16:creationId xmlns:a16="http://schemas.microsoft.com/office/drawing/2014/main" id="{D5A705DA-3A10-8E86-2A11-8B461228B1E2}"/>
                </a:ext>
              </a:extLst>
            </p:cNvPr>
            <p:cNvSpPr/>
            <p:nvPr/>
          </p:nvSpPr>
          <p:spPr>
            <a:xfrm>
              <a:off x="6003975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185" y="0"/>
                  </a:moveTo>
                  <a:lnTo>
                    <a:pt x="0" y="370"/>
                  </a:lnTo>
                  <a:lnTo>
                    <a:pt x="7768" y="3884"/>
                  </a:lnTo>
                  <a:lnTo>
                    <a:pt x="8138" y="3514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1003;p33">
              <a:extLst>
                <a:ext uri="{FF2B5EF4-FFF2-40B4-BE49-F238E27FC236}">
                  <a16:creationId xmlns:a16="http://schemas.microsoft.com/office/drawing/2014/main" id="{873AA806-14AC-C413-5529-25510220BA7D}"/>
                </a:ext>
              </a:extLst>
            </p:cNvPr>
            <p:cNvSpPr/>
            <p:nvPr/>
          </p:nvSpPr>
          <p:spPr>
            <a:xfrm>
              <a:off x="6027100" y="3724450"/>
              <a:ext cx="203475" cy="92500"/>
            </a:xfrm>
            <a:custGeom>
              <a:avLst/>
              <a:gdLst/>
              <a:ahLst/>
              <a:cxnLst/>
              <a:rect l="l" t="t" r="r" b="b"/>
              <a:pathLst>
                <a:path w="8139" h="3700" extrusionOk="0">
                  <a:moveTo>
                    <a:pt x="185" y="0"/>
                  </a:moveTo>
                  <a:lnTo>
                    <a:pt x="0" y="555"/>
                  </a:lnTo>
                  <a:lnTo>
                    <a:pt x="7953" y="3699"/>
                  </a:lnTo>
                  <a:lnTo>
                    <a:pt x="8138" y="314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1004;p33">
              <a:extLst>
                <a:ext uri="{FF2B5EF4-FFF2-40B4-BE49-F238E27FC236}">
                  <a16:creationId xmlns:a16="http://schemas.microsoft.com/office/drawing/2014/main" id="{2908FEE3-914C-7364-9B03-04B7EF77A12F}"/>
                </a:ext>
              </a:extLst>
            </p:cNvPr>
            <p:cNvSpPr/>
            <p:nvPr/>
          </p:nvSpPr>
          <p:spPr>
            <a:xfrm>
              <a:off x="6068700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extrusionOk="0">
                  <a:moveTo>
                    <a:pt x="186" y="1"/>
                  </a:moveTo>
                  <a:lnTo>
                    <a:pt x="1" y="556"/>
                  </a:lnTo>
                  <a:lnTo>
                    <a:pt x="7954" y="3515"/>
                  </a:lnTo>
                  <a:lnTo>
                    <a:pt x="8139" y="2960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1005;p33">
              <a:extLst>
                <a:ext uri="{FF2B5EF4-FFF2-40B4-BE49-F238E27FC236}">
                  <a16:creationId xmlns:a16="http://schemas.microsoft.com/office/drawing/2014/main" id="{B5F727B2-9876-BCED-FEF5-2F6B1DB8E0BC}"/>
                </a:ext>
              </a:extLst>
            </p:cNvPr>
            <p:cNvSpPr/>
            <p:nvPr/>
          </p:nvSpPr>
          <p:spPr>
            <a:xfrm>
              <a:off x="6096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185" y="1"/>
                  </a:moveTo>
                  <a:lnTo>
                    <a:pt x="1" y="556"/>
                  </a:lnTo>
                  <a:lnTo>
                    <a:pt x="8138" y="3145"/>
                  </a:lnTo>
                  <a:lnTo>
                    <a:pt x="8323" y="259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1006;p33">
              <a:extLst>
                <a:ext uri="{FF2B5EF4-FFF2-40B4-BE49-F238E27FC236}">
                  <a16:creationId xmlns:a16="http://schemas.microsoft.com/office/drawing/2014/main" id="{287E9174-1AF6-DF89-413E-A633D1B3E328}"/>
                </a:ext>
              </a:extLst>
            </p:cNvPr>
            <p:cNvSpPr/>
            <p:nvPr/>
          </p:nvSpPr>
          <p:spPr>
            <a:xfrm>
              <a:off x="611957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185" y="1"/>
                  </a:moveTo>
                  <a:lnTo>
                    <a:pt x="0" y="370"/>
                  </a:lnTo>
                  <a:lnTo>
                    <a:pt x="8323" y="2775"/>
                  </a:lnTo>
                  <a:lnTo>
                    <a:pt x="8323" y="222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1007;p33">
              <a:extLst>
                <a:ext uri="{FF2B5EF4-FFF2-40B4-BE49-F238E27FC236}">
                  <a16:creationId xmlns:a16="http://schemas.microsoft.com/office/drawing/2014/main" id="{344868E4-0E35-EF20-2E24-033CE132C079}"/>
                </a:ext>
              </a:extLst>
            </p:cNvPr>
            <p:cNvSpPr/>
            <p:nvPr/>
          </p:nvSpPr>
          <p:spPr>
            <a:xfrm>
              <a:off x="6142700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323" y="203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1008;p33">
              <a:extLst>
                <a:ext uri="{FF2B5EF4-FFF2-40B4-BE49-F238E27FC236}">
                  <a16:creationId xmlns:a16="http://schemas.microsoft.com/office/drawing/2014/main" id="{C1C9E768-B63E-1902-77EB-A15C87CED20A}"/>
                </a:ext>
              </a:extLst>
            </p:cNvPr>
            <p:cNvSpPr/>
            <p:nvPr/>
          </p:nvSpPr>
          <p:spPr>
            <a:xfrm>
              <a:off x="6161175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186" y="0"/>
                  </a:moveTo>
                  <a:lnTo>
                    <a:pt x="1" y="555"/>
                  </a:lnTo>
                  <a:lnTo>
                    <a:pt x="8324" y="2405"/>
                  </a:lnTo>
                  <a:lnTo>
                    <a:pt x="8509" y="1850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1009;p33">
              <a:extLst>
                <a:ext uri="{FF2B5EF4-FFF2-40B4-BE49-F238E27FC236}">
                  <a16:creationId xmlns:a16="http://schemas.microsoft.com/office/drawing/2014/main" id="{AAA5342D-5D5F-D4FA-7E1F-90587DCBD5C6}"/>
                </a:ext>
              </a:extLst>
            </p:cNvPr>
            <p:cNvSpPr/>
            <p:nvPr/>
          </p:nvSpPr>
          <p:spPr>
            <a:xfrm>
              <a:off x="6179675" y="3271325"/>
              <a:ext cx="212725" cy="46250"/>
            </a:xfrm>
            <a:custGeom>
              <a:avLst/>
              <a:gdLst/>
              <a:ahLst/>
              <a:cxnLst/>
              <a:rect l="l" t="t" r="r" b="b"/>
              <a:pathLst>
                <a:path w="8509" h="1850" extrusionOk="0">
                  <a:moveTo>
                    <a:pt x="1" y="0"/>
                  </a:moveTo>
                  <a:lnTo>
                    <a:pt x="1" y="370"/>
                  </a:lnTo>
                  <a:lnTo>
                    <a:pt x="8323" y="1850"/>
                  </a:lnTo>
                  <a:lnTo>
                    <a:pt x="8508" y="14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1010;p33">
              <a:extLst>
                <a:ext uri="{FF2B5EF4-FFF2-40B4-BE49-F238E27FC236}">
                  <a16:creationId xmlns:a16="http://schemas.microsoft.com/office/drawing/2014/main" id="{4147D5BD-2882-6BFA-3F1B-F1FD8711A66E}"/>
                </a:ext>
              </a:extLst>
            </p:cNvPr>
            <p:cNvSpPr/>
            <p:nvPr/>
          </p:nvSpPr>
          <p:spPr>
            <a:xfrm>
              <a:off x="61889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185" y="0"/>
                  </a:moveTo>
                  <a:lnTo>
                    <a:pt x="1" y="370"/>
                  </a:lnTo>
                  <a:lnTo>
                    <a:pt x="8508" y="1665"/>
                  </a:lnTo>
                  <a:lnTo>
                    <a:pt x="8693" y="111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1011;p33">
              <a:extLst>
                <a:ext uri="{FF2B5EF4-FFF2-40B4-BE49-F238E27FC236}">
                  <a16:creationId xmlns:a16="http://schemas.microsoft.com/office/drawing/2014/main" id="{98ED94B1-A70A-07E1-BB4A-15D068D5B392}"/>
                </a:ext>
              </a:extLst>
            </p:cNvPr>
            <p:cNvSpPr/>
            <p:nvPr/>
          </p:nvSpPr>
          <p:spPr>
            <a:xfrm>
              <a:off x="6202800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extrusionOk="0">
                  <a:moveTo>
                    <a:pt x="0" y="1"/>
                  </a:moveTo>
                  <a:lnTo>
                    <a:pt x="0" y="371"/>
                  </a:lnTo>
                  <a:lnTo>
                    <a:pt x="8508" y="1296"/>
                  </a:lnTo>
                  <a:lnTo>
                    <a:pt x="8508" y="74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1012;p33">
              <a:extLst>
                <a:ext uri="{FF2B5EF4-FFF2-40B4-BE49-F238E27FC236}">
                  <a16:creationId xmlns:a16="http://schemas.microsoft.com/office/drawing/2014/main" id="{5360692E-7A94-C67A-2355-16A0E1571781}"/>
                </a:ext>
              </a:extLst>
            </p:cNvPr>
            <p:cNvSpPr/>
            <p:nvPr/>
          </p:nvSpPr>
          <p:spPr>
            <a:xfrm>
              <a:off x="62074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185" y="1"/>
                  </a:moveTo>
                  <a:lnTo>
                    <a:pt x="0" y="556"/>
                  </a:lnTo>
                  <a:lnTo>
                    <a:pt x="8693" y="1111"/>
                  </a:lnTo>
                  <a:lnTo>
                    <a:pt x="8693" y="741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1013;p33">
              <a:extLst>
                <a:ext uri="{FF2B5EF4-FFF2-40B4-BE49-F238E27FC236}">
                  <a16:creationId xmlns:a16="http://schemas.microsoft.com/office/drawing/2014/main" id="{029597F6-BFD0-522E-8F30-3E3ACB1F3595}"/>
                </a:ext>
              </a:extLst>
            </p:cNvPr>
            <p:cNvSpPr/>
            <p:nvPr/>
          </p:nvSpPr>
          <p:spPr>
            <a:xfrm>
              <a:off x="6212050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0" y="1"/>
                  </a:moveTo>
                  <a:lnTo>
                    <a:pt x="0" y="556"/>
                  </a:lnTo>
                  <a:lnTo>
                    <a:pt x="8508" y="925"/>
                  </a:lnTo>
                  <a:lnTo>
                    <a:pt x="8693" y="37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1014;p33">
              <a:extLst>
                <a:ext uri="{FF2B5EF4-FFF2-40B4-BE49-F238E27FC236}">
                  <a16:creationId xmlns:a16="http://schemas.microsoft.com/office/drawing/2014/main" id="{73CDAFE8-F532-54F6-37BF-BCA328652E75}"/>
                </a:ext>
              </a:extLst>
            </p:cNvPr>
            <p:cNvSpPr/>
            <p:nvPr/>
          </p:nvSpPr>
          <p:spPr>
            <a:xfrm>
              <a:off x="621667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1015;p33">
              <a:extLst>
                <a:ext uri="{FF2B5EF4-FFF2-40B4-BE49-F238E27FC236}">
                  <a16:creationId xmlns:a16="http://schemas.microsoft.com/office/drawing/2014/main" id="{161349F7-C3A7-AB2E-A50B-2288DD450E1B}"/>
                </a:ext>
              </a:extLst>
            </p:cNvPr>
            <p:cNvSpPr/>
            <p:nvPr/>
          </p:nvSpPr>
          <p:spPr>
            <a:xfrm>
              <a:off x="6225925" y="2734950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8693" y="1"/>
                  </a:moveTo>
                  <a:lnTo>
                    <a:pt x="0" y="371"/>
                  </a:lnTo>
                  <a:lnTo>
                    <a:pt x="185" y="926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1016;p33">
              <a:extLst>
                <a:ext uri="{FF2B5EF4-FFF2-40B4-BE49-F238E27FC236}">
                  <a16:creationId xmlns:a16="http://schemas.microsoft.com/office/drawing/2014/main" id="{75B6D5C2-6E5E-EDDC-131E-A1C3A513A7C5}"/>
                </a:ext>
              </a:extLst>
            </p:cNvPr>
            <p:cNvSpPr/>
            <p:nvPr/>
          </p:nvSpPr>
          <p:spPr>
            <a:xfrm>
              <a:off x="62074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8508" y="0"/>
                  </a:moveTo>
                  <a:lnTo>
                    <a:pt x="0" y="555"/>
                  </a:lnTo>
                  <a:lnTo>
                    <a:pt x="185" y="111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1017;p33">
              <a:extLst>
                <a:ext uri="{FF2B5EF4-FFF2-40B4-BE49-F238E27FC236}">
                  <a16:creationId xmlns:a16="http://schemas.microsoft.com/office/drawing/2014/main" id="{4B5FD3EB-B14E-6480-9A06-8780A047C4BD}"/>
                </a:ext>
              </a:extLst>
            </p:cNvPr>
            <p:cNvSpPr/>
            <p:nvPr/>
          </p:nvSpPr>
          <p:spPr>
            <a:xfrm>
              <a:off x="6202800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extrusionOk="0">
                  <a:moveTo>
                    <a:pt x="8508" y="0"/>
                  </a:moveTo>
                  <a:lnTo>
                    <a:pt x="0" y="925"/>
                  </a:lnTo>
                  <a:lnTo>
                    <a:pt x="0" y="1480"/>
                  </a:lnTo>
                  <a:lnTo>
                    <a:pt x="8508" y="555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1018;p33">
              <a:extLst>
                <a:ext uri="{FF2B5EF4-FFF2-40B4-BE49-F238E27FC236}">
                  <a16:creationId xmlns:a16="http://schemas.microsoft.com/office/drawing/2014/main" id="{BAA447B0-7535-8C3C-D823-485BFD851559}"/>
                </a:ext>
              </a:extLst>
            </p:cNvPr>
            <p:cNvSpPr/>
            <p:nvPr/>
          </p:nvSpPr>
          <p:spPr>
            <a:xfrm>
              <a:off x="61889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8508" y="0"/>
                  </a:moveTo>
                  <a:lnTo>
                    <a:pt x="1" y="1295"/>
                  </a:lnTo>
                  <a:lnTo>
                    <a:pt x="185" y="1665"/>
                  </a:lnTo>
                  <a:lnTo>
                    <a:pt x="8693" y="555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1019;p33">
              <a:extLst>
                <a:ext uri="{FF2B5EF4-FFF2-40B4-BE49-F238E27FC236}">
                  <a16:creationId xmlns:a16="http://schemas.microsoft.com/office/drawing/2014/main" id="{F47F99FB-1DE3-5521-24EE-E227C95BE422}"/>
                </a:ext>
              </a:extLst>
            </p:cNvPr>
            <p:cNvSpPr/>
            <p:nvPr/>
          </p:nvSpPr>
          <p:spPr>
            <a:xfrm>
              <a:off x="6179675" y="2397425"/>
              <a:ext cx="212725" cy="50875"/>
            </a:xfrm>
            <a:custGeom>
              <a:avLst/>
              <a:gdLst/>
              <a:ahLst/>
              <a:cxnLst/>
              <a:rect l="l" t="t" r="r" b="b"/>
              <a:pathLst>
                <a:path w="8509" h="2035" extrusionOk="0">
                  <a:moveTo>
                    <a:pt x="8323" y="0"/>
                  </a:moveTo>
                  <a:lnTo>
                    <a:pt x="1" y="1480"/>
                  </a:lnTo>
                  <a:lnTo>
                    <a:pt x="1" y="2035"/>
                  </a:lnTo>
                  <a:lnTo>
                    <a:pt x="8508" y="370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1020;p33">
              <a:extLst>
                <a:ext uri="{FF2B5EF4-FFF2-40B4-BE49-F238E27FC236}">
                  <a16:creationId xmlns:a16="http://schemas.microsoft.com/office/drawing/2014/main" id="{E5AC0F35-E555-8E21-1804-D895E5A629D3}"/>
                </a:ext>
              </a:extLst>
            </p:cNvPr>
            <p:cNvSpPr/>
            <p:nvPr/>
          </p:nvSpPr>
          <p:spPr>
            <a:xfrm>
              <a:off x="6161175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8324" y="0"/>
                  </a:moveTo>
                  <a:lnTo>
                    <a:pt x="1" y="1850"/>
                  </a:lnTo>
                  <a:lnTo>
                    <a:pt x="186" y="2405"/>
                  </a:lnTo>
                  <a:lnTo>
                    <a:pt x="8509" y="555"/>
                  </a:lnTo>
                  <a:lnTo>
                    <a:pt x="83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1021;p33">
              <a:extLst>
                <a:ext uri="{FF2B5EF4-FFF2-40B4-BE49-F238E27FC236}">
                  <a16:creationId xmlns:a16="http://schemas.microsoft.com/office/drawing/2014/main" id="{F9F35992-ED01-5CA9-B5C0-567BD1C3F7ED}"/>
                </a:ext>
              </a:extLst>
            </p:cNvPr>
            <p:cNvSpPr/>
            <p:nvPr/>
          </p:nvSpPr>
          <p:spPr>
            <a:xfrm>
              <a:off x="6142700" y="221710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8323" y="0"/>
                  </a:moveTo>
                  <a:lnTo>
                    <a:pt x="0" y="2035"/>
                  </a:lnTo>
                  <a:lnTo>
                    <a:pt x="185" y="2590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1022;p33">
              <a:extLst>
                <a:ext uri="{FF2B5EF4-FFF2-40B4-BE49-F238E27FC236}">
                  <a16:creationId xmlns:a16="http://schemas.microsoft.com/office/drawing/2014/main" id="{36F62ABE-6FDC-9C05-73CA-78BD0DA793AF}"/>
                </a:ext>
              </a:extLst>
            </p:cNvPr>
            <p:cNvSpPr/>
            <p:nvPr/>
          </p:nvSpPr>
          <p:spPr>
            <a:xfrm>
              <a:off x="611957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8323" y="0"/>
                  </a:moveTo>
                  <a:lnTo>
                    <a:pt x="0" y="2405"/>
                  </a:lnTo>
                  <a:lnTo>
                    <a:pt x="185" y="2774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1023;p33">
              <a:extLst>
                <a:ext uri="{FF2B5EF4-FFF2-40B4-BE49-F238E27FC236}">
                  <a16:creationId xmlns:a16="http://schemas.microsoft.com/office/drawing/2014/main" id="{CD6F2E1E-520A-927D-ACBD-F3237F1760C1}"/>
                </a:ext>
              </a:extLst>
            </p:cNvPr>
            <p:cNvSpPr/>
            <p:nvPr/>
          </p:nvSpPr>
          <p:spPr>
            <a:xfrm>
              <a:off x="6096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8138" y="0"/>
                  </a:moveTo>
                  <a:lnTo>
                    <a:pt x="1" y="2589"/>
                  </a:lnTo>
                  <a:lnTo>
                    <a:pt x="185" y="3144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1024;p33">
              <a:extLst>
                <a:ext uri="{FF2B5EF4-FFF2-40B4-BE49-F238E27FC236}">
                  <a16:creationId xmlns:a16="http://schemas.microsoft.com/office/drawing/2014/main" id="{CCB82C07-02E9-A4D7-E4FB-25D9CFB9BD89}"/>
                </a:ext>
              </a:extLst>
            </p:cNvPr>
            <p:cNvSpPr/>
            <p:nvPr/>
          </p:nvSpPr>
          <p:spPr>
            <a:xfrm>
              <a:off x="6068700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extrusionOk="0">
                  <a:moveTo>
                    <a:pt x="7954" y="1"/>
                  </a:moveTo>
                  <a:lnTo>
                    <a:pt x="1" y="2775"/>
                  </a:lnTo>
                  <a:lnTo>
                    <a:pt x="186" y="3330"/>
                  </a:lnTo>
                  <a:lnTo>
                    <a:pt x="8139" y="371"/>
                  </a:lnTo>
                  <a:lnTo>
                    <a:pt x="79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1025;p33">
              <a:extLst>
                <a:ext uri="{FF2B5EF4-FFF2-40B4-BE49-F238E27FC236}">
                  <a16:creationId xmlns:a16="http://schemas.microsoft.com/office/drawing/2014/main" id="{61035FA1-E5EC-EE5C-3996-CE2ABAA4D065}"/>
                </a:ext>
              </a:extLst>
            </p:cNvPr>
            <p:cNvSpPr/>
            <p:nvPr/>
          </p:nvSpPr>
          <p:spPr>
            <a:xfrm>
              <a:off x="603635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7953" y="1"/>
                  </a:moveTo>
                  <a:lnTo>
                    <a:pt x="0" y="3145"/>
                  </a:lnTo>
                  <a:lnTo>
                    <a:pt x="185" y="3700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1026;p33">
              <a:extLst>
                <a:ext uri="{FF2B5EF4-FFF2-40B4-BE49-F238E27FC236}">
                  <a16:creationId xmlns:a16="http://schemas.microsoft.com/office/drawing/2014/main" id="{284E690A-B6FA-93CE-8511-DA7B88D0E0A0}"/>
                </a:ext>
              </a:extLst>
            </p:cNvPr>
            <p:cNvSpPr/>
            <p:nvPr/>
          </p:nvSpPr>
          <p:spPr>
            <a:xfrm>
              <a:off x="6003975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7768" y="1"/>
                  </a:moveTo>
                  <a:lnTo>
                    <a:pt x="0" y="3515"/>
                  </a:lnTo>
                  <a:lnTo>
                    <a:pt x="185" y="3885"/>
                  </a:lnTo>
                  <a:lnTo>
                    <a:pt x="8138" y="371"/>
                  </a:lnTo>
                  <a:lnTo>
                    <a:pt x="77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1027;p33">
              <a:extLst>
                <a:ext uri="{FF2B5EF4-FFF2-40B4-BE49-F238E27FC236}">
                  <a16:creationId xmlns:a16="http://schemas.microsoft.com/office/drawing/2014/main" id="{4DCB6AC6-5E93-8577-877C-CE7AFE29628E}"/>
                </a:ext>
              </a:extLst>
            </p:cNvPr>
            <p:cNvSpPr/>
            <p:nvPr/>
          </p:nvSpPr>
          <p:spPr>
            <a:xfrm>
              <a:off x="59669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7769" y="1"/>
                  </a:moveTo>
                  <a:lnTo>
                    <a:pt x="1" y="3700"/>
                  </a:lnTo>
                  <a:lnTo>
                    <a:pt x="371" y="4254"/>
                  </a:lnTo>
                  <a:lnTo>
                    <a:pt x="7954" y="371"/>
                  </a:lnTo>
                  <a:lnTo>
                    <a:pt x="77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1028;p33">
              <a:extLst>
                <a:ext uri="{FF2B5EF4-FFF2-40B4-BE49-F238E27FC236}">
                  <a16:creationId xmlns:a16="http://schemas.microsoft.com/office/drawing/2014/main" id="{963C8E16-928D-36A5-8FDA-8724C5DD646D}"/>
                </a:ext>
              </a:extLst>
            </p:cNvPr>
            <p:cNvSpPr/>
            <p:nvPr/>
          </p:nvSpPr>
          <p:spPr>
            <a:xfrm>
              <a:off x="5930000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extrusionOk="0">
                  <a:moveTo>
                    <a:pt x="7583" y="0"/>
                  </a:moveTo>
                  <a:lnTo>
                    <a:pt x="0" y="4069"/>
                  </a:lnTo>
                  <a:lnTo>
                    <a:pt x="185" y="4624"/>
                  </a:lnTo>
                  <a:lnTo>
                    <a:pt x="7768" y="555"/>
                  </a:lnTo>
                  <a:lnTo>
                    <a:pt x="75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1029;p33">
              <a:extLst>
                <a:ext uri="{FF2B5EF4-FFF2-40B4-BE49-F238E27FC236}">
                  <a16:creationId xmlns:a16="http://schemas.microsoft.com/office/drawing/2014/main" id="{55F257E3-F932-8C25-8020-0EC2BE632A41}"/>
                </a:ext>
              </a:extLst>
            </p:cNvPr>
            <p:cNvSpPr/>
            <p:nvPr/>
          </p:nvSpPr>
          <p:spPr>
            <a:xfrm>
              <a:off x="5888375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7399" y="0"/>
                  </a:moveTo>
                  <a:lnTo>
                    <a:pt x="1" y="4254"/>
                  </a:lnTo>
                  <a:lnTo>
                    <a:pt x="371" y="4809"/>
                  </a:lnTo>
                  <a:lnTo>
                    <a:pt x="7769" y="370"/>
                  </a:lnTo>
                  <a:lnTo>
                    <a:pt x="73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1030;p33">
              <a:extLst>
                <a:ext uri="{FF2B5EF4-FFF2-40B4-BE49-F238E27FC236}">
                  <a16:creationId xmlns:a16="http://schemas.microsoft.com/office/drawing/2014/main" id="{F1B392BA-6285-37C8-D5C5-8CFFCEDF5D32}"/>
                </a:ext>
              </a:extLst>
            </p:cNvPr>
            <p:cNvSpPr/>
            <p:nvPr/>
          </p:nvSpPr>
          <p:spPr>
            <a:xfrm>
              <a:off x="5856025" y="1458800"/>
              <a:ext cx="184975" cy="124850"/>
            </a:xfrm>
            <a:custGeom>
              <a:avLst/>
              <a:gdLst/>
              <a:ahLst/>
              <a:cxnLst/>
              <a:rect l="l" t="t" r="r" b="b"/>
              <a:pathLst>
                <a:path w="7399" h="4994" extrusionOk="0">
                  <a:moveTo>
                    <a:pt x="7213" y="0"/>
                  </a:moveTo>
                  <a:lnTo>
                    <a:pt x="0" y="4624"/>
                  </a:lnTo>
                  <a:lnTo>
                    <a:pt x="185" y="4994"/>
                  </a:lnTo>
                  <a:lnTo>
                    <a:pt x="7398" y="555"/>
                  </a:lnTo>
                  <a:lnTo>
                    <a:pt x="72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1031;p33">
              <a:extLst>
                <a:ext uri="{FF2B5EF4-FFF2-40B4-BE49-F238E27FC236}">
                  <a16:creationId xmlns:a16="http://schemas.microsoft.com/office/drawing/2014/main" id="{D199CAFA-AD92-0146-C20C-6FB6D4A68EC7}"/>
                </a:ext>
              </a:extLst>
            </p:cNvPr>
            <p:cNvSpPr/>
            <p:nvPr/>
          </p:nvSpPr>
          <p:spPr>
            <a:xfrm>
              <a:off x="5800525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7029" y="1"/>
                  </a:moveTo>
                  <a:lnTo>
                    <a:pt x="1" y="4625"/>
                  </a:lnTo>
                  <a:lnTo>
                    <a:pt x="371" y="5180"/>
                  </a:lnTo>
                  <a:lnTo>
                    <a:pt x="7399" y="371"/>
                  </a:lnTo>
                  <a:lnTo>
                    <a:pt x="70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1032;p33">
              <a:extLst>
                <a:ext uri="{FF2B5EF4-FFF2-40B4-BE49-F238E27FC236}">
                  <a16:creationId xmlns:a16="http://schemas.microsoft.com/office/drawing/2014/main" id="{FAC9781D-C23E-B2F5-4D8E-2A820437AFCD}"/>
                </a:ext>
              </a:extLst>
            </p:cNvPr>
            <p:cNvSpPr/>
            <p:nvPr/>
          </p:nvSpPr>
          <p:spPr>
            <a:xfrm>
              <a:off x="5754300" y="13108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6843" y="1"/>
                  </a:moveTo>
                  <a:lnTo>
                    <a:pt x="0" y="5179"/>
                  </a:lnTo>
                  <a:lnTo>
                    <a:pt x="185" y="5549"/>
                  </a:lnTo>
                  <a:lnTo>
                    <a:pt x="7213" y="556"/>
                  </a:lnTo>
                  <a:lnTo>
                    <a:pt x="68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1033;p33">
              <a:extLst>
                <a:ext uri="{FF2B5EF4-FFF2-40B4-BE49-F238E27FC236}">
                  <a16:creationId xmlns:a16="http://schemas.microsoft.com/office/drawing/2014/main" id="{5BA19085-4A6A-C600-3CC4-C06EE7D5E949}"/>
                </a:ext>
              </a:extLst>
            </p:cNvPr>
            <p:cNvSpPr/>
            <p:nvPr/>
          </p:nvSpPr>
          <p:spPr>
            <a:xfrm>
              <a:off x="5703425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6659" y="0"/>
                  </a:moveTo>
                  <a:lnTo>
                    <a:pt x="1" y="5179"/>
                  </a:lnTo>
                  <a:lnTo>
                    <a:pt x="186" y="5549"/>
                  </a:lnTo>
                  <a:lnTo>
                    <a:pt x="7029" y="370"/>
                  </a:lnTo>
                  <a:lnTo>
                    <a:pt x="66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1034;p33">
              <a:extLst>
                <a:ext uri="{FF2B5EF4-FFF2-40B4-BE49-F238E27FC236}">
                  <a16:creationId xmlns:a16="http://schemas.microsoft.com/office/drawing/2014/main" id="{5AEB1D04-891D-CB5E-42D4-761CDAB61D68}"/>
                </a:ext>
              </a:extLst>
            </p:cNvPr>
            <p:cNvSpPr/>
            <p:nvPr/>
          </p:nvSpPr>
          <p:spPr>
            <a:xfrm>
              <a:off x="5647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6474" y="0"/>
                  </a:moveTo>
                  <a:lnTo>
                    <a:pt x="0" y="5549"/>
                  </a:lnTo>
                  <a:lnTo>
                    <a:pt x="370" y="5919"/>
                  </a:lnTo>
                  <a:lnTo>
                    <a:pt x="6843" y="370"/>
                  </a:lnTo>
                  <a:lnTo>
                    <a:pt x="6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1035;p33">
              <a:extLst>
                <a:ext uri="{FF2B5EF4-FFF2-40B4-BE49-F238E27FC236}">
                  <a16:creationId xmlns:a16="http://schemas.microsoft.com/office/drawing/2014/main" id="{05D31D84-6382-18FD-D379-438D7EC0EF12}"/>
                </a:ext>
              </a:extLst>
            </p:cNvPr>
            <p:cNvSpPr/>
            <p:nvPr/>
          </p:nvSpPr>
          <p:spPr>
            <a:xfrm>
              <a:off x="5583200" y="1093525"/>
              <a:ext cx="166500" cy="152600"/>
            </a:xfrm>
            <a:custGeom>
              <a:avLst/>
              <a:gdLst/>
              <a:ahLst/>
              <a:cxnLst/>
              <a:rect l="l" t="t" r="r" b="b"/>
              <a:pathLst>
                <a:path w="6660" h="6104" extrusionOk="0">
                  <a:moveTo>
                    <a:pt x="6289" y="0"/>
                  </a:moveTo>
                  <a:lnTo>
                    <a:pt x="1" y="5734"/>
                  </a:lnTo>
                  <a:lnTo>
                    <a:pt x="186" y="6103"/>
                  </a:lnTo>
                  <a:lnTo>
                    <a:pt x="6659" y="370"/>
                  </a:lnTo>
                  <a:lnTo>
                    <a:pt x="62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1036;p33">
              <a:extLst>
                <a:ext uri="{FF2B5EF4-FFF2-40B4-BE49-F238E27FC236}">
                  <a16:creationId xmlns:a16="http://schemas.microsoft.com/office/drawing/2014/main" id="{7727CEE2-8487-B72D-CB97-78DDAE1762F2}"/>
                </a:ext>
              </a:extLst>
            </p:cNvPr>
            <p:cNvSpPr/>
            <p:nvPr/>
          </p:nvSpPr>
          <p:spPr>
            <a:xfrm>
              <a:off x="55369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6104" y="1"/>
                  </a:moveTo>
                  <a:lnTo>
                    <a:pt x="0" y="5919"/>
                  </a:lnTo>
                  <a:lnTo>
                    <a:pt x="370" y="6289"/>
                  </a:lnTo>
                  <a:lnTo>
                    <a:pt x="6474" y="371"/>
                  </a:lnTo>
                  <a:lnTo>
                    <a:pt x="6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1037;p33">
              <a:extLst>
                <a:ext uri="{FF2B5EF4-FFF2-40B4-BE49-F238E27FC236}">
                  <a16:creationId xmlns:a16="http://schemas.microsoft.com/office/drawing/2014/main" id="{17F75A33-DD7D-ABFA-2E3A-5090F9C62816}"/>
                </a:ext>
              </a:extLst>
            </p:cNvPr>
            <p:cNvSpPr/>
            <p:nvPr/>
          </p:nvSpPr>
          <p:spPr>
            <a:xfrm>
              <a:off x="5476875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5918" y="0"/>
                  </a:moveTo>
                  <a:lnTo>
                    <a:pt x="0" y="6104"/>
                  </a:lnTo>
                  <a:lnTo>
                    <a:pt x="370" y="6474"/>
                  </a:lnTo>
                  <a:lnTo>
                    <a:pt x="6288" y="370"/>
                  </a:lnTo>
                  <a:lnTo>
                    <a:pt x="59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1038;p33">
              <a:extLst>
                <a:ext uri="{FF2B5EF4-FFF2-40B4-BE49-F238E27FC236}">
                  <a16:creationId xmlns:a16="http://schemas.microsoft.com/office/drawing/2014/main" id="{4C490EB0-998E-7536-90AE-19395369A142}"/>
                </a:ext>
              </a:extLst>
            </p:cNvPr>
            <p:cNvSpPr/>
            <p:nvPr/>
          </p:nvSpPr>
          <p:spPr>
            <a:xfrm>
              <a:off x="5416750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549" y="1"/>
                  </a:moveTo>
                  <a:lnTo>
                    <a:pt x="1" y="6289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5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1039;p33">
              <a:extLst>
                <a:ext uri="{FF2B5EF4-FFF2-40B4-BE49-F238E27FC236}">
                  <a16:creationId xmlns:a16="http://schemas.microsoft.com/office/drawing/2014/main" id="{3F58479E-3B4A-BBA0-CC40-C8FD179D6474}"/>
                </a:ext>
              </a:extLst>
            </p:cNvPr>
            <p:cNvSpPr/>
            <p:nvPr/>
          </p:nvSpPr>
          <p:spPr>
            <a:xfrm>
              <a:off x="5352025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5549" y="1"/>
                  </a:moveTo>
                  <a:lnTo>
                    <a:pt x="0" y="6474"/>
                  </a:lnTo>
                  <a:lnTo>
                    <a:pt x="370" y="6844"/>
                  </a:lnTo>
                  <a:lnTo>
                    <a:pt x="5919" y="186"/>
                  </a:lnTo>
                  <a:lnTo>
                    <a:pt x="55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1040;p33">
              <a:extLst>
                <a:ext uri="{FF2B5EF4-FFF2-40B4-BE49-F238E27FC236}">
                  <a16:creationId xmlns:a16="http://schemas.microsoft.com/office/drawing/2014/main" id="{35BA8694-539B-A018-2BE6-E31C2FD9D073}"/>
                </a:ext>
              </a:extLst>
            </p:cNvPr>
            <p:cNvSpPr/>
            <p:nvPr/>
          </p:nvSpPr>
          <p:spPr>
            <a:xfrm>
              <a:off x="52872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5180" y="0"/>
                  </a:moveTo>
                  <a:lnTo>
                    <a:pt x="1" y="6843"/>
                  </a:lnTo>
                  <a:lnTo>
                    <a:pt x="371" y="7028"/>
                  </a:lnTo>
                  <a:lnTo>
                    <a:pt x="5550" y="370"/>
                  </a:lnTo>
                  <a:lnTo>
                    <a:pt x="5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1041;p33">
              <a:extLst>
                <a:ext uri="{FF2B5EF4-FFF2-40B4-BE49-F238E27FC236}">
                  <a16:creationId xmlns:a16="http://schemas.microsoft.com/office/drawing/2014/main" id="{0FA9D04B-B205-3FE6-B1CA-C8344D6AACBE}"/>
                </a:ext>
              </a:extLst>
            </p:cNvPr>
            <p:cNvSpPr/>
            <p:nvPr/>
          </p:nvSpPr>
          <p:spPr>
            <a:xfrm>
              <a:off x="5217925" y="732850"/>
              <a:ext cx="134125" cy="180350"/>
            </a:xfrm>
            <a:custGeom>
              <a:avLst/>
              <a:gdLst/>
              <a:ahLst/>
              <a:cxnLst/>
              <a:rect l="l" t="t" r="r" b="b"/>
              <a:pathLst>
                <a:path w="5365" h="7214" extrusionOk="0">
                  <a:moveTo>
                    <a:pt x="4994" y="1"/>
                  </a:moveTo>
                  <a:lnTo>
                    <a:pt x="1" y="7029"/>
                  </a:lnTo>
                  <a:lnTo>
                    <a:pt x="371" y="7214"/>
                  </a:lnTo>
                  <a:lnTo>
                    <a:pt x="5364" y="371"/>
                  </a:lnTo>
                  <a:lnTo>
                    <a:pt x="49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1042;p33">
              <a:extLst>
                <a:ext uri="{FF2B5EF4-FFF2-40B4-BE49-F238E27FC236}">
                  <a16:creationId xmlns:a16="http://schemas.microsoft.com/office/drawing/2014/main" id="{41B24251-6403-FD26-1584-504F498CDE35}"/>
                </a:ext>
              </a:extLst>
            </p:cNvPr>
            <p:cNvSpPr/>
            <p:nvPr/>
          </p:nvSpPr>
          <p:spPr>
            <a:xfrm>
              <a:off x="514857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4809" y="0"/>
                  </a:moveTo>
                  <a:lnTo>
                    <a:pt x="0" y="7213"/>
                  </a:lnTo>
                  <a:lnTo>
                    <a:pt x="555" y="7398"/>
                  </a:lnTo>
                  <a:lnTo>
                    <a:pt x="5179" y="370"/>
                  </a:lnTo>
                  <a:lnTo>
                    <a:pt x="48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1043;p33">
              <a:extLst>
                <a:ext uri="{FF2B5EF4-FFF2-40B4-BE49-F238E27FC236}">
                  <a16:creationId xmlns:a16="http://schemas.microsoft.com/office/drawing/2014/main" id="{C9E3FC9A-FFC9-7FFC-0D66-0E32BAA2D540}"/>
                </a:ext>
              </a:extLst>
            </p:cNvPr>
            <p:cNvSpPr/>
            <p:nvPr/>
          </p:nvSpPr>
          <p:spPr>
            <a:xfrm>
              <a:off x="50792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4439" y="1"/>
                  </a:moveTo>
                  <a:lnTo>
                    <a:pt x="0" y="7399"/>
                  </a:lnTo>
                  <a:lnTo>
                    <a:pt x="370" y="7584"/>
                  </a:lnTo>
                  <a:lnTo>
                    <a:pt x="4994" y="371"/>
                  </a:lnTo>
                  <a:lnTo>
                    <a:pt x="44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1044;p33">
              <a:extLst>
                <a:ext uri="{FF2B5EF4-FFF2-40B4-BE49-F238E27FC236}">
                  <a16:creationId xmlns:a16="http://schemas.microsoft.com/office/drawing/2014/main" id="{878EF6F6-0532-8581-0363-9C6EA1B6F25E}"/>
                </a:ext>
              </a:extLst>
            </p:cNvPr>
            <p:cNvSpPr/>
            <p:nvPr/>
          </p:nvSpPr>
          <p:spPr>
            <a:xfrm>
              <a:off x="50052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4440" y="0"/>
                  </a:moveTo>
                  <a:lnTo>
                    <a:pt x="1" y="7398"/>
                  </a:lnTo>
                  <a:lnTo>
                    <a:pt x="556" y="7768"/>
                  </a:lnTo>
                  <a:lnTo>
                    <a:pt x="4810" y="370"/>
                  </a:lnTo>
                  <a:lnTo>
                    <a:pt x="44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1045;p33">
              <a:extLst>
                <a:ext uri="{FF2B5EF4-FFF2-40B4-BE49-F238E27FC236}">
                  <a16:creationId xmlns:a16="http://schemas.microsoft.com/office/drawing/2014/main" id="{431E9E62-4184-1C97-768D-D4EF50E9F344}"/>
                </a:ext>
              </a:extLst>
            </p:cNvPr>
            <p:cNvSpPr/>
            <p:nvPr/>
          </p:nvSpPr>
          <p:spPr>
            <a:xfrm>
              <a:off x="4931250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4070" y="1"/>
                  </a:moveTo>
                  <a:lnTo>
                    <a:pt x="1" y="7399"/>
                  </a:lnTo>
                  <a:lnTo>
                    <a:pt x="556" y="7769"/>
                  </a:lnTo>
                  <a:lnTo>
                    <a:pt x="4625" y="186"/>
                  </a:lnTo>
                  <a:lnTo>
                    <a:pt x="40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1046;p33">
              <a:extLst>
                <a:ext uri="{FF2B5EF4-FFF2-40B4-BE49-F238E27FC236}">
                  <a16:creationId xmlns:a16="http://schemas.microsoft.com/office/drawing/2014/main" id="{5AD3EC85-09B0-086C-0C9C-887272F5D17D}"/>
                </a:ext>
              </a:extLst>
            </p:cNvPr>
            <p:cNvSpPr/>
            <p:nvPr/>
          </p:nvSpPr>
          <p:spPr>
            <a:xfrm>
              <a:off x="4857275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884" y="0"/>
                  </a:moveTo>
                  <a:lnTo>
                    <a:pt x="1" y="7583"/>
                  </a:lnTo>
                  <a:lnTo>
                    <a:pt x="555" y="7953"/>
                  </a:lnTo>
                  <a:lnTo>
                    <a:pt x="4254" y="185"/>
                  </a:lnTo>
                  <a:lnTo>
                    <a:pt x="38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1047;p33">
              <a:extLst>
                <a:ext uri="{FF2B5EF4-FFF2-40B4-BE49-F238E27FC236}">
                  <a16:creationId xmlns:a16="http://schemas.microsoft.com/office/drawing/2014/main" id="{309C03BD-26E3-CB20-8D24-3682C19EAE38}"/>
                </a:ext>
              </a:extLst>
            </p:cNvPr>
            <p:cNvSpPr/>
            <p:nvPr/>
          </p:nvSpPr>
          <p:spPr>
            <a:xfrm>
              <a:off x="4783300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329" y="1"/>
                  </a:moveTo>
                  <a:lnTo>
                    <a:pt x="0" y="7954"/>
                  </a:lnTo>
                  <a:lnTo>
                    <a:pt x="370" y="8139"/>
                  </a:lnTo>
                  <a:lnTo>
                    <a:pt x="3884" y="371"/>
                  </a:lnTo>
                  <a:lnTo>
                    <a:pt x="33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1048;p33">
              <a:extLst>
                <a:ext uri="{FF2B5EF4-FFF2-40B4-BE49-F238E27FC236}">
                  <a16:creationId xmlns:a16="http://schemas.microsoft.com/office/drawing/2014/main" id="{B918DFA6-8CE6-1659-B9FF-60C20DECB6DA}"/>
                </a:ext>
              </a:extLst>
            </p:cNvPr>
            <p:cNvSpPr/>
            <p:nvPr/>
          </p:nvSpPr>
          <p:spPr>
            <a:xfrm>
              <a:off x="47047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3329" y="0"/>
                  </a:moveTo>
                  <a:lnTo>
                    <a:pt x="0" y="7953"/>
                  </a:lnTo>
                  <a:lnTo>
                    <a:pt x="555" y="8138"/>
                  </a:lnTo>
                  <a:lnTo>
                    <a:pt x="3699" y="185"/>
                  </a:lnTo>
                  <a:lnTo>
                    <a:pt x="33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1049;p33">
              <a:extLst>
                <a:ext uri="{FF2B5EF4-FFF2-40B4-BE49-F238E27FC236}">
                  <a16:creationId xmlns:a16="http://schemas.microsoft.com/office/drawing/2014/main" id="{13B0B906-0B5B-0A62-E6F1-92CE7B565890}"/>
                </a:ext>
              </a:extLst>
            </p:cNvPr>
            <p:cNvSpPr/>
            <p:nvPr/>
          </p:nvSpPr>
          <p:spPr>
            <a:xfrm>
              <a:off x="462607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2960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515" y="185"/>
                  </a:lnTo>
                  <a:lnTo>
                    <a:pt x="29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1050;p33">
              <a:extLst>
                <a:ext uri="{FF2B5EF4-FFF2-40B4-BE49-F238E27FC236}">
                  <a16:creationId xmlns:a16="http://schemas.microsoft.com/office/drawing/2014/main" id="{F12E19FE-1CF5-08D1-D271-E5E419AF7BC5}"/>
                </a:ext>
              </a:extLst>
            </p:cNvPr>
            <p:cNvSpPr/>
            <p:nvPr/>
          </p:nvSpPr>
          <p:spPr>
            <a:xfrm>
              <a:off x="4547475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2590" y="1"/>
                  </a:moveTo>
                  <a:lnTo>
                    <a:pt x="1" y="8139"/>
                  </a:lnTo>
                  <a:lnTo>
                    <a:pt x="556" y="8324"/>
                  </a:lnTo>
                  <a:lnTo>
                    <a:pt x="3145" y="186"/>
                  </a:lnTo>
                  <a:lnTo>
                    <a:pt x="25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1051;p33">
              <a:extLst>
                <a:ext uri="{FF2B5EF4-FFF2-40B4-BE49-F238E27FC236}">
                  <a16:creationId xmlns:a16="http://schemas.microsoft.com/office/drawing/2014/main" id="{4F87DB5A-6A7A-5C18-D188-4C8A8DA480FF}"/>
                </a:ext>
              </a:extLst>
            </p:cNvPr>
            <p:cNvSpPr/>
            <p:nvPr/>
          </p:nvSpPr>
          <p:spPr>
            <a:xfrm>
              <a:off x="4468875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2220" y="1"/>
                  </a:moveTo>
                  <a:lnTo>
                    <a:pt x="1" y="8139"/>
                  </a:lnTo>
                  <a:lnTo>
                    <a:pt x="370" y="8324"/>
                  </a:lnTo>
                  <a:lnTo>
                    <a:pt x="27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1052;p33">
              <a:extLst>
                <a:ext uri="{FF2B5EF4-FFF2-40B4-BE49-F238E27FC236}">
                  <a16:creationId xmlns:a16="http://schemas.microsoft.com/office/drawing/2014/main" id="{829CF1DC-1ABF-F1C2-F792-35B359A0EBAD}"/>
                </a:ext>
              </a:extLst>
            </p:cNvPr>
            <p:cNvSpPr/>
            <p:nvPr/>
          </p:nvSpPr>
          <p:spPr>
            <a:xfrm>
              <a:off x="438565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extrusionOk="0">
                  <a:moveTo>
                    <a:pt x="2035" y="0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25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1053;p33">
              <a:extLst>
                <a:ext uri="{FF2B5EF4-FFF2-40B4-BE49-F238E27FC236}">
                  <a16:creationId xmlns:a16="http://schemas.microsoft.com/office/drawing/2014/main" id="{C49E847D-5102-6680-8B98-1E236245A49A}"/>
                </a:ext>
              </a:extLst>
            </p:cNvPr>
            <p:cNvSpPr/>
            <p:nvPr/>
          </p:nvSpPr>
          <p:spPr>
            <a:xfrm>
              <a:off x="4302425" y="293600"/>
              <a:ext cx="55500" cy="212725"/>
            </a:xfrm>
            <a:custGeom>
              <a:avLst/>
              <a:gdLst/>
              <a:ahLst/>
              <a:cxnLst/>
              <a:rect l="l" t="t" r="r" b="b"/>
              <a:pathLst>
                <a:path w="2220" h="8509" extrusionOk="0">
                  <a:moveTo>
                    <a:pt x="1850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220" y="185"/>
                  </a:lnTo>
                  <a:lnTo>
                    <a:pt x="18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1054;p33">
              <a:extLst>
                <a:ext uri="{FF2B5EF4-FFF2-40B4-BE49-F238E27FC236}">
                  <a16:creationId xmlns:a16="http://schemas.microsoft.com/office/drawing/2014/main" id="{C0505BD2-D663-346E-4A8C-98F216346CE9}"/>
                </a:ext>
              </a:extLst>
            </p:cNvPr>
            <p:cNvSpPr/>
            <p:nvPr/>
          </p:nvSpPr>
          <p:spPr>
            <a:xfrm>
              <a:off x="4223825" y="27972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extrusionOk="0">
                  <a:moveTo>
                    <a:pt x="1295" y="1"/>
                  </a:moveTo>
                  <a:lnTo>
                    <a:pt x="0" y="8323"/>
                  </a:lnTo>
                  <a:lnTo>
                    <a:pt x="370" y="8508"/>
                  </a:lnTo>
                  <a:lnTo>
                    <a:pt x="18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1055;p33">
              <a:extLst>
                <a:ext uri="{FF2B5EF4-FFF2-40B4-BE49-F238E27FC236}">
                  <a16:creationId xmlns:a16="http://schemas.microsoft.com/office/drawing/2014/main" id="{409FED01-1BCA-5306-CBD9-764F7CC01F87}"/>
                </a:ext>
              </a:extLst>
            </p:cNvPr>
            <p:cNvSpPr/>
            <p:nvPr/>
          </p:nvSpPr>
          <p:spPr>
            <a:xfrm>
              <a:off x="4140600" y="2612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1110" y="1"/>
                  </a:moveTo>
                  <a:lnTo>
                    <a:pt x="0" y="8509"/>
                  </a:lnTo>
                  <a:lnTo>
                    <a:pt x="370" y="8693"/>
                  </a:lnTo>
                  <a:lnTo>
                    <a:pt x="1665" y="186"/>
                  </a:lnTo>
                  <a:lnTo>
                    <a:pt x="11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1056;p33">
              <a:extLst>
                <a:ext uri="{FF2B5EF4-FFF2-40B4-BE49-F238E27FC236}">
                  <a16:creationId xmlns:a16="http://schemas.microsoft.com/office/drawing/2014/main" id="{892B43A7-55F7-4379-498E-F619FFE45838}"/>
                </a:ext>
              </a:extLst>
            </p:cNvPr>
            <p:cNvSpPr/>
            <p:nvPr/>
          </p:nvSpPr>
          <p:spPr>
            <a:xfrm>
              <a:off x="4057350" y="251975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extrusionOk="0">
                  <a:moveTo>
                    <a:pt x="741" y="1"/>
                  </a:moveTo>
                  <a:lnTo>
                    <a:pt x="1" y="8509"/>
                  </a:lnTo>
                  <a:lnTo>
                    <a:pt x="371" y="8509"/>
                  </a:lnTo>
                  <a:lnTo>
                    <a:pt x="12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1057;p33">
              <a:extLst>
                <a:ext uri="{FF2B5EF4-FFF2-40B4-BE49-F238E27FC236}">
                  <a16:creationId xmlns:a16="http://schemas.microsoft.com/office/drawing/2014/main" id="{C262B201-55B1-BC74-5A76-147997AA457A}"/>
                </a:ext>
              </a:extLst>
            </p:cNvPr>
            <p:cNvSpPr/>
            <p:nvPr/>
          </p:nvSpPr>
          <p:spPr>
            <a:xfrm>
              <a:off x="3969500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741" y="1"/>
                  </a:moveTo>
                  <a:lnTo>
                    <a:pt x="1" y="8509"/>
                  </a:lnTo>
                  <a:lnTo>
                    <a:pt x="556" y="8694"/>
                  </a:lnTo>
                  <a:lnTo>
                    <a:pt x="1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1058;p33">
              <a:extLst>
                <a:ext uri="{FF2B5EF4-FFF2-40B4-BE49-F238E27FC236}">
                  <a16:creationId xmlns:a16="http://schemas.microsoft.com/office/drawing/2014/main" id="{497D06AB-5616-3487-A350-553E7CA97645}"/>
                </a:ext>
              </a:extLst>
            </p:cNvPr>
            <p:cNvSpPr/>
            <p:nvPr/>
          </p:nvSpPr>
          <p:spPr>
            <a:xfrm>
              <a:off x="38862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371" y="0"/>
                  </a:moveTo>
                  <a:lnTo>
                    <a:pt x="1" y="8693"/>
                  </a:lnTo>
                  <a:lnTo>
                    <a:pt x="556" y="8693"/>
                  </a:lnTo>
                  <a:lnTo>
                    <a:pt x="925" y="185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94740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A86574-E67D-4126-9852-6B5CA4188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A5810-459F-5732-B2B8-B940B84D2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7A98C-D22B-5776-D703-D808BCBA0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60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9DE48B4-E294-71F0-C28B-CB7D7F5678FA}"/>
              </a:ext>
            </a:extLst>
          </p:cNvPr>
          <p:cNvGrpSpPr/>
          <p:nvPr/>
        </p:nvGrpSpPr>
        <p:grpSpPr>
          <a:xfrm>
            <a:off x="1149963" y="2368847"/>
            <a:ext cx="474920" cy="485773"/>
            <a:chOff x="756571" y="2520991"/>
            <a:chExt cx="474920" cy="485773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F4D7A36B-333B-282A-A02C-8F94E4F9E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571" y="2520991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6" name="Arc 6">
              <a:extLst>
                <a:ext uri="{FF2B5EF4-FFF2-40B4-BE49-F238E27FC236}">
                  <a16:creationId xmlns:a16="http://schemas.microsoft.com/office/drawing/2014/main" id="{49A7C3D2-6B10-A49B-B288-08EAA84CB2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8609" y="2642290"/>
              <a:ext cx="479096" cy="243172"/>
            </a:xfrm>
            <a:custGeom>
              <a:avLst/>
              <a:gdLst>
                <a:gd name="T0" fmla="*/ 0 w 43200"/>
                <a:gd name="T1" fmla="*/ 4 h 21615"/>
                <a:gd name="T2" fmla="*/ 8 w 43200"/>
                <a:gd name="T3" fmla="*/ 4 h 21615"/>
                <a:gd name="T4" fmla="*/ 4 w 432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Oval 7">
            <a:extLst>
              <a:ext uri="{FF2B5EF4-FFF2-40B4-BE49-F238E27FC236}">
                <a16:creationId xmlns:a16="http://schemas.microsoft.com/office/drawing/2014/main" id="{ABFE512B-135F-2B47-3659-F540A9878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392" y="4648456"/>
            <a:ext cx="474918" cy="4857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868523C3-64D0-EE70-3944-8830F5C12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392" y="1581837"/>
            <a:ext cx="474918" cy="485775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明朝 ProN W3" pitchFamily="1" charset="-128"/>
                <a:sym typeface="Times New Roman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F6BA28D-9C5F-9A91-41B4-8CE21F868F90}"/>
              </a:ext>
            </a:extLst>
          </p:cNvPr>
          <p:cNvGrpSpPr/>
          <p:nvPr/>
        </p:nvGrpSpPr>
        <p:grpSpPr>
          <a:xfrm>
            <a:off x="1149963" y="3117862"/>
            <a:ext cx="474920" cy="490642"/>
            <a:chOff x="756571" y="3270006"/>
            <a:chExt cx="474920" cy="490642"/>
          </a:xfrm>
        </p:grpSpPr>
        <p:sp>
          <p:nvSpPr>
            <p:cNvPr id="9" name="Oval 10">
              <a:extLst>
                <a:ext uri="{FF2B5EF4-FFF2-40B4-BE49-F238E27FC236}">
                  <a16:creationId xmlns:a16="http://schemas.microsoft.com/office/drawing/2014/main" id="{EA845919-3B47-9AD6-58E0-FA3803D1F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571" y="3270006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10" name="Arc 11">
              <a:extLst>
                <a:ext uri="{FF2B5EF4-FFF2-40B4-BE49-F238E27FC236}">
                  <a16:creationId xmlns:a16="http://schemas.microsoft.com/office/drawing/2014/main" id="{87BF03AD-05C4-8BAA-E3BC-D6EC31DFAE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6601" y="3519288"/>
              <a:ext cx="239548" cy="243172"/>
            </a:xfrm>
            <a:custGeom>
              <a:avLst/>
              <a:gdLst>
                <a:gd name="T0" fmla="*/ 0 w 21600"/>
                <a:gd name="T1" fmla="*/ 4 h 21615"/>
                <a:gd name="T2" fmla="*/ 4 w 21600"/>
                <a:gd name="T3" fmla="*/ 0 h 21615"/>
                <a:gd name="T4" fmla="*/ 4 w 216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</a:path>
                <a:path w="216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606E15-942F-50EE-C9F1-A37302B46517}"/>
              </a:ext>
            </a:extLst>
          </p:cNvPr>
          <p:cNvGrpSpPr/>
          <p:nvPr/>
        </p:nvGrpSpPr>
        <p:grpSpPr>
          <a:xfrm>
            <a:off x="1149963" y="3907583"/>
            <a:ext cx="488077" cy="492770"/>
            <a:chOff x="756571" y="4059727"/>
            <a:chExt cx="488077" cy="492770"/>
          </a:xfrm>
        </p:grpSpPr>
        <p:sp>
          <p:nvSpPr>
            <p:cNvPr id="11" name="Oval 13">
              <a:extLst>
                <a:ext uri="{FF2B5EF4-FFF2-40B4-BE49-F238E27FC236}">
                  <a16:creationId xmlns:a16="http://schemas.microsoft.com/office/drawing/2014/main" id="{5B845381-6DB3-A949-4586-331812B3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571" y="4059727"/>
              <a:ext cx="483060" cy="485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  <a:ea typeface="ヒラギノ明朝 ProN W3" pitchFamily="1" charset="-128"/>
                  <a:sym typeface="Times New Roman" pitchFamily="18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12" name="Arc 14">
              <a:extLst>
                <a:ext uri="{FF2B5EF4-FFF2-40B4-BE49-F238E27FC236}">
                  <a16:creationId xmlns:a16="http://schemas.microsoft.com/office/drawing/2014/main" id="{0271DE1B-3712-C06B-F1A8-6BDBC3C3E3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55728" y="4063577"/>
              <a:ext cx="489766" cy="488074"/>
            </a:xfrm>
            <a:custGeom>
              <a:avLst/>
              <a:gdLst>
                <a:gd name="T0" fmla="*/ 0 w 43200"/>
                <a:gd name="T1" fmla="*/ 4 h 43193"/>
                <a:gd name="T2" fmla="*/ 4 w 43200"/>
                <a:gd name="T3" fmla="*/ 8 h 43193"/>
                <a:gd name="T4" fmla="*/ 4 w 43200"/>
                <a:gd name="T5" fmla="*/ 4 h 431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193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</a:path>
                <a:path w="43200" h="43193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170D542-8941-6D0D-A914-3C8F2353455E}"/>
              </a:ext>
            </a:extLst>
          </p:cNvPr>
          <p:cNvGrpSpPr/>
          <p:nvPr/>
        </p:nvGrpSpPr>
        <p:grpSpPr>
          <a:xfrm>
            <a:off x="2187778" y="2368846"/>
            <a:ext cx="474920" cy="485773"/>
            <a:chOff x="1794386" y="2520990"/>
            <a:chExt cx="474920" cy="485773"/>
          </a:xfrm>
        </p:grpSpPr>
        <p:sp>
          <p:nvSpPr>
            <p:cNvPr id="13" name="Oval 5">
              <a:extLst>
                <a:ext uri="{FF2B5EF4-FFF2-40B4-BE49-F238E27FC236}">
                  <a16:creationId xmlns:a16="http://schemas.microsoft.com/office/drawing/2014/main" id="{CFD920C1-09BA-D534-76D8-213EFD1F1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386" y="2520990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14" name="Arc 6">
              <a:extLst>
                <a:ext uri="{FF2B5EF4-FFF2-40B4-BE49-F238E27FC236}">
                  <a16:creationId xmlns:a16="http://schemas.microsoft.com/office/drawing/2014/main" id="{EB8F6461-A98E-2431-BC66-3D3D6E93D82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676424" y="2642289"/>
              <a:ext cx="479096" cy="243172"/>
            </a:xfrm>
            <a:custGeom>
              <a:avLst/>
              <a:gdLst>
                <a:gd name="T0" fmla="*/ 0 w 43200"/>
                <a:gd name="T1" fmla="*/ 4 h 21615"/>
                <a:gd name="T2" fmla="*/ 8 w 43200"/>
                <a:gd name="T3" fmla="*/ 4 h 21615"/>
                <a:gd name="T4" fmla="*/ 4 w 432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" name="Oval 7">
            <a:extLst>
              <a:ext uri="{FF2B5EF4-FFF2-40B4-BE49-F238E27FC236}">
                <a16:creationId xmlns:a16="http://schemas.microsoft.com/office/drawing/2014/main" id="{0AE1EC72-3206-5534-0D44-20A6C4800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207" y="4648455"/>
            <a:ext cx="474918" cy="4857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 sz="1400">
              <a:latin typeface="Arial" pitchFamily="34" charset="0"/>
              <a:ea typeface="ヒラギノ明朝 ProN W3" pitchFamily="1" charset="-128"/>
            </a:endParaRPr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8BFDFBE1-D8EA-90FA-B072-421A3A4FB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207" y="1581836"/>
            <a:ext cx="474918" cy="485775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772734D-7EBA-D3CD-33AB-D6FB939D1130}"/>
              </a:ext>
            </a:extLst>
          </p:cNvPr>
          <p:cNvGrpSpPr/>
          <p:nvPr/>
        </p:nvGrpSpPr>
        <p:grpSpPr>
          <a:xfrm>
            <a:off x="2187370" y="3117861"/>
            <a:ext cx="475328" cy="485773"/>
            <a:chOff x="1793978" y="3270005"/>
            <a:chExt cx="475328" cy="485773"/>
          </a:xfrm>
        </p:grpSpPr>
        <p:sp>
          <p:nvSpPr>
            <p:cNvPr id="17" name="Oval 10">
              <a:extLst>
                <a:ext uri="{FF2B5EF4-FFF2-40B4-BE49-F238E27FC236}">
                  <a16:creationId xmlns:a16="http://schemas.microsoft.com/office/drawing/2014/main" id="{3481CDBF-E8DD-F358-3C16-0FF0C2C70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386" y="3270005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18" name="Arc 11">
              <a:extLst>
                <a:ext uri="{FF2B5EF4-FFF2-40B4-BE49-F238E27FC236}">
                  <a16:creationId xmlns:a16="http://schemas.microsoft.com/office/drawing/2014/main" id="{12397808-AD16-1235-7A22-85ACDE3CFE4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795790" y="3510661"/>
              <a:ext cx="239548" cy="243172"/>
            </a:xfrm>
            <a:custGeom>
              <a:avLst/>
              <a:gdLst>
                <a:gd name="T0" fmla="*/ 0 w 21600"/>
                <a:gd name="T1" fmla="*/ 4 h 21615"/>
                <a:gd name="T2" fmla="*/ 4 w 21600"/>
                <a:gd name="T3" fmla="*/ 0 h 21615"/>
                <a:gd name="T4" fmla="*/ 4 w 216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</a:path>
                <a:path w="216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926DB67-F8F9-BE16-AB80-30D4310E54EB}"/>
              </a:ext>
            </a:extLst>
          </p:cNvPr>
          <p:cNvGrpSpPr/>
          <p:nvPr/>
        </p:nvGrpSpPr>
        <p:grpSpPr>
          <a:xfrm>
            <a:off x="2187778" y="3907582"/>
            <a:ext cx="483060" cy="485775"/>
            <a:chOff x="1794386" y="4059726"/>
            <a:chExt cx="483060" cy="485775"/>
          </a:xfrm>
        </p:grpSpPr>
        <p:sp>
          <p:nvSpPr>
            <p:cNvPr id="19" name="Oval 13">
              <a:extLst>
                <a:ext uri="{FF2B5EF4-FFF2-40B4-BE49-F238E27FC236}">
                  <a16:creationId xmlns:a16="http://schemas.microsoft.com/office/drawing/2014/main" id="{6C85BFE4-9752-3172-C58A-EDD1DCA56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386" y="4059726"/>
              <a:ext cx="483060" cy="485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20" name="Arc 14">
              <a:extLst>
                <a:ext uri="{FF2B5EF4-FFF2-40B4-BE49-F238E27FC236}">
                  <a16:creationId xmlns:a16="http://schemas.microsoft.com/office/drawing/2014/main" id="{F8924C05-C524-1A5C-772C-CC6E458486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795565" y="4063475"/>
              <a:ext cx="479098" cy="477443"/>
            </a:xfrm>
            <a:custGeom>
              <a:avLst/>
              <a:gdLst>
                <a:gd name="T0" fmla="*/ 0 w 43200"/>
                <a:gd name="T1" fmla="*/ 4 h 43193"/>
                <a:gd name="T2" fmla="*/ 4 w 43200"/>
                <a:gd name="T3" fmla="*/ 8 h 43193"/>
                <a:gd name="T4" fmla="*/ 4 w 43200"/>
                <a:gd name="T5" fmla="*/ 4 h 431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193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</a:path>
                <a:path w="43200" h="43193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4359F31-0E00-3D07-A5F6-059B7E6A9E8B}"/>
              </a:ext>
            </a:extLst>
          </p:cNvPr>
          <p:cNvGrpSpPr/>
          <p:nvPr/>
        </p:nvGrpSpPr>
        <p:grpSpPr>
          <a:xfrm>
            <a:off x="3224098" y="2368846"/>
            <a:ext cx="474920" cy="485773"/>
            <a:chOff x="2830706" y="2520990"/>
            <a:chExt cx="474920" cy="485773"/>
          </a:xfrm>
        </p:grpSpPr>
        <p:sp>
          <p:nvSpPr>
            <p:cNvPr id="21" name="Oval 5">
              <a:extLst>
                <a:ext uri="{FF2B5EF4-FFF2-40B4-BE49-F238E27FC236}">
                  <a16:creationId xmlns:a16="http://schemas.microsoft.com/office/drawing/2014/main" id="{796F94CE-3859-0B83-BB40-85B63E715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0706" y="2520990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22" name="Arc 6">
              <a:extLst>
                <a:ext uri="{FF2B5EF4-FFF2-40B4-BE49-F238E27FC236}">
                  <a16:creationId xmlns:a16="http://schemas.microsoft.com/office/drawing/2014/main" id="{5480AE8D-35F8-0AE4-4452-9E5159CE12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12744" y="2642289"/>
              <a:ext cx="479096" cy="243172"/>
            </a:xfrm>
            <a:custGeom>
              <a:avLst/>
              <a:gdLst>
                <a:gd name="T0" fmla="*/ 0 w 43200"/>
                <a:gd name="T1" fmla="*/ 4 h 21615"/>
                <a:gd name="T2" fmla="*/ 8 w 43200"/>
                <a:gd name="T3" fmla="*/ 4 h 21615"/>
                <a:gd name="T4" fmla="*/ 4 w 432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Oval 7">
            <a:extLst>
              <a:ext uri="{FF2B5EF4-FFF2-40B4-BE49-F238E27FC236}">
                <a16:creationId xmlns:a16="http://schemas.microsoft.com/office/drawing/2014/main" id="{22192F0D-AFB8-6DC9-3030-346A4BD4A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9527" y="4648455"/>
            <a:ext cx="474918" cy="4857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 sz="1400">
              <a:latin typeface="Arial" pitchFamily="34" charset="0"/>
              <a:ea typeface="ヒラギノ明朝 ProN W3" pitchFamily="1" charset="-128"/>
            </a:endParaRPr>
          </a:p>
        </p:txBody>
      </p:sp>
      <p:sp>
        <p:nvSpPr>
          <p:cNvPr id="24" name="Oval 8">
            <a:extLst>
              <a:ext uri="{FF2B5EF4-FFF2-40B4-BE49-F238E27FC236}">
                <a16:creationId xmlns:a16="http://schemas.microsoft.com/office/drawing/2014/main" id="{180B08CC-37A8-29B8-0972-E9EA3AF4C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9527" y="1581836"/>
            <a:ext cx="474918" cy="48577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D73023-800A-F434-70A0-AED861BDED25}"/>
              </a:ext>
            </a:extLst>
          </p:cNvPr>
          <p:cNvGrpSpPr/>
          <p:nvPr/>
        </p:nvGrpSpPr>
        <p:grpSpPr>
          <a:xfrm>
            <a:off x="3223690" y="3117861"/>
            <a:ext cx="475328" cy="485773"/>
            <a:chOff x="2830298" y="3270005"/>
            <a:chExt cx="475328" cy="485773"/>
          </a:xfrm>
        </p:grpSpPr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49ECA3BB-03CD-BFD0-2299-8FD64EF78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0706" y="3270005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26" name="Arc 11">
              <a:extLst>
                <a:ext uri="{FF2B5EF4-FFF2-40B4-BE49-F238E27FC236}">
                  <a16:creationId xmlns:a16="http://schemas.microsoft.com/office/drawing/2014/main" id="{761F7E0E-85D6-A9ED-9330-903BA63C720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832110" y="3510661"/>
              <a:ext cx="239548" cy="243172"/>
            </a:xfrm>
            <a:custGeom>
              <a:avLst/>
              <a:gdLst>
                <a:gd name="T0" fmla="*/ 0 w 21600"/>
                <a:gd name="T1" fmla="*/ 4 h 21615"/>
                <a:gd name="T2" fmla="*/ 4 w 21600"/>
                <a:gd name="T3" fmla="*/ 0 h 21615"/>
                <a:gd name="T4" fmla="*/ 4 w 216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</a:path>
                <a:path w="216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F7AD976-ED7B-126A-2722-6EEB1991DF8C}"/>
              </a:ext>
            </a:extLst>
          </p:cNvPr>
          <p:cNvGrpSpPr/>
          <p:nvPr/>
        </p:nvGrpSpPr>
        <p:grpSpPr>
          <a:xfrm>
            <a:off x="3224098" y="3907582"/>
            <a:ext cx="483060" cy="485775"/>
            <a:chOff x="2830706" y="4059726"/>
            <a:chExt cx="483060" cy="485775"/>
          </a:xfrm>
        </p:grpSpPr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C2E51607-BB01-3AD0-4E50-C807BE8BA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0706" y="4059726"/>
              <a:ext cx="483060" cy="485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28" name="Arc 14">
              <a:extLst>
                <a:ext uri="{FF2B5EF4-FFF2-40B4-BE49-F238E27FC236}">
                  <a16:creationId xmlns:a16="http://schemas.microsoft.com/office/drawing/2014/main" id="{2F91F9A9-06E2-8417-21D9-9E8303C2587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831885" y="4063475"/>
              <a:ext cx="479098" cy="477443"/>
            </a:xfrm>
            <a:custGeom>
              <a:avLst/>
              <a:gdLst>
                <a:gd name="T0" fmla="*/ 0 w 43200"/>
                <a:gd name="T1" fmla="*/ 4 h 43193"/>
                <a:gd name="T2" fmla="*/ 4 w 43200"/>
                <a:gd name="T3" fmla="*/ 8 h 43193"/>
                <a:gd name="T4" fmla="*/ 4 w 43200"/>
                <a:gd name="T5" fmla="*/ 4 h 431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193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</a:path>
                <a:path w="43200" h="43193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341AD27-1D74-5FC9-753A-EB1C2FBD9776}"/>
              </a:ext>
            </a:extLst>
          </p:cNvPr>
          <p:cNvGrpSpPr/>
          <p:nvPr/>
        </p:nvGrpSpPr>
        <p:grpSpPr>
          <a:xfrm>
            <a:off x="4129790" y="2368846"/>
            <a:ext cx="474920" cy="485773"/>
            <a:chOff x="3736398" y="2520990"/>
            <a:chExt cx="474920" cy="485773"/>
          </a:xfrm>
        </p:grpSpPr>
        <p:sp>
          <p:nvSpPr>
            <p:cNvPr id="29" name="Oval 5">
              <a:extLst>
                <a:ext uri="{FF2B5EF4-FFF2-40B4-BE49-F238E27FC236}">
                  <a16:creationId xmlns:a16="http://schemas.microsoft.com/office/drawing/2014/main" id="{1BE26D2B-1D26-5A9E-2AF3-674DF59A1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398" y="2520990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30" name="Arc 6">
              <a:extLst>
                <a:ext uri="{FF2B5EF4-FFF2-40B4-BE49-F238E27FC236}">
                  <a16:creationId xmlns:a16="http://schemas.microsoft.com/office/drawing/2014/main" id="{9199BC19-89DB-66DA-3D5D-4088221DA9E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18436" y="2642289"/>
              <a:ext cx="479096" cy="243172"/>
            </a:xfrm>
            <a:custGeom>
              <a:avLst/>
              <a:gdLst>
                <a:gd name="T0" fmla="*/ 0 w 43200"/>
                <a:gd name="T1" fmla="*/ 4 h 21615"/>
                <a:gd name="T2" fmla="*/ 8 w 43200"/>
                <a:gd name="T3" fmla="*/ 4 h 21615"/>
                <a:gd name="T4" fmla="*/ 4 w 432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chemeClr val="accent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Oval 7">
            <a:extLst>
              <a:ext uri="{FF2B5EF4-FFF2-40B4-BE49-F238E27FC236}">
                <a16:creationId xmlns:a16="http://schemas.microsoft.com/office/drawing/2014/main" id="{C61F51CE-7BCE-1BE5-5FDB-28916FF35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219" y="4648455"/>
            <a:ext cx="474918" cy="4857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 sz="1400">
              <a:latin typeface="Arial" pitchFamily="34" charset="0"/>
              <a:ea typeface="ヒラギノ明朝 ProN W3" pitchFamily="1" charset="-128"/>
            </a:endParaRPr>
          </a:p>
        </p:txBody>
      </p:sp>
      <p:sp>
        <p:nvSpPr>
          <p:cNvPr id="32" name="Oval 8">
            <a:extLst>
              <a:ext uri="{FF2B5EF4-FFF2-40B4-BE49-F238E27FC236}">
                <a16:creationId xmlns:a16="http://schemas.microsoft.com/office/drawing/2014/main" id="{8D2DBD2E-643F-26BF-B3C4-3F3B97882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219" y="1581836"/>
            <a:ext cx="474918" cy="485775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E9DFAAF-89F8-54F2-2788-358BA6159C10}"/>
              </a:ext>
            </a:extLst>
          </p:cNvPr>
          <p:cNvGrpSpPr/>
          <p:nvPr/>
        </p:nvGrpSpPr>
        <p:grpSpPr>
          <a:xfrm>
            <a:off x="4129382" y="3117861"/>
            <a:ext cx="475328" cy="485773"/>
            <a:chOff x="3735990" y="3270005"/>
            <a:chExt cx="475328" cy="485773"/>
          </a:xfrm>
        </p:grpSpPr>
        <p:sp>
          <p:nvSpPr>
            <p:cNvPr id="33" name="Oval 10">
              <a:extLst>
                <a:ext uri="{FF2B5EF4-FFF2-40B4-BE49-F238E27FC236}">
                  <a16:creationId xmlns:a16="http://schemas.microsoft.com/office/drawing/2014/main" id="{6B95F064-3107-9440-9DF7-8BF9EF97B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398" y="3270005"/>
              <a:ext cx="474920" cy="48577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34" name="Arc 11">
              <a:extLst>
                <a:ext uri="{FF2B5EF4-FFF2-40B4-BE49-F238E27FC236}">
                  <a16:creationId xmlns:a16="http://schemas.microsoft.com/office/drawing/2014/main" id="{FC965A94-9E41-BB34-9A75-9D52CD5E400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737802" y="3510661"/>
              <a:ext cx="239548" cy="243172"/>
            </a:xfrm>
            <a:custGeom>
              <a:avLst/>
              <a:gdLst>
                <a:gd name="T0" fmla="*/ 0 w 21600"/>
                <a:gd name="T1" fmla="*/ 4 h 21615"/>
                <a:gd name="T2" fmla="*/ 4 w 21600"/>
                <a:gd name="T3" fmla="*/ 0 h 21615"/>
                <a:gd name="T4" fmla="*/ 4 w 21600"/>
                <a:gd name="T5" fmla="*/ 4 h 216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15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</a:path>
                <a:path w="21600" h="21615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-1" y="9720"/>
                    <a:pt x="9592" y="70"/>
                    <a:pt x="21472" y="0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chemeClr val="accent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CE9750-6EB4-AF7A-79B9-D4EF0DA108F4}"/>
              </a:ext>
            </a:extLst>
          </p:cNvPr>
          <p:cNvGrpSpPr/>
          <p:nvPr/>
        </p:nvGrpSpPr>
        <p:grpSpPr>
          <a:xfrm>
            <a:off x="4129790" y="3907582"/>
            <a:ext cx="483060" cy="485775"/>
            <a:chOff x="3736398" y="4059726"/>
            <a:chExt cx="483060" cy="485775"/>
          </a:xfrm>
        </p:grpSpPr>
        <p:sp>
          <p:nvSpPr>
            <p:cNvPr id="35" name="Oval 13">
              <a:extLst>
                <a:ext uri="{FF2B5EF4-FFF2-40B4-BE49-F238E27FC236}">
                  <a16:creationId xmlns:a16="http://schemas.microsoft.com/office/drawing/2014/main" id="{41F2BCD7-4D8E-0EDA-5914-DDAF26C5B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398" y="4059726"/>
              <a:ext cx="483060" cy="485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1400">
                <a:latin typeface="Arial" pitchFamily="34" charset="0"/>
                <a:ea typeface="ヒラギノ明朝 ProN W3" pitchFamily="1" charset="-128"/>
              </a:endParaRPr>
            </a:p>
          </p:txBody>
        </p:sp>
        <p:sp>
          <p:nvSpPr>
            <p:cNvPr id="36" name="Arc 14">
              <a:extLst>
                <a:ext uri="{FF2B5EF4-FFF2-40B4-BE49-F238E27FC236}">
                  <a16:creationId xmlns:a16="http://schemas.microsoft.com/office/drawing/2014/main" id="{FC4C8329-9B09-2DE3-D685-64215D18F9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737577" y="4063475"/>
              <a:ext cx="479098" cy="477443"/>
            </a:xfrm>
            <a:custGeom>
              <a:avLst/>
              <a:gdLst>
                <a:gd name="T0" fmla="*/ 0 w 43200"/>
                <a:gd name="T1" fmla="*/ 4 h 43193"/>
                <a:gd name="T2" fmla="*/ 4 w 43200"/>
                <a:gd name="T3" fmla="*/ 8 h 43193"/>
                <a:gd name="T4" fmla="*/ 4 w 43200"/>
                <a:gd name="T5" fmla="*/ 4 h 431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193" fill="none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</a:path>
                <a:path w="43200" h="43193" stroke="0" extrusionOk="0">
                  <a:moveTo>
                    <a:pt x="0" y="21614"/>
                  </a:moveTo>
                  <a:cubicBezTo>
                    <a:pt x="0" y="21609"/>
                    <a:pt x="0" y="2160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313"/>
                    <a:pt x="33863" y="42893"/>
                    <a:pt x="22152" y="43192"/>
                  </a:cubicBezTo>
                  <a:lnTo>
                    <a:pt x="21600" y="21600"/>
                  </a:lnTo>
                  <a:lnTo>
                    <a:pt x="0" y="2161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chemeClr val="accent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" name="Freeform 2">
            <a:extLst>
              <a:ext uri="{FF2B5EF4-FFF2-40B4-BE49-F238E27FC236}">
                <a16:creationId xmlns:a16="http://schemas.microsoft.com/office/drawing/2014/main" id="{3AB4584C-F481-0840-AD1E-B0C4D49042F8}"/>
              </a:ext>
            </a:extLst>
          </p:cNvPr>
          <p:cNvSpPr>
            <a:spLocks noChangeAspect="1"/>
          </p:cNvSpPr>
          <p:nvPr/>
        </p:nvSpPr>
        <p:spPr bwMode="auto">
          <a:xfrm>
            <a:off x="5684820" y="1682470"/>
            <a:ext cx="172650" cy="346020"/>
          </a:xfrm>
          <a:custGeom>
            <a:avLst/>
            <a:gdLst>
              <a:gd name="T0" fmla="*/ 10 w 480"/>
              <a:gd name="T1" fmla="*/ 962 h 962"/>
              <a:gd name="T2" fmla="*/ 10 w 480"/>
              <a:gd name="T3" fmla="*/ 808 h 962"/>
              <a:gd name="T4" fmla="*/ 142 w 480"/>
              <a:gd name="T5" fmla="*/ 808 h 962"/>
              <a:gd name="T6" fmla="*/ 142 w 480"/>
              <a:gd name="T7" fmla="*/ 154 h 962"/>
              <a:gd name="T8" fmla="*/ 0 w 480"/>
              <a:gd name="T9" fmla="*/ 154 h 962"/>
              <a:gd name="T10" fmla="*/ 0 w 480"/>
              <a:gd name="T11" fmla="*/ 0 h 962"/>
              <a:gd name="T12" fmla="*/ 355 w 480"/>
              <a:gd name="T13" fmla="*/ 0 h 962"/>
              <a:gd name="T14" fmla="*/ 355 w 480"/>
              <a:gd name="T15" fmla="*/ 808 h 962"/>
              <a:gd name="T16" fmla="*/ 480 w 480"/>
              <a:gd name="T17" fmla="*/ 808 h 962"/>
              <a:gd name="T18" fmla="*/ 480 w 480"/>
              <a:gd name="T19" fmla="*/ 962 h 962"/>
              <a:gd name="T20" fmla="*/ 10 w 480"/>
              <a:gd name="T21" fmla="*/ 962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0" h="962">
                <a:moveTo>
                  <a:pt x="10" y="962"/>
                </a:moveTo>
                <a:lnTo>
                  <a:pt x="10" y="808"/>
                </a:lnTo>
                <a:lnTo>
                  <a:pt x="142" y="808"/>
                </a:lnTo>
                <a:lnTo>
                  <a:pt x="142" y="154"/>
                </a:lnTo>
                <a:lnTo>
                  <a:pt x="0" y="154"/>
                </a:lnTo>
                <a:lnTo>
                  <a:pt x="0" y="0"/>
                </a:lnTo>
                <a:lnTo>
                  <a:pt x="355" y="0"/>
                </a:lnTo>
                <a:lnTo>
                  <a:pt x="355" y="808"/>
                </a:lnTo>
                <a:lnTo>
                  <a:pt x="480" y="808"/>
                </a:lnTo>
                <a:lnTo>
                  <a:pt x="480" y="962"/>
                </a:lnTo>
                <a:lnTo>
                  <a:pt x="10" y="9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11">
            <a:extLst>
              <a:ext uri="{FF2B5EF4-FFF2-40B4-BE49-F238E27FC236}">
                <a16:creationId xmlns:a16="http://schemas.microsoft.com/office/drawing/2014/main" id="{481FE9AE-6EF6-B84C-8F5D-CBBD304A935E}"/>
              </a:ext>
            </a:extLst>
          </p:cNvPr>
          <p:cNvSpPr>
            <a:spLocks noChangeAspect="1"/>
          </p:cNvSpPr>
          <p:nvPr/>
        </p:nvSpPr>
        <p:spPr bwMode="auto">
          <a:xfrm>
            <a:off x="6295509" y="1682470"/>
            <a:ext cx="221354" cy="346020"/>
          </a:xfrm>
          <a:custGeom>
            <a:avLst/>
            <a:gdLst>
              <a:gd name="T0" fmla="*/ 265 w 265"/>
              <a:gd name="T1" fmla="*/ 296 h 414"/>
              <a:gd name="T2" fmla="*/ 261 w 265"/>
              <a:gd name="T3" fmla="*/ 414 h 414"/>
              <a:gd name="T4" fmla="*/ 0 w 265"/>
              <a:gd name="T5" fmla="*/ 414 h 414"/>
              <a:gd name="T6" fmla="*/ 9 w 265"/>
              <a:gd name="T7" fmla="*/ 332 h 414"/>
              <a:gd name="T8" fmla="*/ 37 w 265"/>
              <a:gd name="T9" fmla="*/ 275 h 414"/>
              <a:gd name="T10" fmla="*/ 92 w 265"/>
              <a:gd name="T11" fmla="*/ 214 h 414"/>
              <a:gd name="T12" fmla="*/ 154 w 265"/>
              <a:gd name="T13" fmla="*/ 152 h 414"/>
              <a:gd name="T14" fmla="*/ 169 w 265"/>
              <a:gd name="T15" fmla="*/ 106 h 414"/>
              <a:gd name="T16" fmla="*/ 157 w 265"/>
              <a:gd name="T17" fmla="*/ 75 h 414"/>
              <a:gd name="T18" fmla="*/ 130 w 265"/>
              <a:gd name="T19" fmla="*/ 63 h 414"/>
              <a:gd name="T20" fmla="*/ 94 w 265"/>
              <a:gd name="T21" fmla="*/ 83 h 414"/>
              <a:gd name="T22" fmla="*/ 80 w 265"/>
              <a:gd name="T23" fmla="*/ 149 h 414"/>
              <a:gd name="T24" fmla="*/ 6 w 265"/>
              <a:gd name="T25" fmla="*/ 145 h 414"/>
              <a:gd name="T26" fmla="*/ 23 w 265"/>
              <a:gd name="T27" fmla="*/ 57 h 414"/>
              <a:gd name="T28" fmla="*/ 71 w 265"/>
              <a:gd name="T29" fmla="*/ 13 h 414"/>
              <a:gd name="T30" fmla="*/ 137 w 265"/>
              <a:gd name="T31" fmla="*/ 0 h 414"/>
              <a:gd name="T32" fmla="*/ 228 w 265"/>
              <a:gd name="T33" fmla="*/ 32 h 414"/>
              <a:gd name="T34" fmla="*/ 261 w 265"/>
              <a:gd name="T35" fmla="*/ 112 h 414"/>
              <a:gd name="T36" fmla="*/ 251 w 265"/>
              <a:gd name="T37" fmla="*/ 160 h 414"/>
              <a:gd name="T38" fmla="*/ 226 w 265"/>
              <a:gd name="T39" fmla="*/ 196 h 414"/>
              <a:gd name="T40" fmla="*/ 172 w 265"/>
              <a:gd name="T41" fmla="*/ 239 h 414"/>
              <a:gd name="T42" fmla="*/ 98 w 265"/>
              <a:gd name="T43" fmla="*/ 306 h 414"/>
              <a:gd name="T44" fmla="*/ 80 w 265"/>
              <a:gd name="T45" fmla="*/ 349 h 414"/>
              <a:gd name="T46" fmla="*/ 199 w 265"/>
              <a:gd name="T47" fmla="*/ 349 h 414"/>
              <a:gd name="T48" fmla="*/ 199 w 265"/>
              <a:gd name="T49" fmla="*/ 296 h 414"/>
              <a:gd name="T50" fmla="*/ 265 w 265"/>
              <a:gd name="T51" fmla="*/ 29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65" h="414">
                <a:moveTo>
                  <a:pt x="265" y="296"/>
                </a:moveTo>
                <a:cubicBezTo>
                  <a:pt x="261" y="414"/>
                  <a:pt x="261" y="414"/>
                  <a:pt x="261" y="414"/>
                </a:cubicBezTo>
                <a:cubicBezTo>
                  <a:pt x="0" y="414"/>
                  <a:pt x="0" y="414"/>
                  <a:pt x="0" y="414"/>
                </a:cubicBezTo>
                <a:cubicBezTo>
                  <a:pt x="0" y="379"/>
                  <a:pt x="3" y="351"/>
                  <a:pt x="9" y="332"/>
                </a:cubicBezTo>
                <a:cubicBezTo>
                  <a:pt x="15" y="312"/>
                  <a:pt x="24" y="293"/>
                  <a:pt x="37" y="275"/>
                </a:cubicBezTo>
                <a:cubicBezTo>
                  <a:pt x="50" y="256"/>
                  <a:pt x="69" y="236"/>
                  <a:pt x="92" y="214"/>
                </a:cubicBezTo>
                <a:cubicBezTo>
                  <a:pt x="123" y="186"/>
                  <a:pt x="144" y="165"/>
                  <a:pt x="154" y="152"/>
                </a:cubicBezTo>
                <a:cubicBezTo>
                  <a:pt x="164" y="138"/>
                  <a:pt x="169" y="123"/>
                  <a:pt x="169" y="106"/>
                </a:cubicBezTo>
                <a:cubicBezTo>
                  <a:pt x="169" y="94"/>
                  <a:pt x="165" y="84"/>
                  <a:pt x="157" y="75"/>
                </a:cubicBezTo>
                <a:cubicBezTo>
                  <a:pt x="150" y="67"/>
                  <a:pt x="141" y="63"/>
                  <a:pt x="130" y="63"/>
                </a:cubicBezTo>
                <a:cubicBezTo>
                  <a:pt x="113" y="63"/>
                  <a:pt x="101" y="70"/>
                  <a:pt x="94" y="83"/>
                </a:cubicBezTo>
                <a:cubicBezTo>
                  <a:pt x="86" y="97"/>
                  <a:pt x="82" y="119"/>
                  <a:pt x="80" y="149"/>
                </a:cubicBezTo>
                <a:cubicBezTo>
                  <a:pt x="6" y="145"/>
                  <a:pt x="6" y="145"/>
                  <a:pt x="6" y="145"/>
                </a:cubicBezTo>
                <a:cubicBezTo>
                  <a:pt x="6" y="106"/>
                  <a:pt x="12" y="76"/>
                  <a:pt x="23" y="57"/>
                </a:cubicBezTo>
                <a:cubicBezTo>
                  <a:pt x="35" y="37"/>
                  <a:pt x="51" y="22"/>
                  <a:pt x="71" y="13"/>
                </a:cubicBezTo>
                <a:cubicBezTo>
                  <a:pt x="91" y="4"/>
                  <a:pt x="113" y="0"/>
                  <a:pt x="137" y="0"/>
                </a:cubicBezTo>
                <a:cubicBezTo>
                  <a:pt x="176" y="0"/>
                  <a:pt x="206" y="10"/>
                  <a:pt x="228" y="32"/>
                </a:cubicBezTo>
                <a:cubicBezTo>
                  <a:pt x="250" y="53"/>
                  <a:pt x="261" y="80"/>
                  <a:pt x="261" y="112"/>
                </a:cubicBezTo>
                <a:cubicBezTo>
                  <a:pt x="261" y="129"/>
                  <a:pt x="258" y="145"/>
                  <a:pt x="251" y="160"/>
                </a:cubicBezTo>
                <a:cubicBezTo>
                  <a:pt x="245" y="174"/>
                  <a:pt x="236" y="187"/>
                  <a:pt x="226" y="196"/>
                </a:cubicBezTo>
                <a:cubicBezTo>
                  <a:pt x="216" y="206"/>
                  <a:pt x="198" y="220"/>
                  <a:pt x="172" y="239"/>
                </a:cubicBezTo>
                <a:cubicBezTo>
                  <a:pt x="132" y="267"/>
                  <a:pt x="108" y="289"/>
                  <a:pt x="98" y="306"/>
                </a:cubicBezTo>
                <a:cubicBezTo>
                  <a:pt x="88" y="322"/>
                  <a:pt x="82" y="336"/>
                  <a:pt x="80" y="349"/>
                </a:cubicBezTo>
                <a:cubicBezTo>
                  <a:pt x="199" y="349"/>
                  <a:pt x="199" y="349"/>
                  <a:pt x="199" y="349"/>
                </a:cubicBezTo>
                <a:cubicBezTo>
                  <a:pt x="199" y="296"/>
                  <a:pt x="199" y="296"/>
                  <a:pt x="199" y="296"/>
                </a:cubicBezTo>
                <a:lnTo>
                  <a:pt x="265" y="2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12">
            <a:extLst>
              <a:ext uri="{FF2B5EF4-FFF2-40B4-BE49-F238E27FC236}">
                <a16:creationId xmlns:a16="http://schemas.microsoft.com/office/drawing/2014/main" id="{48F90501-C0CC-2D08-F303-CA0A0BFD8226}"/>
              </a:ext>
            </a:extLst>
          </p:cNvPr>
          <p:cNvSpPr>
            <a:spLocks noChangeAspect="1"/>
          </p:cNvSpPr>
          <p:nvPr/>
        </p:nvSpPr>
        <p:spPr bwMode="auto">
          <a:xfrm>
            <a:off x="6954902" y="1682470"/>
            <a:ext cx="230564" cy="346020"/>
          </a:xfrm>
          <a:custGeom>
            <a:avLst/>
            <a:gdLst>
              <a:gd name="T0" fmla="*/ 0 w 279"/>
              <a:gd name="T1" fmla="*/ 290 h 419"/>
              <a:gd name="T2" fmla="*/ 78 w 279"/>
              <a:gd name="T3" fmla="*/ 283 h 419"/>
              <a:gd name="T4" fmla="*/ 132 w 279"/>
              <a:gd name="T5" fmla="*/ 355 h 419"/>
              <a:gd name="T6" fmla="*/ 171 w 279"/>
              <a:gd name="T7" fmla="*/ 338 h 419"/>
              <a:gd name="T8" fmla="*/ 186 w 279"/>
              <a:gd name="T9" fmla="*/ 294 h 419"/>
              <a:gd name="T10" fmla="*/ 171 w 279"/>
              <a:gd name="T11" fmla="*/ 250 h 419"/>
              <a:gd name="T12" fmla="*/ 127 w 279"/>
              <a:gd name="T13" fmla="*/ 233 h 419"/>
              <a:gd name="T14" fmla="*/ 109 w 279"/>
              <a:gd name="T15" fmla="*/ 233 h 419"/>
              <a:gd name="T16" fmla="*/ 109 w 279"/>
              <a:gd name="T17" fmla="*/ 165 h 419"/>
              <a:gd name="T18" fmla="*/ 160 w 279"/>
              <a:gd name="T19" fmla="*/ 149 h 419"/>
              <a:gd name="T20" fmla="*/ 176 w 279"/>
              <a:gd name="T21" fmla="*/ 111 h 419"/>
              <a:gd name="T22" fmla="*/ 164 w 279"/>
              <a:gd name="T23" fmla="*/ 78 h 419"/>
              <a:gd name="T24" fmla="*/ 132 w 279"/>
              <a:gd name="T25" fmla="*/ 66 h 419"/>
              <a:gd name="T26" fmla="*/ 89 w 279"/>
              <a:gd name="T27" fmla="*/ 119 h 419"/>
              <a:gd name="T28" fmla="*/ 12 w 279"/>
              <a:gd name="T29" fmla="*/ 114 h 419"/>
              <a:gd name="T30" fmla="*/ 50 w 279"/>
              <a:gd name="T31" fmla="*/ 29 h 419"/>
              <a:gd name="T32" fmla="*/ 138 w 279"/>
              <a:gd name="T33" fmla="*/ 0 h 419"/>
              <a:gd name="T34" fmla="*/ 231 w 279"/>
              <a:gd name="T35" fmla="*/ 28 h 419"/>
              <a:gd name="T36" fmla="*/ 264 w 279"/>
              <a:gd name="T37" fmla="*/ 107 h 419"/>
              <a:gd name="T38" fmla="*/ 203 w 279"/>
              <a:gd name="T39" fmla="*/ 199 h 419"/>
              <a:gd name="T40" fmla="*/ 279 w 279"/>
              <a:gd name="T41" fmla="*/ 297 h 419"/>
              <a:gd name="T42" fmla="*/ 240 w 279"/>
              <a:gd name="T43" fmla="*/ 387 h 419"/>
              <a:gd name="T44" fmla="*/ 141 w 279"/>
              <a:gd name="T45" fmla="*/ 419 h 419"/>
              <a:gd name="T46" fmla="*/ 0 w 279"/>
              <a:gd name="T47" fmla="*/ 29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79" h="419">
                <a:moveTo>
                  <a:pt x="0" y="290"/>
                </a:moveTo>
                <a:cubicBezTo>
                  <a:pt x="78" y="283"/>
                  <a:pt x="78" y="283"/>
                  <a:pt x="78" y="283"/>
                </a:cubicBezTo>
                <a:cubicBezTo>
                  <a:pt x="79" y="331"/>
                  <a:pt x="97" y="355"/>
                  <a:pt x="132" y="355"/>
                </a:cubicBezTo>
                <a:cubicBezTo>
                  <a:pt x="148" y="355"/>
                  <a:pt x="161" y="349"/>
                  <a:pt x="171" y="338"/>
                </a:cubicBezTo>
                <a:cubicBezTo>
                  <a:pt x="181" y="326"/>
                  <a:pt x="186" y="312"/>
                  <a:pt x="186" y="294"/>
                </a:cubicBezTo>
                <a:cubicBezTo>
                  <a:pt x="186" y="276"/>
                  <a:pt x="181" y="262"/>
                  <a:pt x="171" y="250"/>
                </a:cubicBezTo>
                <a:cubicBezTo>
                  <a:pt x="162" y="239"/>
                  <a:pt x="147" y="233"/>
                  <a:pt x="127" y="233"/>
                </a:cubicBezTo>
                <a:cubicBezTo>
                  <a:pt x="123" y="233"/>
                  <a:pt x="117" y="233"/>
                  <a:pt x="109" y="233"/>
                </a:cubicBezTo>
                <a:cubicBezTo>
                  <a:pt x="109" y="165"/>
                  <a:pt x="109" y="165"/>
                  <a:pt x="109" y="165"/>
                </a:cubicBezTo>
                <a:cubicBezTo>
                  <a:pt x="132" y="165"/>
                  <a:pt x="149" y="160"/>
                  <a:pt x="160" y="149"/>
                </a:cubicBezTo>
                <a:cubicBezTo>
                  <a:pt x="170" y="139"/>
                  <a:pt x="176" y="126"/>
                  <a:pt x="176" y="111"/>
                </a:cubicBezTo>
                <a:cubicBezTo>
                  <a:pt x="176" y="98"/>
                  <a:pt x="172" y="87"/>
                  <a:pt x="164" y="78"/>
                </a:cubicBezTo>
                <a:cubicBezTo>
                  <a:pt x="156" y="70"/>
                  <a:pt x="145" y="66"/>
                  <a:pt x="132" y="66"/>
                </a:cubicBezTo>
                <a:cubicBezTo>
                  <a:pt x="103" y="66"/>
                  <a:pt x="89" y="84"/>
                  <a:pt x="89" y="119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4" y="77"/>
                  <a:pt x="26" y="48"/>
                  <a:pt x="50" y="29"/>
                </a:cubicBezTo>
                <a:cubicBezTo>
                  <a:pt x="73" y="9"/>
                  <a:pt x="102" y="0"/>
                  <a:pt x="138" y="0"/>
                </a:cubicBezTo>
                <a:cubicBezTo>
                  <a:pt x="178" y="0"/>
                  <a:pt x="209" y="9"/>
                  <a:pt x="231" y="28"/>
                </a:cubicBezTo>
                <a:cubicBezTo>
                  <a:pt x="253" y="48"/>
                  <a:pt x="264" y="74"/>
                  <a:pt x="264" y="107"/>
                </a:cubicBezTo>
                <a:cubicBezTo>
                  <a:pt x="264" y="150"/>
                  <a:pt x="244" y="181"/>
                  <a:pt x="203" y="199"/>
                </a:cubicBezTo>
                <a:cubicBezTo>
                  <a:pt x="254" y="216"/>
                  <a:pt x="279" y="248"/>
                  <a:pt x="279" y="297"/>
                </a:cubicBezTo>
                <a:cubicBezTo>
                  <a:pt x="279" y="335"/>
                  <a:pt x="266" y="365"/>
                  <a:pt x="240" y="387"/>
                </a:cubicBezTo>
                <a:cubicBezTo>
                  <a:pt x="214" y="409"/>
                  <a:pt x="181" y="419"/>
                  <a:pt x="141" y="419"/>
                </a:cubicBezTo>
                <a:cubicBezTo>
                  <a:pt x="53" y="419"/>
                  <a:pt x="7" y="376"/>
                  <a:pt x="0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13">
            <a:extLst>
              <a:ext uri="{FF2B5EF4-FFF2-40B4-BE49-F238E27FC236}">
                <a16:creationId xmlns:a16="http://schemas.microsoft.com/office/drawing/2014/main" id="{9058CD05-7E5C-8725-E30D-2E07DBAF59C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623504" y="1682470"/>
            <a:ext cx="246854" cy="346020"/>
          </a:xfrm>
          <a:custGeom>
            <a:avLst/>
            <a:gdLst>
              <a:gd name="T0" fmla="*/ 289 w 295"/>
              <a:gd name="T1" fmla="*/ 354 h 414"/>
              <a:gd name="T2" fmla="*/ 289 w 295"/>
              <a:gd name="T3" fmla="*/ 414 h 414"/>
              <a:gd name="T4" fmla="*/ 126 w 295"/>
              <a:gd name="T5" fmla="*/ 414 h 414"/>
              <a:gd name="T6" fmla="*/ 126 w 295"/>
              <a:gd name="T7" fmla="*/ 354 h 414"/>
              <a:gd name="T8" fmla="*/ 171 w 295"/>
              <a:gd name="T9" fmla="*/ 354 h 414"/>
              <a:gd name="T10" fmla="*/ 171 w 295"/>
              <a:gd name="T11" fmla="*/ 302 h 414"/>
              <a:gd name="T12" fmla="*/ 21 w 295"/>
              <a:gd name="T13" fmla="*/ 302 h 414"/>
              <a:gd name="T14" fmla="*/ 0 w 295"/>
              <a:gd name="T15" fmla="*/ 250 h 414"/>
              <a:gd name="T16" fmla="*/ 175 w 295"/>
              <a:gd name="T17" fmla="*/ 0 h 414"/>
              <a:gd name="T18" fmla="*/ 255 w 295"/>
              <a:gd name="T19" fmla="*/ 0 h 414"/>
              <a:gd name="T20" fmla="*/ 255 w 295"/>
              <a:gd name="T21" fmla="*/ 246 h 414"/>
              <a:gd name="T22" fmla="*/ 295 w 295"/>
              <a:gd name="T23" fmla="*/ 246 h 414"/>
              <a:gd name="T24" fmla="*/ 295 w 295"/>
              <a:gd name="T25" fmla="*/ 302 h 414"/>
              <a:gd name="T26" fmla="*/ 255 w 295"/>
              <a:gd name="T27" fmla="*/ 302 h 414"/>
              <a:gd name="T28" fmla="*/ 255 w 295"/>
              <a:gd name="T29" fmla="*/ 354 h 414"/>
              <a:gd name="T30" fmla="*/ 289 w 295"/>
              <a:gd name="T31" fmla="*/ 354 h 414"/>
              <a:gd name="T32" fmla="*/ 171 w 295"/>
              <a:gd name="T33" fmla="*/ 246 h 414"/>
              <a:gd name="T34" fmla="*/ 171 w 295"/>
              <a:gd name="T35" fmla="*/ 104 h 414"/>
              <a:gd name="T36" fmla="*/ 70 w 295"/>
              <a:gd name="T37" fmla="*/ 246 h 414"/>
              <a:gd name="T38" fmla="*/ 171 w 295"/>
              <a:gd name="T39" fmla="*/ 24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95" h="414">
                <a:moveTo>
                  <a:pt x="289" y="354"/>
                </a:moveTo>
                <a:cubicBezTo>
                  <a:pt x="289" y="414"/>
                  <a:pt x="289" y="414"/>
                  <a:pt x="289" y="414"/>
                </a:cubicBezTo>
                <a:cubicBezTo>
                  <a:pt x="126" y="414"/>
                  <a:pt x="126" y="414"/>
                  <a:pt x="126" y="414"/>
                </a:cubicBezTo>
                <a:cubicBezTo>
                  <a:pt x="126" y="354"/>
                  <a:pt x="126" y="354"/>
                  <a:pt x="126" y="354"/>
                </a:cubicBezTo>
                <a:cubicBezTo>
                  <a:pt x="171" y="354"/>
                  <a:pt x="171" y="354"/>
                  <a:pt x="171" y="354"/>
                </a:cubicBezTo>
                <a:cubicBezTo>
                  <a:pt x="171" y="302"/>
                  <a:pt x="171" y="302"/>
                  <a:pt x="171" y="302"/>
                </a:cubicBezTo>
                <a:cubicBezTo>
                  <a:pt x="21" y="302"/>
                  <a:pt x="21" y="302"/>
                  <a:pt x="21" y="302"/>
                </a:cubicBezTo>
                <a:cubicBezTo>
                  <a:pt x="14" y="281"/>
                  <a:pt x="7" y="264"/>
                  <a:pt x="0" y="250"/>
                </a:cubicBezTo>
                <a:cubicBezTo>
                  <a:pt x="175" y="0"/>
                  <a:pt x="175" y="0"/>
                  <a:pt x="175" y="0"/>
                </a:cubicBezTo>
                <a:cubicBezTo>
                  <a:pt x="255" y="0"/>
                  <a:pt x="255" y="0"/>
                  <a:pt x="255" y="0"/>
                </a:cubicBezTo>
                <a:cubicBezTo>
                  <a:pt x="255" y="246"/>
                  <a:pt x="255" y="246"/>
                  <a:pt x="255" y="246"/>
                </a:cubicBezTo>
                <a:cubicBezTo>
                  <a:pt x="295" y="246"/>
                  <a:pt x="295" y="246"/>
                  <a:pt x="295" y="246"/>
                </a:cubicBezTo>
                <a:cubicBezTo>
                  <a:pt x="295" y="302"/>
                  <a:pt x="295" y="302"/>
                  <a:pt x="295" y="302"/>
                </a:cubicBezTo>
                <a:cubicBezTo>
                  <a:pt x="255" y="302"/>
                  <a:pt x="255" y="302"/>
                  <a:pt x="255" y="302"/>
                </a:cubicBezTo>
                <a:cubicBezTo>
                  <a:pt x="255" y="354"/>
                  <a:pt x="255" y="354"/>
                  <a:pt x="255" y="354"/>
                </a:cubicBezTo>
                <a:lnTo>
                  <a:pt x="289" y="354"/>
                </a:lnTo>
                <a:close/>
                <a:moveTo>
                  <a:pt x="171" y="246"/>
                </a:moveTo>
                <a:cubicBezTo>
                  <a:pt x="171" y="104"/>
                  <a:pt x="171" y="104"/>
                  <a:pt x="171" y="104"/>
                </a:cubicBezTo>
                <a:cubicBezTo>
                  <a:pt x="70" y="246"/>
                  <a:pt x="70" y="246"/>
                  <a:pt x="70" y="246"/>
                </a:cubicBezTo>
                <a:lnTo>
                  <a:pt x="171" y="2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14">
            <a:extLst>
              <a:ext uri="{FF2B5EF4-FFF2-40B4-BE49-F238E27FC236}">
                <a16:creationId xmlns:a16="http://schemas.microsoft.com/office/drawing/2014/main" id="{9A6121EE-391B-D796-BD0F-C736753B2FE5}"/>
              </a:ext>
            </a:extLst>
          </p:cNvPr>
          <p:cNvSpPr>
            <a:spLocks noChangeAspect="1"/>
          </p:cNvSpPr>
          <p:nvPr/>
        </p:nvSpPr>
        <p:spPr bwMode="auto">
          <a:xfrm>
            <a:off x="8308397" y="1682470"/>
            <a:ext cx="234711" cy="346020"/>
          </a:xfrm>
          <a:custGeom>
            <a:avLst/>
            <a:gdLst>
              <a:gd name="T0" fmla="*/ 0 w 279"/>
              <a:gd name="T1" fmla="*/ 298 h 412"/>
              <a:gd name="T2" fmla="*/ 77 w 279"/>
              <a:gd name="T3" fmla="*/ 289 h 412"/>
              <a:gd name="T4" fmla="*/ 131 w 279"/>
              <a:gd name="T5" fmla="*/ 347 h 412"/>
              <a:gd name="T6" fmla="*/ 172 w 279"/>
              <a:gd name="T7" fmla="*/ 329 h 412"/>
              <a:gd name="T8" fmla="*/ 186 w 279"/>
              <a:gd name="T9" fmla="*/ 279 h 412"/>
              <a:gd name="T10" fmla="*/ 133 w 279"/>
              <a:gd name="T11" fmla="*/ 207 h 412"/>
              <a:gd name="T12" fmla="*/ 84 w 279"/>
              <a:gd name="T13" fmla="*/ 239 h 412"/>
              <a:gd name="T14" fmla="*/ 18 w 279"/>
              <a:gd name="T15" fmla="*/ 206 h 412"/>
              <a:gd name="T16" fmla="*/ 30 w 279"/>
              <a:gd name="T17" fmla="*/ 0 h 412"/>
              <a:gd name="T18" fmla="*/ 259 w 279"/>
              <a:gd name="T19" fmla="*/ 0 h 412"/>
              <a:gd name="T20" fmla="*/ 259 w 279"/>
              <a:gd name="T21" fmla="*/ 95 h 412"/>
              <a:gd name="T22" fmla="*/ 200 w 279"/>
              <a:gd name="T23" fmla="*/ 95 h 412"/>
              <a:gd name="T24" fmla="*/ 194 w 279"/>
              <a:gd name="T25" fmla="*/ 65 h 412"/>
              <a:gd name="T26" fmla="*/ 89 w 279"/>
              <a:gd name="T27" fmla="*/ 65 h 412"/>
              <a:gd name="T28" fmla="*/ 84 w 279"/>
              <a:gd name="T29" fmla="*/ 163 h 412"/>
              <a:gd name="T30" fmla="*/ 153 w 279"/>
              <a:gd name="T31" fmla="*/ 140 h 412"/>
              <a:gd name="T32" fmla="*/ 246 w 279"/>
              <a:gd name="T33" fmla="*/ 179 h 412"/>
              <a:gd name="T34" fmla="*/ 279 w 279"/>
              <a:gd name="T35" fmla="*/ 273 h 412"/>
              <a:gd name="T36" fmla="*/ 244 w 279"/>
              <a:gd name="T37" fmla="*/ 372 h 412"/>
              <a:gd name="T38" fmla="*/ 137 w 279"/>
              <a:gd name="T39" fmla="*/ 412 h 412"/>
              <a:gd name="T40" fmla="*/ 42 w 279"/>
              <a:gd name="T41" fmla="*/ 381 h 412"/>
              <a:gd name="T42" fmla="*/ 0 w 279"/>
              <a:gd name="T43" fmla="*/ 298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9" h="412">
                <a:moveTo>
                  <a:pt x="0" y="298"/>
                </a:moveTo>
                <a:cubicBezTo>
                  <a:pt x="77" y="289"/>
                  <a:pt x="77" y="289"/>
                  <a:pt x="77" y="289"/>
                </a:cubicBezTo>
                <a:cubicBezTo>
                  <a:pt x="82" y="328"/>
                  <a:pt x="100" y="347"/>
                  <a:pt x="131" y="347"/>
                </a:cubicBezTo>
                <a:cubicBezTo>
                  <a:pt x="149" y="347"/>
                  <a:pt x="162" y="341"/>
                  <a:pt x="172" y="329"/>
                </a:cubicBezTo>
                <a:cubicBezTo>
                  <a:pt x="181" y="318"/>
                  <a:pt x="186" y="301"/>
                  <a:pt x="186" y="279"/>
                </a:cubicBezTo>
                <a:cubicBezTo>
                  <a:pt x="186" y="231"/>
                  <a:pt x="168" y="207"/>
                  <a:pt x="133" y="207"/>
                </a:cubicBezTo>
                <a:cubicBezTo>
                  <a:pt x="113" y="207"/>
                  <a:pt x="97" y="217"/>
                  <a:pt x="84" y="239"/>
                </a:cubicBezTo>
                <a:cubicBezTo>
                  <a:pt x="18" y="206"/>
                  <a:pt x="18" y="206"/>
                  <a:pt x="18" y="206"/>
                </a:cubicBezTo>
                <a:cubicBezTo>
                  <a:pt x="30" y="0"/>
                  <a:pt x="30" y="0"/>
                  <a:pt x="30" y="0"/>
                </a:cubicBezTo>
                <a:cubicBezTo>
                  <a:pt x="259" y="0"/>
                  <a:pt x="259" y="0"/>
                  <a:pt x="259" y="0"/>
                </a:cubicBezTo>
                <a:cubicBezTo>
                  <a:pt x="259" y="95"/>
                  <a:pt x="259" y="95"/>
                  <a:pt x="259" y="95"/>
                </a:cubicBezTo>
                <a:cubicBezTo>
                  <a:pt x="200" y="95"/>
                  <a:pt x="200" y="95"/>
                  <a:pt x="200" y="95"/>
                </a:cubicBezTo>
                <a:cubicBezTo>
                  <a:pt x="194" y="65"/>
                  <a:pt x="194" y="65"/>
                  <a:pt x="194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105" y="147"/>
                  <a:pt x="128" y="140"/>
                  <a:pt x="153" y="140"/>
                </a:cubicBezTo>
                <a:cubicBezTo>
                  <a:pt x="193" y="140"/>
                  <a:pt x="224" y="153"/>
                  <a:pt x="246" y="179"/>
                </a:cubicBezTo>
                <a:cubicBezTo>
                  <a:pt x="268" y="204"/>
                  <a:pt x="279" y="236"/>
                  <a:pt x="279" y="273"/>
                </a:cubicBezTo>
                <a:cubicBezTo>
                  <a:pt x="279" y="313"/>
                  <a:pt x="267" y="346"/>
                  <a:pt x="244" y="372"/>
                </a:cubicBezTo>
                <a:cubicBezTo>
                  <a:pt x="220" y="399"/>
                  <a:pt x="184" y="412"/>
                  <a:pt x="137" y="412"/>
                </a:cubicBezTo>
                <a:cubicBezTo>
                  <a:pt x="96" y="412"/>
                  <a:pt x="64" y="402"/>
                  <a:pt x="42" y="381"/>
                </a:cubicBezTo>
                <a:cubicBezTo>
                  <a:pt x="19" y="361"/>
                  <a:pt x="5" y="333"/>
                  <a:pt x="0" y="2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" name="Freeform 15">
            <a:extLst>
              <a:ext uri="{FF2B5EF4-FFF2-40B4-BE49-F238E27FC236}">
                <a16:creationId xmlns:a16="http://schemas.microsoft.com/office/drawing/2014/main" id="{650BDF48-2C15-AB1D-5430-B2650BAE2E0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81147" y="1682470"/>
            <a:ext cx="224616" cy="346020"/>
          </a:xfrm>
          <a:custGeom>
            <a:avLst/>
            <a:gdLst>
              <a:gd name="T0" fmla="*/ 266 w 272"/>
              <a:gd name="T1" fmla="*/ 108 h 419"/>
              <a:gd name="T2" fmla="*/ 196 w 272"/>
              <a:gd name="T3" fmla="*/ 115 h 419"/>
              <a:gd name="T4" fmla="*/ 149 w 272"/>
              <a:gd name="T5" fmla="*/ 63 h 419"/>
              <a:gd name="T6" fmla="*/ 105 w 272"/>
              <a:gd name="T7" fmla="*/ 95 h 419"/>
              <a:gd name="T8" fmla="*/ 88 w 272"/>
              <a:gd name="T9" fmla="*/ 180 h 419"/>
              <a:gd name="T10" fmla="*/ 160 w 272"/>
              <a:gd name="T11" fmla="*/ 153 h 419"/>
              <a:gd name="T12" fmla="*/ 240 w 272"/>
              <a:gd name="T13" fmla="*/ 185 h 419"/>
              <a:gd name="T14" fmla="*/ 272 w 272"/>
              <a:gd name="T15" fmla="*/ 280 h 419"/>
              <a:gd name="T16" fmla="*/ 237 w 272"/>
              <a:gd name="T17" fmla="*/ 384 h 419"/>
              <a:gd name="T18" fmla="*/ 147 w 272"/>
              <a:gd name="T19" fmla="*/ 419 h 419"/>
              <a:gd name="T20" fmla="*/ 36 w 272"/>
              <a:gd name="T21" fmla="*/ 370 h 419"/>
              <a:gd name="T22" fmla="*/ 0 w 272"/>
              <a:gd name="T23" fmla="*/ 214 h 419"/>
              <a:gd name="T24" fmla="*/ 41 w 272"/>
              <a:gd name="T25" fmla="*/ 50 h 419"/>
              <a:gd name="T26" fmla="*/ 152 w 272"/>
              <a:gd name="T27" fmla="*/ 0 h 419"/>
              <a:gd name="T28" fmla="*/ 266 w 272"/>
              <a:gd name="T29" fmla="*/ 108 h 419"/>
              <a:gd name="T30" fmla="*/ 88 w 272"/>
              <a:gd name="T31" fmla="*/ 237 h 419"/>
              <a:gd name="T32" fmla="*/ 104 w 272"/>
              <a:gd name="T33" fmla="*/ 330 h 419"/>
              <a:gd name="T34" fmla="*/ 145 w 272"/>
              <a:gd name="T35" fmla="*/ 354 h 419"/>
              <a:gd name="T36" fmla="*/ 177 w 272"/>
              <a:gd name="T37" fmla="*/ 337 h 419"/>
              <a:gd name="T38" fmla="*/ 189 w 272"/>
              <a:gd name="T39" fmla="*/ 285 h 419"/>
              <a:gd name="T40" fmla="*/ 175 w 272"/>
              <a:gd name="T41" fmla="*/ 236 h 419"/>
              <a:gd name="T42" fmla="*/ 139 w 272"/>
              <a:gd name="T43" fmla="*/ 220 h 419"/>
              <a:gd name="T44" fmla="*/ 88 w 272"/>
              <a:gd name="T45" fmla="*/ 237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72" h="419">
                <a:moveTo>
                  <a:pt x="266" y="108"/>
                </a:moveTo>
                <a:cubicBezTo>
                  <a:pt x="196" y="115"/>
                  <a:pt x="196" y="115"/>
                  <a:pt x="196" y="115"/>
                </a:cubicBezTo>
                <a:cubicBezTo>
                  <a:pt x="188" y="80"/>
                  <a:pt x="172" y="63"/>
                  <a:pt x="149" y="63"/>
                </a:cubicBezTo>
                <a:cubicBezTo>
                  <a:pt x="130" y="63"/>
                  <a:pt x="115" y="73"/>
                  <a:pt x="105" y="95"/>
                </a:cubicBezTo>
                <a:cubicBezTo>
                  <a:pt x="94" y="117"/>
                  <a:pt x="89" y="145"/>
                  <a:pt x="88" y="180"/>
                </a:cubicBezTo>
                <a:cubicBezTo>
                  <a:pt x="107" y="162"/>
                  <a:pt x="131" y="153"/>
                  <a:pt x="160" y="153"/>
                </a:cubicBezTo>
                <a:cubicBezTo>
                  <a:pt x="192" y="153"/>
                  <a:pt x="218" y="164"/>
                  <a:pt x="240" y="185"/>
                </a:cubicBezTo>
                <a:cubicBezTo>
                  <a:pt x="261" y="207"/>
                  <a:pt x="272" y="239"/>
                  <a:pt x="272" y="280"/>
                </a:cubicBezTo>
                <a:cubicBezTo>
                  <a:pt x="272" y="326"/>
                  <a:pt x="260" y="360"/>
                  <a:pt x="237" y="384"/>
                </a:cubicBezTo>
                <a:cubicBezTo>
                  <a:pt x="215" y="408"/>
                  <a:pt x="184" y="419"/>
                  <a:pt x="147" y="419"/>
                </a:cubicBezTo>
                <a:cubicBezTo>
                  <a:pt x="97" y="419"/>
                  <a:pt x="60" y="403"/>
                  <a:pt x="36" y="370"/>
                </a:cubicBezTo>
                <a:cubicBezTo>
                  <a:pt x="12" y="337"/>
                  <a:pt x="0" y="285"/>
                  <a:pt x="0" y="214"/>
                </a:cubicBezTo>
                <a:cubicBezTo>
                  <a:pt x="0" y="138"/>
                  <a:pt x="14" y="83"/>
                  <a:pt x="41" y="50"/>
                </a:cubicBezTo>
                <a:cubicBezTo>
                  <a:pt x="68" y="16"/>
                  <a:pt x="105" y="0"/>
                  <a:pt x="152" y="0"/>
                </a:cubicBezTo>
                <a:cubicBezTo>
                  <a:pt x="220" y="0"/>
                  <a:pt x="258" y="36"/>
                  <a:pt x="266" y="108"/>
                </a:cubicBezTo>
                <a:close/>
                <a:moveTo>
                  <a:pt x="88" y="237"/>
                </a:moveTo>
                <a:cubicBezTo>
                  <a:pt x="89" y="282"/>
                  <a:pt x="94" y="313"/>
                  <a:pt x="104" y="330"/>
                </a:cubicBezTo>
                <a:cubicBezTo>
                  <a:pt x="114" y="346"/>
                  <a:pt x="127" y="354"/>
                  <a:pt x="145" y="354"/>
                </a:cubicBezTo>
                <a:cubicBezTo>
                  <a:pt x="158" y="354"/>
                  <a:pt x="169" y="349"/>
                  <a:pt x="177" y="337"/>
                </a:cubicBezTo>
                <a:cubicBezTo>
                  <a:pt x="185" y="325"/>
                  <a:pt x="189" y="308"/>
                  <a:pt x="189" y="285"/>
                </a:cubicBezTo>
                <a:cubicBezTo>
                  <a:pt x="189" y="263"/>
                  <a:pt x="184" y="247"/>
                  <a:pt x="175" y="236"/>
                </a:cubicBezTo>
                <a:cubicBezTo>
                  <a:pt x="165" y="225"/>
                  <a:pt x="153" y="220"/>
                  <a:pt x="139" y="220"/>
                </a:cubicBezTo>
                <a:cubicBezTo>
                  <a:pt x="122" y="220"/>
                  <a:pt x="105" y="226"/>
                  <a:pt x="88" y="2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" name="Freeform 16">
            <a:extLst>
              <a:ext uri="{FF2B5EF4-FFF2-40B4-BE49-F238E27FC236}">
                <a16:creationId xmlns:a16="http://schemas.microsoft.com/office/drawing/2014/main" id="{D7D147D6-E066-2A69-ACCC-FABBF4A8DC22}"/>
              </a:ext>
            </a:extLst>
          </p:cNvPr>
          <p:cNvSpPr>
            <a:spLocks noChangeAspect="1"/>
          </p:cNvSpPr>
          <p:nvPr/>
        </p:nvSpPr>
        <p:spPr bwMode="auto">
          <a:xfrm>
            <a:off x="9643802" y="1682470"/>
            <a:ext cx="216758" cy="346020"/>
          </a:xfrm>
          <a:custGeom>
            <a:avLst/>
            <a:gdLst>
              <a:gd name="T0" fmla="*/ 213 w 255"/>
              <a:gd name="T1" fmla="*/ 342 h 407"/>
              <a:gd name="T2" fmla="*/ 213 w 255"/>
              <a:gd name="T3" fmla="*/ 407 h 407"/>
              <a:gd name="T4" fmla="*/ 16 w 255"/>
              <a:gd name="T5" fmla="*/ 407 h 407"/>
              <a:gd name="T6" fmla="*/ 16 w 255"/>
              <a:gd name="T7" fmla="*/ 342 h 407"/>
              <a:gd name="T8" fmla="*/ 68 w 255"/>
              <a:gd name="T9" fmla="*/ 342 h 407"/>
              <a:gd name="T10" fmla="*/ 102 w 255"/>
              <a:gd name="T11" fmla="*/ 199 h 407"/>
              <a:gd name="T12" fmla="*/ 170 w 255"/>
              <a:gd name="T13" fmla="*/ 63 h 407"/>
              <a:gd name="T14" fmla="*/ 66 w 255"/>
              <a:gd name="T15" fmla="*/ 63 h 407"/>
              <a:gd name="T16" fmla="*/ 66 w 255"/>
              <a:gd name="T17" fmla="*/ 120 h 407"/>
              <a:gd name="T18" fmla="*/ 0 w 255"/>
              <a:gd name="T19" fmla="*/ 120 h 407"/>
              <a:gd name="T20" fmla="*/ 0 w 255"/>
              <a:gd name="T21" fmla="*/ 0 h 407"/>
              <a:gd name="T22" fmla="*/ 255 w 255"/>
              <a:gd name="T23" fmla="*/ 0 h 407"/>
              <a:gd name="T24" fmla="*/ 255 w 255"/>
              <a:gd name="T25" fmla="*/ 50 h 407"/>
              <a:gd name="T26" fmla="*/ 193 w 255"/>
              <a:gd name="T27" fmla="*/ 179 h 407"/>
              <a:gd name="T28" fmla="*/ 161 w 255"/>
              <a:gd name="T29" fmla="*/ 342 h 407"/>
              <a:gd name="T30" fmla="*/ 213 w 255"/>
              <a:gd name="T31" fmla="*/ 342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5" h="407">
                <a:moveTo>
                  <a:pt x="213" y="342"/>
                </a:moveTo>
                <a:cubicBezTo>
                  <a:pt x="213" y="407"/>
                  <a:pt x="213" y="407"/>
                  <a:pt x="213" y="407"/>
                </a:cubicBezTo>
                <a:cubicBezTo>
                  <a:pt x="16" y="407"/>
                  <a:pt x="16" y="407"/>
                  <a:pt x="16" y="407"/>
                </a:cubicBezTo>
                <a:cubicBezTo>
                  <a:pt x="16" y="342"/>
                  <a:pt x="16" y="342"/>
                  <a:pt x="16" y="342"/>
                </a:cubicBezTo>
                <a:cubicBezTo>
                  <a:pt x="68" y="342"/>
                  <a:pt x="68" y="342"/>
                  <a:pt x="68" y="342"/>
                </a:cubicBezTo>
                <a:cubicBezTo>
                  <a:pt x="70" y="302"/>
                  <a:pt x="81" y="254"/>
                  <a:pt x="102" y="199"/>
                </a:cubicBezTo>
                <a:cubicBezTo>
                  <a:pt x="122" y="144"/>
                  <a:pt x="145" y="98"/>
                  <a:pt x="170" y="63"/>
                </a:cubicBezTo>
                <a:cubicBezTo>
                  <a:pt x="66" y="63"/>
                  <a:pt x="66" y="63"/>
                  <a:pt x="66" y="63"/>
                </a:cubicBezTo>
                <a:cubicBezTo>
                  <a:pt x="66" y="120"/>
                  <a:pt x="66" y="120"/>
                  <a:pt x="66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0"/>
                  <a:pt x="0" y="0"/>
                  <a:pt x="0" y="0"/>
                </a:cubicBezTo>
                <a:cubicBezTo>
                  <a:pt x="255" y="0"/>
                  <a:pt x="255" y="0"/>
                  <a:pt x="255" y="0"/>
                </a:cubicBezTo>
                <a:cubicBezTo>
                  <a:pt x="255" y="50"/>
                  <a:pt x="255" y="50"/>
                  <a:pt x="255" y="50"/>
                </a:cubicBezTo>
                <a:cubicBezTo>
                  <a:pt x="235" y="74"/>
                  <a:pt x="214" y="117"/>
                  <a:pt x="193" y="179"/>
                </a:cubicBezTo>
                <a:cubicBezTo>
                  <a:pt x="172" y="240"/>
                  <a:pt x="161" y="294"/>
                  <a:pt x="161" y="342"/>
                </a:cubicBezTo>
                <a:lnTo>
                  <a:pt x="213" y="3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CD6AA90-C1B5-A92A-F7C4-7FDDAB3F59F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298599" y="1682470"/>
            <a:ext cx="236162" cy="346020"/>
          </a:xfrm>
          <a:custGeom>
            <a:avLst/>
            <a:gdLst>
              <a:gd name="T0" fmla="*/ 215 w 286"/>
              <a:gd name="T1" fmla="*/ 200 h 419"/>
              <a:gd name="T2" fmla="*/ 286 w 286"/>
              <a:gd name="T3" fmla="*/ 301 h 419"/>
              <a:gd name="T4" fmla="*/ 249 w 286"/>
              <a:gd name="T5" fmla="*/ 387 h 419"/>
              <a:gd name="T6" fmla="*/ 142 w 286"/>
              <a:gd name="T7" fmla="*/ 419 h 419"/>
              <a:gd name="T8" fmla="*/ 36 w 286"/>
              <a:gd name="T9" fmla="*/ 385 h 419"/>
              <a:gd name="T10" fmla="*/ 0 w 286"/>
              <a:gd name="T11" fmla="*/ 299 h 419"/>
              <a:gd name="T12" fmla="*/ 73 w 286"/>
              <a:gd name="T13" fmla="*/ 200 h 419"/>
              <a:gd name="T14" fmla="*/ 13 w 286"/>
              <a:gd name="T15" fmla="*/ 107 h 419"/>
              <a:gd name="T16" fmla="*/ 48 w 286"/>
              <a:gd name="T17" fmla="*/ 29 h 419"/>
              <a:gd name="T18" fmla="*/ 143 w 286"/>
              <a:gd name="T19" fmla="*/ 0 h 419"/>
              <a:gd name="T20" fmla="*/ 240 w 286"/>
              <a:gd name="T21" fmla="*/ 29 h 419"/>
              <a:gd name="T22" fmla="*/ 274 w 286"/>
              <a:gd name="T23" fmla="*/ 105 h 419"/>
              <a:gd name="T24" fmla="*/ 215 w 286"/>
              <a:gd name="T25" fmla="*/ 200 h 419"/>
              <a:gd name="T26" fmla="*/ 199 w 286"/>
              <a:gd name="T27" fmla="*/ 293 h 419"/>
              <a:gd name="T28" fmla="*/ 184 w 286"/>
              <a:gd name="T29" fmla="*/ 247 h 419"/>
              <a:gd name="T30" fmla="*/ 143 w 286"/>
              <a:gd name="T31" fmla="*/ 229 h 419"/>
              <a:gd name="T32" fmla="*/ 104 w 286"/>
              <a:gd name="T33" fmla="*/ 246 h 419"/>
              <a:gd name="T34" fmla="*/ 88 w 286"/>
              <a:gd name="T35" fmla="*/ 293 h 419"/>
              <a:gd name="T36" fmla="*/ 104 w 286"/>
              <a:gd name="T37" fmla="*/ 339 h 419"/>
              <a:gd name="T38" fmla="*/ 143 w 286"/>
              <a:gd name="T39" fmla="*/ 356 h 419"/>
              <a:gd name="T40" fmla="*/ 183 w 286"/>
              <a:gd name="T41" fmla="*/ 339 h 419"/>
              <a:gd name="T42" fmla="*/ 199 w 286"/>
              <a:gd name="T43" fmla="*/ 293 h 419"/>
              <a:gd name="T44" fmla="*/ 191 w 286"/>
              <a:gd name="T45" fmla="*/ 117 h 419"/>
              <a:gd name="T46" fmla="*/ 179 w 286"/>
              <a:gd name="T47" fmla="*/ 78 h 419"/>
              <a:gd name="T48" fmla="*/ 143 w 286"/>
              <a:gd name="T49" fmla="*/ 63 h 419"/>
              <a:gd name="T50" fmla="*/ 109 w 286"/>
              <a:gd name="T51" fmla="*/ 77 h 419"/>
              <a:gd name="T52" fmla="*/ 95 w 286"/>
              <a:gd name="T53" fmla="*/ 118 h 419"/>
              <a:gd name="T54" fmla="*/ 108 w 286"/>
              <a:gd name="T55" fmla="*/ 156 h 419"/>
              <a:gd name="T56" fmla="*/ 143 w 286"/>
              <a:gd name="T57" fmla="*/ 172 h 419"/>
              <a:gd name="T58" fmla="*/ 178 w 286"/>
              <a:gd name="T59" fmla="*/ 157 h 419"/>
              <a:gd name="T60" fmla="*/ 191 w 286"/>
              <a:gd name="T61" fmla="*/ 117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6" h="419">
                <a:moveTo>
                  <a:pt x="215" y="200"/>
                </a:moveTo>
                <a:cubicBezTo>
                  <a:pt x="262" y="218"/>
                  <a:pt x="286" y="252"/>
                  <a:pt x="286" y="301"/>
                </a:cubicBezTo>
                <a:cubicBezTo>
                  <a:pt x="286" y="337"/>
                  <a:pt x="273" y="366"/>
                  <a:pt x="249" y="387"/>
                </a:cubicBezTo>
                <a:cubicBezTo>
                  <a:pt x="225" y="409"/>
                  <a:pt x="189" y="419"/>
                  <a:pt x="142" y="419"/>
                </a:cubicBezTo>
                <a:cubicBezTo>
                  <a:pt x="95" y="419"/>
                  <a:pt x="60" y="408"/>
                  <a:pt x="36" y="385"/>
                </a:cubicBezTo>
                <a:cubicBezTo>
                  <a:pt x="12" y="363"/>
                  <a:pt x="0" y="334"/>
                  <a:pt x="0" y="299"/>
                </a:cubicBezTo>
                <a:cubicBezTo>
                  <a:pt x="0" y="251"/>
                  <a:pt x="24" y="218"/>
                  <a:pt x="73" y="200"/>
                </a:cubicBezTo>
                <a:cubicBezTo>
                  <a:pt x="33" y="178"/>
                  <a:pt x="13" y="146"/>
                  <a:pt x="13" y="107"/>
                </a:cubicBezTo>
                <a:cubicBezTo>
                  <a:pt x="13" y="75"/>
                  <a:pt x="24" y="49"/>
                  <a:pt x="48" y="29"/>
                </a:cubicBezTo>
                <a:cubicBezTo>
                  <a:pt x="71" y="10"/>
                  <a:pt x="103" y="0"/>
                  <a:pt x="143" y="0"/>
                </a:cubicBezTo>
                <a:cubicBezTo>
                  <a:pt x="185" y="0"/>
                  <a:pt x="217" y="9"/>
                  <a:pt x="240" y="29"/>
                </a:cubicBezTo>
                <a:cubicBezTo>
                  <a:pt x="262" y="49"/>
                  <a:pt x="274" y="74"/>
                  <a:pt x="274" y="105"/>
                </a:cubicBezTo>
                <a:cubicBezTo>
                  <a:pt x="274" y="146"/>
                  <a:pt x="254" y="177"/>
                  <a:pt x="215" y="200"/>
                </a:cubicBezTo>
                <a:close/>
                <a:moveTo>
                  <a:pt x="199" y="293"/>
                </a:moveTo>
                <a:cubicBezTo>
                  <a:pt x="199" y="274"/>
                  <a:pt x="194" y="259"/>
                  <a:pt x="184" y="247"/>
                </a:cubicBezTo>
                <a:cubicBezTo>
                  <a:pt x="173" y="235"/>
                  <a:pt x="160" y="229"/>
                  <a:pt x="143" y="229"/>
                </a:cubicBezTo>
                <a:cubicBezTo>
                  <a:pt x="127" y="229"/>
                  <a:pt x="114" y="235"/>
                  <a:pt x="104" y="246"/>
                </a:cubicBezTo>
                <a:cubicBezTo>
                  <a:pt x="93" y="258"/>
                  <a:pt x="88" y="274"/>
                  <a:pt x="88" y="293"/>
                </a:cubicBezTo>
                <a:cubicBezTo>
                  <a:pt x="88" y="313"/>
                  <a:pt x="93" y="328"/>
                  <a:pt x="104" y="339"/>
                </a:cubicBezTo>
                <a:cubicBezTo>
                  <a:pt x="114" y="350"/>
                  <a:pt x="127" y="356"/>
                  <a:pt x="143" y="356"/>
                </a:cubicBezTo>
                <a:cubicBezTo>
                  <a:pt x="160" y="356"/>
                  <a:pt x="173" y="350"/>
                  <a:pt x="183" y="339"/>
                </a:cubicBezTo>
                <a:cubicBezTo>
                  <a:pt x="194" y="328"/>
                  <a:pt x="199" y="313"/>
                  <a:pt x="199" y="293"/>
                </a:cubicBezTo>
                <a:close/>
                <a:moveTo>
                  <a:pt x="191" y="117"/>
                </a:moveTo>
                <a:cubicBezTo>
                  <a:pt x="191" y="101"/>
                  <a:pt x="187" y="88"/>
                  <a:pt x="179" y="78"/>
                </a:cubicBezTo>
                <a:cubicBezTo>
                  <a:pt x="170" y="68"/>
                  <a:pt x="159" y="63"/>
                  <a:pt x="143" y="63"/>
                </a:cubicBezTo>
                <a:cubicBezTo>
                  <a:pt x="129" y="63"/>
                  <a:pt x="117" y="68"/>
                  <a:pt x="109" y="77"/>
                </a:cubicBezTo>
                <a:cubicBezTo>
                  <a:pt x="100" y="86"/>
                  <a:pt x="95" y="100"/>
                  <a:pt x="95" y="118"/>
                </a:cubicBezTo>
                <a:cubicBezTo>
                  <a:pt x="95" y="134"/>
                  <a:pt x="99" y="146"/>
                  <a:pt x="108" y="156"/>
                </a:cubicBezTo>
                <a:cubicBezTo>
                  <a:pt x="116" y="167"/>
                  <a:pt x="128" y="172"/>
                  <a:pt x="143" y="172"/>
                </a:cubicBezTo>
                <a:cubicBezTo>
                  <a:pt x="158" y="172"/>
                  <a:pt x="169" y="167"/>
                  <a:pt x="178" y="157"/>
                </a:cubicBezTo>
                <a:cubicBezTo>
                  <a:pt x="187" y="147"/>
                  <a:pt x="191" y="134"/>
                  <a:pt x="191" y="1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2C01E63C-D550-C159-A7CC-FB8540EF584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972800" y="1682470"/>
            <a:ext cx="226365" cy="346020"/>
          </a:xfrm>
          <a:custGeom>
            <a:avLst/>
            <a:gdLst>
              <a:gd name="T0" fmla="*/ 8 w 274"/>
              <a:gd name="T1" fmla="*/ 310 h 419"/>
              <a:gd name="T2" fmla="*/ 77 w 274"/>
              <a:gd name="T3" fmla="*/ 303 h 419"/>
              <a:gd name="T4" fmla="*/ 124 w 274"/>
              <a:gd name="T5" fmla="*/ 355 h 419"/>
              <a:gd name="T6" fmla="*/ 186 w 274"/>
              <a:gd name="T7" fmla="*/ 239 h 419"/>
              <a:gd name="T8" fmla="*/ 110 w 274"/>
              <a:gd name="T9" fmla="*/ 265 h 419"/>
              <a:gd name="T10" fmla="*/ 33 w 274"/>
              <a:gd name="T11" fmla="*/ 231 h 419"/>
              <a:gd name="T12" fmla="*/ 0 w 274"/>
              <a:gd name="T13" fmla="*/ 137 h 419"/>
              <a:gd name="T14" fmla="*/ 35 w 274"/>
              <a:gd name="T15" fmla="*/ 39 h 419"/>
              <a:gd name="T16" fmla="*/ 131 w 274"/>
              <a:gd name="T17" fmla="*/ 0 h 419"/>
              <a:gd name="T18" fmla="*/ 237 w 274"/>
              <a:gd name="T19" fmla="*/ 48 h 419"/>
              <a:gd name="T20" fmla="*/ 274 w 274"/>
              <a:gd name="T21" fmla="*/ 209 h 419"/>
              <a:gd name="T22" fmla="*/ 124 w 274"/>
              <a:gd name="T23" fmla="*/ 419 h 419"/>
              <a:gd name="T24" fmla="*/ 43 w 274"/>
              <a:gd name="T25" fmla="*/ 392 h 419"/>
              <a:gd name="T26" fmla="*/ 8 w 274"/>
              <a:gd name="T27" fmla="*/ 310 h 419"/>
              <a:gd name="T28" fmla="*/ 186 w 274"/>
              <a:gd name="T29" fmla="*/ 181 h 419"/>
              <a:gd name="T30" fmla="*/ 186 w 274"/>
              <a:gd name="T31" fmla="*/ 176 h 419"/>
              <a:gd name="T32" fmla="*/ 171 w 274"/>
              <a:gd name="T33" fmla="*/ 97 h 419"/>
              <a:gd name="T34" fmla="*/ 126 w 274"/>
              <a:gd name="T35" fmla="*/ 64 h 419"/>
              <a:gd name="T36" fmla="*/ 95 w 274"/>
              <a:gd name="T37" fmla="*/ 83 h 419"/>
              <a:gd name="T38" fmla="*/ 83 w 274"/>
              <a:gd name="T39" fmla="*/ 132 h 419"/>
              <a:gd name="T40" fmla="*/ 96 w 274"/>
              <a:gd name="T41" fmla="*/ 180 h 419"/>
              <a:gd name="T42" fmla="*/ 134 w 274"/>
              <a:gd name="T43" fmla="*/ 199 h 419"/>
              <a:gd name="T44" fmla="*/ 186 w 274"/>
              <a:gd name="T45" fmla="*/ 181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74" h="419">
                <a:moveTo>
                  <a:pt x="8" y="310"/>
                </a:moveTo>
                <a:cubicBezTo>
                  <a:pt x="77" y="303"/>
                  <a:pt x="77" y="303"/>
                  <a:pt x="77" y="303"/>
                </a:cubicBezTo>
                <a:cubicBezTo>
                  <a:pt x="85" y="338"/>
                  <a:pt x="101" y="355"/>
                  <a:pt x="124" y="355"/>
                </a:cubicBezTo>
                <a:cubicBezTo>
                  <a:pt x="160" y="355"/>
                  <a:pt x="181" y="317"/>
                  <a:pt x="186" y="239"/>
                </a:cubicBezTo>
                <a:cubicBezTo>
                  <a:pt x="164" y="256"/>
                  <a:pt x="139" y="265"/>
                  <a:pt x="110" y="265"/>
                </a:cubicBezTo>
                <a:cubicBezTo>
                  <a:pt x="80" y="265"/>
                  <a:pt x="54" y="253"/>
                  <a:pt x="33" y="231"/>
                </a:cubicBezTo>
                <a:cubicBezTo>
                  <a:pt x="11" y="208"/>
                  <a:pt x="0" y="177"/>
                  <a:pt x="0" y="137"/>
                </a:cubicBezTo>
                <a:cubicBezTo>
                  <a:pt x="0" y="98"/>
                  <a:pt x="12" y="65"/>
                  <a:pt x="35" y="39"/>
                </a:cubicBezTo>
                <a:cubicBezTo>
                  <a:pt x="58" y="13"/>
                  <a:pt x="90" y="0"/>
                  <a:pt x="131" y="0"/>
                </a:cubicBezTo>
                <a:cubicBezTo>
                  <a:pt x="177" y="0"/>
                  <a:pt x="212" y="16"/>
                  <a:pt x="237" y="48"/>
                </a:cubicBezTo>
                <a:cubicBezTo>
                  <a:pt x="261" y="80"/>
                  <a:pt x="274" y="134"/>
                  <a:pt x="274" y="209"/>
                </a:cubicBezTo>
                <a:cubicBezTo>
                  <a:pt x="274" y="349"/>
                  <a:pt x="224" y="419"/>
                  <a:pt x="124" y="419"/>
                </a:cubicBezTo>
                <a:cubicBezTo>
                  <a:pt x="91" y="419"/>
                  <a:pt x="64" y="410"/>
                  <a:pt x="43" y="392"/>
                </a:cubicBezTo>
                <a:cubicBezTo>
                  <a:pt x="22" y="373"/>
                  <a:pt x="10" y="346"/>
                  <a:pt x="8" y="310"/>
                </a:cubicBezTo>
                <a:close/>
                <a:moveTo>
                  <a:pt x="186" y="181"/>
                </a:moveTo>
                <a:cubicBezTo>
                  <a:pt x="186" y="176"/>
                  <a:pt x="186" y="176"/>
                  <a:pt x="186" y="176"/>
                </a:cubicBezTo>
                <a:cubicBezTo>
                  <a:pt x="186" y="145"/>
                  <a:pt x="181" y="119"/>
                  <a:pt x="171" y="97"/>
                </a:cubicBezTo>
                <a:cubicBezTo>
                  <a:pt x="161" y="75"/>
                  <a:pt x="146" y="64"/>
                  <a:pt x="126" y="64"/>
                </a:cubicBezTo>
                <a:cubicBezTo>
                  <a:pt x="113" y="64"/>
                  <a:pt x="103" y="71"/>
                  <a:pt x="95" y="83"/>
                </a:cubicBezTo>
                <a:cubicBezTo>
                  <a:pt x="87" y="95"/>
                  <a:pt x="83" y="111"/>
                  <a:pt x="83" y="132"/>
                </a:cubicBezTo>
                <a:cubicBezTo>
                  <a:pt x="83" y="151"/>
                  <a:pt x="87" y="167"/>
                  <a:pt x="96" y="180"/>
                </a:cubicBezTo>
                <a:cubicBezTo>
                  <a:pt x="104" y="193"/>
                  <a:pt x="117" y="199"/>
                  <a:pt x="134" y="199"/>
                </a:cubicBezTo>
                <a:cubicBezTo>
                  <a:pt x="150" y="199"/>
                  <a:pt x="168" y="193"/>
                  <a:pt x="186" y="1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Freeform 6">
            <a:extLst>
              <a:ext uri="{FF2B5EF4-FFF2-40B4-BE49-F238E27FC236}">
                <a16:creationId xmlns:a16="http://schemas.microsoft.com/office/drawing/2014/main" id="{AD86AC2F-BEB1-6CA6-8841-354D7BF397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649755" y="2428168"/>
            <a:ext cx="242779" cy="346020"/>
          </a:xfrm>
          <a:custGeom>
            <a:avLst/>
            <a:gdLst>
              <a:gd name="T0" fmla="*/ 68 w 127"/>
              <a:gd name="T1" fmla="*/ 120 h 182"/>
              <a:gd name="T2" fmla="*/ 49 w 127"/>
              <a:gd name="T3" fmla="*/ 120 h 182"/>
              <a:gd name="T4" fmla="*/ 45 w 127"/>
              <a:gd name="T5" fmla="*/ 73 h 182"/>
              <a:gd name="T6" fmla="*/ 59 w 127"/>
              <a:gd name="T7" fmla="*/ 75 h 182"/>
              <a:gd name="T8" fmla="*/ 78 w 127"/>
              <a:gd name="T9" fmla="*/ 69 h 182"/>
              <a:gd name="T10" fmla="*/ 86 w 127"/>
              <a:gd name="T11" fmla="*/ 51 h 182"/>
              <a:gd name="T12" fmla="*/ 80 w 127"/>
              <a:gd name="T13" fmla="*/ 34 h 182"/>
              <a:gd name="T14" fmla="*/ 62 w 127"/>
              <a:gd name="T15" fmla="*/ 28 h 182"/>
              <a:gd name="T16" fmla="*/ 45 w 127"/>
              <a:gd name="T17" fmla="*/ 34 h 182"/>
              <a:gd name="T18" fmla="*/ 39 w 127"/>
              <a:gd name="T19" fmla="*/ 49 h 182"/>
              <a:gd name="T20" fmla="*/ 40 w 127"/>
              <a:gd name="T21" fmla="*/ 54 h 182"/>
              <a:gd name="T22" fmla="*/ 0 w 127"/>
              <a:gd name="T23" fmla="*/ 54 h 182"/>
              <a:gd name="T24" fmla="*/ 5 w 127"/>
              <a:gd name="T25" fmla="*/ 29 h 182"/>
              <a:gd name="T26" fmla="*/ 26 w 127"/>
              <a:gd name="T27" fmla="*/ 9 h 182"/>
              <a:gd name="T28" fmla="*/ 65 w 127"/>
              <a:gd name="T29" fmla="*/ 0 h 182"/>
              <a:gd name="T30" fmla="*/ 111 w 127"/>
              <a:gd name="T31" fmla="*/ 15 h 182"/>
              <a:gd name="T32" fmla="*/ 127 w 127"/>
              <a:gd name="T33" fmla="*/ 52 h 182"/>
              <a:gd name="T34" fmla="*/ 113 w 127"/>
              <a:gd name="T35" fmla="*/ 88 h 182"/>
              <a:gd name="T36" fmla="*/ 78 w 127"/>
              <a:gd name="T37" fmla="*/ 102 h 182"/>
              <a:gd name="T38" fmla="*/ 72 w 127"/>
              <a:gd name="T39" fmla="*/ 101 h 182"/>
              <a:gd name="T40" fmla="*/ 68 w 127"/>
              <a:gd name="T41" fmla="*/ 120 h 182"/>
              <a:gd name="T42" fmla="*/ 36 w 127"/>
              <a:gd name="T43" fmla="*/ 182 h 182"/>
              <a:gd name="T44" fmla="*/ 36 w 127"/>
              <a:gd name="T45" fmla="*/ 139 h 182"/>
              <a:gd name="T46" fmla="*/ 80 w 127"/>
              <a:gd name="T47" fmla="*/ 139 h 182"/>
              <a:gd name="T48" fmla="*/ 80 w 127"/>
              <a:gd name="T49" fmla="*/ 182 h 182"/>
              <a:gd name="T50" fmla="*/ 36 w 127"/>
              <a:gd name="T51" fmla="*/ 182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7" h="182">
                <a:moveTo>
                  <a:pt x="68" y="120"/>
                </a:moveTo>
                <a:cubicBezTo>
                  <a:pt x="49" y="120"/>
                  <a:pt x="49" y="120"/>
                  <a:pt x="49" y="120"/>
                </a:cubicBezTo>
                <a:cubicBezTo>
                  <a:pt x="45" y="73"/>
                  <a:pt x="45" y="73"/>
                  <a:pt x="45" y="73"/>
                </a:cubicBezTo>
                <a:cubicBezTo>
                  <a:pt x="50" y="74"/>
                  <a:pt x="54" y="75"/>
                  <a:pt x="59" y="75"/>
                </a:cubicBezTo>
                <a:cubicBezTo>
                  <a:pt x="66" y="75"/>
                  <a:pt x="73" y="73"/>
                  <a:pt x="78" y="69"/>
                </a:cubicBezTo>
                <a:cubicBezTo>
                  <a:pt x="84" y="65"/>
                  <a:pt x="86" y="59"/>
                  <a:pt x="86" y="51"/>
                </a:cubicBezTo>
                <a:cubicBezTo>
                  <a:pt x="86" y="44"/>
                  <a:pt x="84" y="38"/>
                  <a:pt x="80" y="34"/>
                </a:cubicBezTo>
                <a:cubicBezTo>
                  <a:pt x="75" y="30"/>
                  <a:pt x="69" y="28"/>
                  <a:pt x="62" y="28"/>
                </a:cubicBezTo>
                <a:cubicBezTo>
                  <a:pt x="54" y="28"/>
                  <a:pt x="49" y="30"/>
                  <a:pt x="45" y="34"/>
                </a:cubicBezTo>
                <a:cubicBezTo>
                  <a:pt x="41" y="38"/>
                  <a:pt x="39" y="43"/>
                  <a:pt x="39" y="49"/>
                </a:cubicBezTo>
                <a:cubicBezTo>
                  <a:pt x="39" y="51"/>
                  <a:pt x="39" y="52"/>
                  <a:pt x="4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45"/>
                  <a:pt x="2" y="37"/>
                  <a:pt x="5" y="29"/>
                </a:cubicBezTo>
                <a:cubicBezTo>
                  <a:pt x="9" y="21"/>
                  <a:pt x="16" y="14"/>
                  <a:pt x="26" y="9"/>
                </a:cubicBezTo>
                <a:cubicBezTo>
                  <a:pt x="37" y="3"/>
                  <a:pt x="49" y="0"/>
                  <a:pt x="65" y="0"/>
                </a:cubicBezTo>
                <a:cubicBezTo>
                  <a:pt x="85" y="0"/>
                  <a:pt x="101" y="5"/>
                  <a:pt x="111" y="15"/>
                </a:cubicBezTo>
                <a:cubicBezTo>
                  <a:pt x="122" y="25"/>
                  <a:pt x="127" y="37"/>
                  <a:pt x="127" y="52"/>
                </a:cubicBezTo>
                <a:cubicBezTo>
                  <a:pt x="127" y="67"/>
                  <a:pt x="123" y="79"/>
                  <a:pt x="113" y="88"/>
                </a:cubicBezTo>
                <a:cubicBezTo>
                  <a:pt x="104" y="97"/>
                  <a:pt x="92" y="102"/>
                  <a:pt x="78" y="102"/>
                </a:cubicBezTo>
                <a:cubicBezTo>
                  <a:pt x="76" y="102"/>
                  <a:pt x="74" y="102"/>
                  <a:pt x="72" y="101"/>
                </a:cubicBezTo>
                <a:lnTo>
                  <a:pt x="68" y="120"/>
                </a:lnTo>
                <a:close/>
                <a:moveTo>
                  <a:pt x="36" y="182"/>
                </a:moveTo>
                <a:cubicBezTo>
                  <a:pt x="36" y="139"/>
                  <a:pt x="36" y="139"/>
                  <a:pt x="36" y="139"/>
                </a:cubicBezTo>
                <a:cubicBezTo>
                  <a:pt x="80" y="139"/>
                  <a:pt x="80" y="139"/>
                  <a:pt x="80" y="139"/>
                </a:cubicBezTo>
                <a:cubicBezTo>
                  <a:pt x="80" y="182"/>
                  <a:pt x="80" y="182"/>
                  <a:pt x="80" y="182"/>
                </a:cubicBezTo>
                <a:lnTo>
                  <a:pt x="36" y="1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Freeform 6">
            <a:extLst>
              <a:ext uri="{FF2B5EF4-FFF2-40B4-BE49-F238E27FC236}">
                <a16:creationId xmlns:a16="http://schemas.microsoft.com/office/drawing/2014/main" id="{2940F7C6-8447-5360-7659-A8542F9FC85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76569" y="3258889"/>
            <a:ext cx="272331" cy="187428"/>
          </a:xfrm>
          <a:custGeom>
            <a:avLst/>
            <a:gdLst>
              <a:gd name="T0" fmla="*/ 0 w 340"/>
              <a:gd name="T1" fmla="*/ 88 h 234"/>
              <a:gd name="T2" fmla="*/ 0 w 340"/>
              <a:gd name="T3" fmla="*/ 0 h 234"/>
              <a:gd name="T4" fmla="*/ 340 w 340"/>
              <a:gd name="T5" fmla="*/ 0 h 234"/>
              <a:gd name="T6" fmla="*/ 340 w 340"/>
              <a:gd name="T7" fmla="*/ 88 h 234"/>
              <a:gd name="T8" fmla="*/ 0 w 340"/>
              <a:gd name="T9" fmla="*/ 88 h 234"/>
              <a:gd name="T10" fmla="*/ 0 w 340"/>
              <a:gd name="T11" fmla="*/ 234 h 234"/>
              <a:gd name="T12" fmla="*/ 0 w 340"/>
              <a:gd name="T13" fmla="*/ 149 h 234"/>
              <a:gd name="T14" fmla="*/ 340 w 340"/>
              <a:gd name="T15" fmla="*/ 149 h 234"/>
              <a:gd name="T16" fmla="*/ 340 w 340"/>
              <a:gd name="T17" fmla="*/ 234 h 234"/>
              <a:gd name="T18" fmla="*/ 0 w 340"/>
              <a:gd name="T19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0" h="234">
                <a:moveTo>
                  <a:pt x="0" y="88"/>
                </a:moveTo>
                <a:lnTo>
                  <a:pt x="0" y="0"/>
                </a:lnTo>
                <a:lnTo>
                  <a:pt x="340" y="0"/>
                </a:lnTo>
                <a:lnTo>
                  <a:pt x="340" y="88"/>
                </a:lnTo>
                <a:lnTo>
                  <a:pt x="0" y="88"/>
                </a:lnTo>
                <a:close/>
                <a:moveTo>
                  <a:pt x="0" y="234"/>
                </a:moveTo>
                <a:lnTo>
                  <a:pt x="0" y="149"/>
                </a:lnTo>
                <a:lnTo>
                  <a:pt x="340" y="149"/>
                </a:lnTo>
                <a:lnTo>
                  <a:pt x="340" y="234"/>
                </a:lnTo>
                <a:lnTo>
                  <a:pt x="0" y="2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13">
            <a:extLst>
              <a:ext uri="{FF2B5EF4-FFF2-40B4-BE49-F238E27FC236}">
                <a16:creationId xmlns:a16="http://schemas.microsoft.com/office/drawing/2014/main" id="{A992329F-621B-4052-64E1-AB8C76483E86}"/>
              </a:ext>
            </a:extLst>
          </p:cNvPr>
          <p:cNvSpPr>
            <a:spLocks noChangeAspect="1"/>
          </p:cNvSpPr>
          <p:nvPr/>
        </p:nvSpPr>
        <p:spPr bwMode="auto">
          <a:xfrm>
            <a:off x="7296534" y="3213634"/>
            <a:ext cx="287550" cy="277938"/>
          </a:xfrm>
          <a:custGeom>
            <a:avLst/>
            <a:gdLst>
              <a:gd name="T0" fmla="*/ 0 w 359"/>
              <a:gd name="T1" fmla="*/ 118 h 347"/>
              <a:gd name="T2" fmla="*/ 125 w 359"/>
              <a:gd name="T3" fmla="*/ 118 h 347"/>
              <a:gd name="T4" fmla="*/ 125 w 359"/>
              <a:gd name="T5" fmla="*/ 0 h 347"/>
              <a:gd name="T6" fmla="*/ 236 w 359"/>
              <a:gd name="T7" fmla="*/ 0 h 347"/>
              <a:gd name="T8" fmla="*/ 236 w 359"/>
              <a:gd name="T9" fmla="*/ 118 h 347"/>
              <a:gd name="T10" fmla="*/ 359 w 359"/>
              <a:gd name="T11" fmla="*/ 118 h 347"/>
              <a:gd name="T12" fmla="*/ 359 w 359"/>
              <a:gd name="T13" fmla="*/ 229 h 347"/>
              <a:gd name="T14" fmla="*/ 236 w 359"/>
              <a:gd name="T15" fmla="*/ 229 h 347"/>
              <a:gd name="T16" fmla="*/ 236 w 359"/>
              <a:gd name="T17" fmla="*/ 347 h 347"/>
              <a:gd name="T18" fmla="*/ 125 w 359"/>
              <a:gd name="T19" fmla="*/ 347 h 347"/>
              <a:gd name="T20" fmla="*/ 125 w 359"/>
              <a:gd name="T21" fmla="*/ 229 h 347"/>
              <a:gd name="T22" fmla="*/ 0 w 359"/>
              <a:gd name="T23" fmla="*/ 229 h 347"/>
              <a:gd name="T24" fmla="*/ 0 w 359"/>
              <a:gd name="T25" fmla="*/ 118 h 347"/>
              <a:gd name="T26" fmla="*/ 0 w 359"/>
              <a:gd name="T27" fmla="*/ 118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9" h="347">
                <a:moveTo>
                  <a:pt x="0" y="118"/>
                </a:moveTo>
                <a:lnTo>
                  <a:pt x="125" y="118"/>
                </a:lnTo>
                <a:lnTo>
                  <a:pt x="125" y="0"/>
                </a:lnTo>
                <a:lnTo>
                  <a:pt x="236" y="0"/>
                </a:lnTo>
                <a:lnTo>
                  <a:pt x="236" y="118"/>
                </a:lnTo>
                <a:lnTo>
                  <a:pt x="359" y="118"/>
                </a:lnTo>
                <a:lnTo>
                  <a:pt x="359" y="229"/>
                </a:lnTo>
                <a:lnTo>
                  <a:pt x="236" y="229"/>
                </a:lnTo>
                <a:lnTo>
                  <a:pt x="236" y="347"/>
                </a:lnTo>
                <a:lnTo>
                  <a:pt x="125" y="347"/>
                </a:lnTo>
                <a:lnTo>
                  <a:pt x="125" y="229"/>
                </a:lnTo>
                <a:lnTo>
                  <a:pt x="0" y="229"/>
                </a:lnTo>
                <a:lnTo>
                  <a:pt x="0" y="118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7E23C88-36D3-E1FD-D2EE-EDE52DC65B0D}"/>
              </a:ext>
            </a:extLst>
          </p:cNvPr>
          <p:cNvGrpSpPr>
            <a:grpSpLocks noChangeAspect="1"/>
          </p:cNvGrpSpPr>
          <p:nvPr/>
        </p:nvGrpSpPr>
        <p:grpSpPr>
          <a:xfrm>
            <a:off x="5613352" y="3222177"/>
            <a:ext cx="315583" cy="316385"/>
            <a:chOff x="2454275" y="3216275"/>
            <a:chExt cx="625475" cy="627063"/>
          </a:xfrm>
          <a:solidFill>
            <a:schemeClr val="accent1"/>
          </a:solidFill>
        </p:grpSpPr>
        <p:sp>
          <p:nvSpPr>
            <p:cNvPr id="62" name="Oval 12">
              <a:extLst>
                <a:ext uri="{FF2B5EF4-FFF2-40B4-BE49-F238E27FC236}">
                  <a16:creationId xmlns:a16="http://schemas.microsoft.com/office/drawing/2014/main" id="{0158490D-80C8-440D-3E7D-2619868B0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350" y="3656013"/>
              <a:ext cx="187325" cy="187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Oval 13">
              <a:extLst>
                <a:ext uri="{FF2B5EF4-FFF2-40B4-BE49-F238E27FC236}">
                  <a16:creationId xmlns:a16="http://schemas.microsoft.com/office/drawing/2014/main" id="{061761CE-C64F-0B25-3221-69F486680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350" y="3216275"/>
              <a:ext cx="187325" cy="188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Rectangle 14">
              <a:extLst>
                <a:ext uri="{FF2B5EF4-FFF2-40B4-BE49-F238E27FC236}">
                  <a16:creationId xmlns:a16="http://schemas.microsoft.com/office/drawing/2014/main" id="{8C633667-E257-1468-FC35-39CEB8EB6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4275" y="3467100"/>
              <a:ext cx="625475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5" name="Freeform 18">
            <a:extLst>
              <a:ext uri="{FF2B5EF4-FFF2-40B4-BE49-F238E27FC236}">
                <a16:creationId xmlns:a16="http://schemas.microsoft.com/office/drawing/2014/main" id="{E6C96C60-0383-AC26-68C0-1BDC7DE899A7}"/>
              </a:ext>
            </a:extLst>
          </p:cNvPr>
          <p:cNvSpPr>
            <a:spLocks noChangeAspect="1"/>
          </p:cNvSpPr>
          <p:nvPr/>
        </p:nvSpPr>
        <p:spPr bwMode="auto">
          <a:xfrm rot="2700000">
            <a:off x="8126911" y="3213633"/>
            <a:ext cx="287550" cy="277938"/>
          </a:xfrm>
          <a:custGeom>
            <a:avLst/>
            <a:gdLst>
              <a:gd name="T0" fmla="*/ 0 w 359"/>
              <a:gd name="T1" fmla="*/ 118 h 347"/>
              <a:gd name="T2" fmla="*/ 125 w 359"/>
              <a:gd name="T3" fmla="*/ 118 h 347"/>
              <a:gd name="T4" fmla="*/ 125 w 359"/>
              <a:gd name="T5" fmla="*/ 0 h 347"/>
              <a:gd name="T6" fmla="*/ 236 w 359"/>
              <a:gd name="T7" fmla="*/ 0 h 347"/>
              <a:gd name="T8" fmla="*/ 236 w 359"/>
              <a:gd name="T9" fmla="*/ 118 h 347"/>
              <a:gd name="T10" fmla="*/ 359 w 359"/>
              <a:gd name="T11" fmla="*/ 118 h 347"/>
              <a:gd name="T12" fmla="*/ 359 w 359"/>
              <a:gd name="T13" fmla="*/ 229 h 347"/>
              <a:gd name="T14" fmla="*/ 236 w 359"/>
              <a:gd name="T15" fmla="*/ 229 h 347"/>
              <a:gd name="T16" fmla="*/ 236 w 359"/>
              <a:gd name="T17" fmla="*/ 347 h 347"/>
              <a:gd name="T18" fmla="*/ 125 w 359"/>
              <a:gd name="T19" fmla="*/ 347 h 347"/>
              <a:gd name="T20" fmla="*/ 125 w 359"/>
              <a:gd name="T21" fmla="*/ 229 h 347"/>
              <a:gd name="T22" fmla="*/ 0 w 359"/>
              <a:gd name="T23" fmla="*/ 229 h 347"/>
              <a:gd name="T24" fmla="*/ 0 w 359"/>
              <a:gd name="T25" fmla="*/ 118 h 347"/>
              <a:gd name="T26" fmla="*/ 0 w 359"/>
              <a:gd name="T27" fmla="*/ 118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9" h="347">
                <a:moveTo>
                  <a:pt x="0" y="118"/>
                </a:moveTo>
                <a:lnTo>
                  <a:pt x="125" y="118"/>
                </a:lnTo>
                <a:lnTo>
                  <a:pt x="125" y="0"/>
                </a:lnTo>
                <a:lnTo>
                  <a:pt x="236" y="0"/>
                </a:lnTo>
                <a:lnTo>
                  <a:pt x="236" y="118"/>
                </a:lnTo>
                <a:lnTo>
                  <a:pt x="359" y="118"/>
                </a:lnTo>
                <a:lnTo>
                  <a:pt x="359" y="229"/>
                </a:lnTo>
                <a:lnTo>
                  <a:pt x="236" y="229"/>
                </a:lnTo>
                <a:lnTo>
                  <a:pt x="236" y="347"/>
                </a:lnTo>
                <a:lnTo>
                  <a:pt x="125" y="347"/>
                </a:lnTo>
                <a:lnTo>
                  <a:pt x="125" y="229"/>
                </a:lnTo>
                <a:lnTo>
                  <a:pt x="0" y="229"/>
                </a:lnTo>
                <a:lnTo>
                  <a:pt x="0" y="118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8619ED-5073-38B8-DA45-E9DE6EF4C87A}"/>
              </a:ext>
            </a:extLst>
          </p:cNvPr>
          <p:cNvSpPr>
            <a:spLocks noChangeAspect="1"/>
          </p:cNvSpPr>
          <p:nvPr/>
        </p:nvSpPr>
        <p:spPr>
          <a:xfrm>
            <a:off x="8957289" y="3344460"/>
            <a:ext cx="272331" cy="71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Freeform 6">
            <a:extLst>
              <a:ext uri="{FF2B5EF4-FFF2-40B4-BE49-F238E27FC236}">
                <a16:creationId xmlns:a16="http://schemas.microsoft.com/office/drawing/2014/main" id="{C1D0A8BD-09F4-3607-BCEC-214C5D66BA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02504" y="2428168"/>
            <a:ext cx="84395" cy="346020"/>
          </a:xfrm>
          <a:custGeom>
            <a:avLst/>
            <a:gdLst>
              <a:gd name="T0" fmla="*/ 0 w 50"/>
              <a:gd name="T1" fmla="*/ 205 h 205"/>
              <a:gd name="T2" fmla="*/ 0 w 50"/>
              <a:gd name="T3" fmla="*/ 156 h 205"/>
              <a:gd name="T4" fmla="*/ 50 w 50"/>
              <a:gd name="T5" fmla="*/ 156 h 205"/>
              <a:gd name="T6" fmla="*/ 50 w 50"/>
              <a:gd name="T7" fmla="*/ 205 h 205"/>
              <a:gd name="T8" fmla="*/ 0 w 50"/>
              <a:gd name="T9" fmla="*/ 205 h 205"/>
              <a:gd name="T10" fmla="*/ 15 w 50"/>
              <a:gd name="T11" fmla="*/ 134 h 205"/>
              <a:gd name="T12" fmla="*/ 3 w 50"/>
              <a:gd name="T13" fmla="*/ 57 h 205"/>
              <a:gd name="T14" fmla="*/ 3 w 50"/>
              <a:gd name="T15" fmla="*/ 0 h 205"/>
              <a:gd name="T16" fmla="*/ 48 w 50"/>
              <a:gd name="T17" fmla="*/ 0 h 205"/>
              <a:gd name="T18" fmla="*/ 48 w 50"/>
              <a:gd name="T19" fmla="*/ 57 h 205"/>
              <a:gd name="T20" fmla="*/ 36 w 50"/>
              <a:gd name="T21" fmla="*/ 134 h 205"/>
              <a:gd name="T22" fmla="*/ 15 w 50"/>
              <a:gd name="T23" fmla="*/ 134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0" h="205">
                <a:moveTo>
                  <a:pt x="0" y="205"/>
                </a:moveTo>
                <a:lnTo>
                  <a:pt x="0" y="156"/>
                </a:lnTo>
                <a:lnTo>
                  <a:pt x="50" y="156"/>
                </a:lnTo>
                <a:lnTo>
                  <a:pt x="50" y="205"/>
                </a:lnTo>
                <a:lnTo>
                  <a:pt x="0" y="205"/>
                </a:lnTo>
                <a:close/>
                <a:moveTo>
                  <a:pt x="15" y="134"/>
                </a:moveTo>
                <a:lnTo>
                  <a:pt x="3" y="57"/>
                </a:lnTo>
                <a:lnTo>
                  <a:pt x="3" y="0"/>
                </a:lnTo>
                <a:lnTo>
                  <a:pt x="48" y="0"/>
                </a:lnTo>
                <a:lnTo>
                  <a:pt x="48" y="57"/>
                </a:lnTo>
                <a:lnTo>
                  <a:pt x="36" y="134"/>
                </a:lnTo>
                <a:lnTo>
                  <a:pt x="15" y="1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11">
            <a:extLst>
              <a:ext uri="{FF2B5EF4-FFF2-40B4-BE49-F238E27FC236}">
                <a16:creationId xmlns:a16="http://schemas.microsoft.com/office/drawing/2014/main" id="{8EB30E9B-FC7B-A8CC-92E7-0A8935FB460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796870" y="2428168"/>
            <a:ext cx="290933" cy="346020"/>
          </a:xfrm>
          <a:custGeom>
            <a:avLst/>
            <a:gdLst>
              <a:gd name="T0" fmla="*/ 83 w 338"/>
              <a:gd name="T1" fmla="*/ 104 h 402"/>
              <a:gd name="T2" fmla="*/ 104 w 338"/>
              <a:gd name="T3" fmla="*/ 0 h 402"/>
              <a:gd name="T4" fmla="*/ 165 w 338"/>
              <a:gd name="T5" fmla="*/ 0 h 402"/>
              <a:gd name="T6" fmla="*/ 144 w 338"/>
              <a:gd name="T7" fmla="*/ 104 h 402"/>
              <a:gd name="T8" fmla="*/ 234 w 338"/>
              <a:gd name="T9" fmla="*/ 104 h 402"/>
              <a:gd name="T10" fmla="*/ 255 w 338"/>
              <a:gd name="T11" fmla="*/ 0 h 402"/>
              <a:gd name="T12" fmla="*/ 316 w 338"/>
              <a:gd name="T13" fmla="*/ 0 h 402"/>
              <a:gd name="T14" fmla="*/ 293 w 338"/>
              <a:gd name="T15" fmla="*/ 104 h 402"/>
              <a:gd name="T16" fmla="*/ 338 w 338"/>
              <a:gd name="T17" fmla="*/ 104 h 402"/>
              <a:gd name="T18" fmla="*/ 338 w 338"/>
              <a:gd name="T19" fmla="*/ 163 h 402"/>
              <a:gd name="T20" fmla="*/ 281 w 338"/>
              <a:gd name="T21" fmla="*/ 163 h 402"/>
              <a:gd name="T22" fmla="*/ 265 w 338"/>
              <a:gd name="T23" fmla="*/ 239 h 402"/>
              <a:gd name="T24" fmla="*/ 338 w 338"/>
              <a:gd name="T25" fmla="*/ 239 h 402"/>
              <a:gd name="T26" fmla="*/ 338 w 338"/>
              <a:gd name="T27" fmla="*/ 300 h 402"/>
              <a:gd name="T28" fmla="*/ 253 w 338"/>
              <a:gd name="T29" fmla="*/ 300 h 402"/>
              <a:gd name="T30" fmla="*/ 231 w 338"/>
              <a:gd name="T31" fmla="*/ 402 h 402"/>
              <a:gd name="T32" fmla="*/ 172 w 338"/>
              <a:gd name="T33" fmla="*/ 402 h 402"/>
              <a:gd name="T34" fmla="*/ 194 w 338"/>
              <a:gd name="T35" fmla="*/ 300 h 402"/>
              <a:gd name="T36" fmla="*/ 102 w 338"/>
              <a:gd name="T37" fmla="*/ 300 h 402"/>
              <a:gd name="T38" fmla="*/ 80 w 338"/>
              <a:gd name="T39" fmla="*/ 402 h 402"/>
              <a:gd name="T40" fmla="*/ 21 w 338"/>
              <a:gd name="T41" fmla="*/ 402 h 402"/>
              <a:gd name="T42" fmla="*/ 42 w 338"/>
              <a:gd name="T43" fmla="*/ 300 h 402"/>
              <a:gd name="T44" fmla="*/ 0 w 338"/>
              <a:gd name="T45" fmla="*/ 300 h 402"/>
              <a:gd name="T46" fmla="*/ 0 w 338"/>
              <a:gd name="T47" fmla="*/ 239 h 402"/>
              <a:gd name="T48" fmla="*/ 54 w 338"/>
              <a:gd name="T49" fmla="*/ 239 h 402"/>
              <a:gd name="T50" fmla="*/ 71 w 338"/>
              <a:gd name="T51" fmla="*/ 163 h 402"/>
              <a:gd name="T52" fmla="*/ 0 w 338"/>
              <a:gd name="T53" fmla="*/ 163 h 402"/>
              <a:gd name="T54" fmla="*/ 0 w 338"/>
              <a:gd name="T55" fmla="*/ 104 h 402"/>
              <a:gd name="T56" fmla="*/ 83 w 338"/>
              <a:gd name="T57" fmla="*/ 104 h 402"/>
              <a:gd name="T58" fmla="*/ 222 w 338"/>
              <a:gd name="T59" fmla="*/ 163 h 402"/>
              <a:gd name="T60" fmla="*/ 130 w 338"/>
              <a:gd name="T61" fmla="*/ 163 h 402"/>
              <a:gd name="T62" fmla="*/ 113 w 338"/>
              <a:gd name="T63" fmla="*/ 239 h 402"/>
              <a:gd name="T64" fmla="*/ 205 w 338"/>
              <a:gd name="T65" fmla="*/ 239 h 402"/>
              <a:gd name="T66" fmla="*/ 222 w 338"/>
              <a:gd name="T67" fmla="*/ 163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8" h="402">
                <a:moveTo>
                  <a:pt x="83" y="104"/>
                </a:moveTo>
                <a:lnTo>
                  <a:pt x="104" y="0"/>
                </a:lnTo>
                <a:lnTo>
                  <a:pt x="165" y="0"/>
                </a:lnTo>
                <a:lnTo>
                  <a:pt x="144" y="104"/>
                </a:lnTo>
                <a:lnTo>
                  <a:pt x="234" y="104"/>
                </a:lnTo>
                <a:lnTo>
                  <a:pt x="255" y="0"/>
                </a:lnTo>
                <a:lnTo>
                  <a:pt x="316" y="0"/>
                </a:lnTo>
                <a:lnTo>
                  <a:pt x="293" y="104"/>
                </a:lnTo>
                <a:lnTo>
                  <a:pt x="338" y="104"/>
                </a:lnTo>
                <a:lnTo>
                  <a:pt x="338" y="163"/>
                </a:lnTo>
                <a:lnTo>
                  <a:pt x="281" y="163"/>
                </a:lnTo>
                <a:lnTo>
                  <a:pt x="265" y="239"/>
                </a:lnTo>
                <a:lnTo>
                  <a:pt x="338" y="239"/>
                </a:lnTo>
                <a:lnTo>
                  <a:pt x="338" y="300"/>
                </a:lnTo>
                <a:lnTo>
                  <a:pt x="253" y="300"/>
                </a:lnTo>
                <a:lnTo>
                  <a:pt x="231" y="402"/>
                </a:lnTo>
                <a:lnTo>
                  <a:pt x="172" y="402"/>
                </a:lnTo>
                <a:lnTo>
                  <a:pt x="194" y="300"/>
                </a:lnTo>
                <a:lnTo>
                  <a:pt x="102" y="300"/>
                </a:lnTo>
                <a:lnTo>
                  <a:pt x="80" y="402"/>
                </a:lnTo>
                <a:lnTo>
                  <a:pt x="21" y="402"/>
                </a:lnTo>
                <a:lnTo>
                  <a:pt x="42" y="300"/>
                </a:lnTo>
                <a:lnTo>
                  <a:pt x="0" y="300"/>
                </a:lnTo>
                <a:lnTo>
                  <a:pt x="0" y="239"/>
                </a:lnTo>
                <a:lnTo>
                  <a:pt x="54" y="239"/>
                </a:lnTo>
                <a:lnTo>
                  <a:pt x="71" y="163"/>
                </a:lnTo>
                <a:lnTo>
                  <a:pt x="0" y="163"/>
                </a:lnTo>
                <a:lnTo>
                  <a:pt x="0" y="104"/>
                </a:lnTo>
                <a:lnTo>
                  <a:pt x="83" y="104"/>
                </a:lnTo>
                <a:close/>
                <a:moveTo>
                  <a:pt x="222" y="163"/>
                </a:moveTo>
                <a:lnTo>
                  <a:pt x="130" y="163"/>
                </a:lnTo>
                <a:lnTo>
                  <a:pt x="113" y="239"/>
                </a:lnTo>
                <a:lnTo>
                  <a:pt x="205" y="239"/>
                </a:lnTo>
                <a:lnTo>
                  <a:pt x="222" y="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12">
            <a:extLst>
              <a:ext uri="{FF2B5EF4-FFF2-40B4-BE49-F238E27FC236}">
                <a16:creationId xmlns:a16="http://schemas.microsoft.com/office/drawing/2014/main" id="{3E6B4EFB-B25F-FC34-F154-87E59D2959E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497774" y="2428168"/>
            <a:ext cx="207613" cy="346020"/>
          </a:xfrm>
          <a:custGeom>
            <a:avLst/>
            <a:gdLst>
              <a:gd name="T0" fmla="*/ 62 w 113"/>
              <a:gd name="T1" fmla="*/ 188 h 188"/>
              <a:gd name="T2" fmla="*/ 45 w 113"/>
              <a:gd name="T3" fmla="*/ 188 h 188"/>
              <a:gd name="T4" fmla="*/ 45 w 113"/>
              <a:gd name="T5" fmla="*/ 167 h 188"/>
              <a:gd name="T6" fmla="*/ 14 w 113"/>
              <a:gd name="T7" fmla="*/ 155 h 188"/>
              <a:gd name="T8" fmla="*/ 0 w 113"/>
              <a:gd name="T9" fmla="*/ 119 h 188"/>
              <a:gd name="T10" fmla="*/ 29 w 113"/>
              <a:gd name="T11" fmla="*/ 119 h 188"/>
              <a:gd name="T12" fmla="*/ 29 w 113"/>
              <a:gd name="T13" fmla="*/ 121 h 188"/>
              <a:gd name="T14" fmla="*/ 33 w 113"/>
              <a:gd name="T15" fmla="*/ 135 h 188"/>
              <a:gd name="T16" fmla="*/ 45 w 113"/>
              <a:gd name="T17" fmla="*/ 143 h 188"/>
              <a:gd name="T18" fmla="*/ 45 w 113"/>
              <a:gd name="T19" fmla="*/ 94 h 188"/>
              <a:gd name="T20" fmla="*/ 12 w 113"/>
              <a:gd name="T21" fmla="*/ 71 h 188"/>
              <a:gd name="T22" fmla="*/ 3 w 113"/>
              <a:gd name="T23" fmla="*/ 47 h 188"/>
              <a:gd name="T24" fmla="*/ 15 w 113"/>
              <a:gd name="T25" fmla="*/ 19 h 188"/>
              <a:gd name="T26" fmla="*/ 45 w 113"/>
              <a:gd name="T27" fmla="*/ 6 h 188"/>
              <a:gd name="T28" fmla="*/ 45 w 113"/>
              <a:gd name="T29" fmla="*/ 0 h 188"/>
              <a:gd name="T30" fmla="*/ 62 w 113"/>
              <a:gd name="T31" fmla="*/ 0 h 188"/>
              <a:gd name="T32" fmla="*/ 62 w 113"/>
              <a:gd name="T33" fmla="*/ 6 h 188"/>
              <a:gd name="T34" fmla="*/ 94 w 113"/>
              <a:gd name="T35" fmla="*/ 19 h 188"/>
              <a:gd name="T36" fmla="*/ 106 w 113"/>
              <a:gd name="T37" fmla="*/ 49 h 188"/>
              <a:gd name="T38" fmla="*/ 77 w 113"/>
              <a:gd name="T39" fmla="*/ 49 h 188"/>
              <a:gd name="T40" fmla="*/ 62 w 113"/>
              <a:gd name="T41" fmla="*/ 29 h 188"/>
              <a:gd name="T42" fmla="*/ 62 w 113"/>
              <a:gd name="T43" fmla="*/ 68 h 188"/>
              <a:gd name="T44" fmla="*/ 78 w 113"/>
              <a:gd name="T45" fmla="*/ 75 h 188"/>
              <a:gd name="T46" fmla="*/ 99 w 113"/>
              <a:gd name="T47" fmla="*/ 89 h 188"/>
              <a:gd name="T48" fmla="*/ 110 w 113"/>
              <a:gd name="T49" fmla="*/ 105 h 188"/>
              <a:gd name="T50" fmla="*/ 113 w 113"/>
              <a:gd name="T51" fmla="*/ 122 h 188"/>
              <a:gd name="T52" fmla="*/ 99 w 113"/>
              <a:gd name="T53" fmla="*/ 154 h 188"/>
              <a:gd name="T54" fmla="*/ 62 w 113"/>
              <a:gd name="T55" fmla="*/ 167 h 188"/>
              <a:gd name="T56" fmla="*/ 62 w 113"/>
              <a:gd name="T57" fmla="*/ 188 h 188"/>
              <a:gd name="T58" fmla="*/ 45 w 113"/>
              <a:gd name="T59" fmla="*/ 29 h 188"/>
              <a:gd name="T60" fmla="*/ 32 w 113"/>
              <a:gd name="T61" fmla="*/ 43 h 188"/>
              <a:gd name="T62" fmla="*/ 45 w 113"/>
              <a:gd name="T63" fmla="*/ 61 h 188"/>
              <a:gd name="T64" fmla="*/ 45 w 113"/>
              <a:gd name="T65" fmla="*/ 29 h 188"/>
              <a:gd name="T66" fmla="*/ 62 w 113"/>
              <a:gd name="T67" fmla="*/ 145 h 188"/>
              <a:gd name="T68" fmla="*/ 78 w 113"/>
              <a:gd name="T69" fmla="*/ 139 h 188"/>
              <a:gd name="T70" fmla="*/ 85 w 113"/>
              <a:gd name="T71" fmla="*/ 125 h 188"/>
              <a:gd name="T72" fmla="*/ 62 w 113"/>
              <a:gd name="T73" fmla="*/ 101 h 188"/>
              <a:gd name="T74" fmla="*/ 62 w 113"/>
              <a:gd name="T75" fmla="*/ 14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3" h="188">
                <a:moveTo>
                  <a:pt x="62" y="188"/>
                </a:moveTo>
                <a:cubicBezTo>
                  <a:pt x="45" y="188"/>
                  <a:pt x="45" y="188"/>
                  <a:pt x="45" y="188"/>
                </a:cubicBezTo>
                <a:cubicBezTo>
                  <a:pt x="45" y="167"/>
                  <a:pt x="45" y="167"/>
                  <a:pt x="45" y="167"/>
                </a:cubicBezTo>
                <a:cubicBezTo>
                  <a:pt x="33" y="166"/>
                  <a:pt x="23" y="162"/>
                  <a:pt x="14" y="155"/>
                </a:cubicBezTo>
                <a:cubicBezTo>
                  <a:pt x="6" y="148"/>
                  <a:pt x="1" y="136"/>
                  <a:pt x="0" y="11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20"/>
                  <a:pt x="29" y="121"/>
                  <a:pt x="29" y="121"/>
                </a:cubicBezTo>
                <a:cubicBezTo>
                  <a:pt x="29" y="127"/>
                  <a:pt x="30" y="131"/>
                  <a:pt x="33" y="135"/>
                </a:cubicBezTo>
                <a:cubicBezTo>
                  <a:pt x="36" y="139"/>
                  <a:pt x="40" y="142"/>
                  <a:pt x="45" y="143"/>
                </a:cubicBezTo>
                <a:cubicBezTo>
                  <a:pt x="45" y="94"/>
                  <a:pt x="45" y="94"/>
                  <a:pt x="45" y="94"/>
                </a:cubicBezTo>
                <a:cubicBezTo>
                  <a:pt x="29" y="86"/>
                  <a:pt x="17" y="79"/>
                  <a:pt x="12" y="71"/>
                </a:cubicBezTo>
                <a:cubicBezTo>
                  <a:pt x="6" y="64"/>
                  <a:pt x="3" y="55"/>
                  <a:pt x="3" y="47"/>
                </a:cubicBezTo>
                <a:cubicBezTo>
                  <a:pt x="3" y="36"/>
                  <a:pt x="7" y="27"/>
                  <a:pt x="15" y="19"/>
                </a:cubicBezTo>
                <a:cubicBezTo>
                  <a:pt x="22" y="11"/>
                  <a:pt x="32" y="7"/>
                  <a:pt x="45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6"/>
                  <a:pt x="62" y="6"/>
                  <a:pt x="62" y="6"/>
                </a:cubicBezTo>
                <a:cubicBezTo>
                  <a:pt x="75" y="7"/>
                  <a:pt x="86" y="11"/>
                  <a:pt x="94" y="19"/>
                </a:cubicBezTo>
                <a:cubicBezTo>
                  <a:pt x="102" y="27"/>
                  <a:pt x="106" y="37"/>
                  <a:pt x="106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37"/>
                  <a:pt x="71" y="30"/>
                  <a:pt x="62" y="29"/>
                </a:cubicBezTo>
                <a:cubicBezTo>
                  <a:pt x="62" y="68"/>
                  <a:pt x="62" y="68"/>
                  <a:pt x="62" y="68"/>
                </a:cubicBezTo>
                <a:cubicBezTo>
                  <a:pt x="78" y="75"/>
                  <a:pt x="78" y="75"/>
                  <a:pt x="78" y="75"/>
                </a:cubicBezTo>
                <a:cubicBezTo>
                  <a:pt x="87" y="79"/>
                  <a:pt x="94" y="84"/>
                  <a:pt x="99" y="89"/>
                </a:cubicBezTo>
                <a:cubicBezTo>
                  <a:pt x="104" y="94"/>
                  <a:pt x="108" y="100"/>
                  <a:pt x="110" y="105"/>
                </a:cubicBezTo>
                <a:cubicBezTo>
                  <a:pt x="112" y="111"/>
                  <a:pt x="113" y="117"/>
                  <a:pt x="113" y="122"/>
                </a:cubicBezTo>
                <a:cubicBezTo>
                  <a:pt x="113" y="135"/>
                  <a:pt x="109" y="146"/>
                  <a:pt x="99" y="154"/>
                </a:cubicBezTo>
                <a:cubicBezTo>
                  <a:pt x="90" y="163"/>
                  <a:pt x="77" y="167"/>
                  <a:pt x="62" y="167"/>
                </a:cubicBezTo>
                <a:lnTo>
                  <a:pt x="62" y="188"/>
                </a:lnTo>
                <a:close/>
                <a:moveTo>
                  <a:pt x="45" y="29"/>
                </a:moveTo>
                <a:cubicBezTo>
                  <a:pt x="36" y="31"/>
                  <a:pt x="32" y="35"/>
                  <a:pt x="32" y="43"/>
                </a:cubicBezTo>
                <a:cubicBezTo>
                  <a:pt x="32" y="50"/>
                  <a:pt x="36" y="55"/>
                  <a:pt x="45" y="61"/>
                </a:cubicBezTo>
                <a:lnTo>
                  <a:pt x="45" y="29"/>
                </a:lnTo>
                <a:close/>
                <a:moveTo>
                  <a:pt x="62" y="145"/>
                </a:moveTo>
                <a:cubicBezTo>
                  <a:pt x="68" y="145"/>
                  <a:pt x="74" y="143"/>
                  <a:pt x="78" y="139"/>
                </a:cubicBezTo>
                <a:cubicBezTo>
                  <a:pt x="83" y="135"/>
                  <a:pt x="85" y="130"/>
                  <a:pt x="85" y="125"/>
                </a:cubicBezTo>
                <a:cubicBezTo>
                  <a:pt x="85" y="115"/>
                  <a:pt x="77" y="107"/>
                  <a:pt x="62" y="101"/>
                </a:cubicBezTo>
                <a:lnTo>
                  <a:pt x="62" y="1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" name="Freeform 13">
            <a:extLst>
              <a:ext uri="{FF2B5EF4-FFF2-40B4-BE49-F238E27FC236}">
                <a16:creationId xmlns:a16="http://schemas.microsoft.com/office/drawing/2014/main" id="{10966B35-A477-1E83-49FF-809C6198197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115357" y="2428168"/>
            <a:ext cx="390360" cy="346020"/>
          </a:xfrm>
          <a:custGeom>
            <a:avLst/>
            <a:gdLst>
              <a:gd name="T0" fmla="*/ 34 w 190"/>
              <a:gd name="T1" fmla="*/ 87 h 168"/>
              <a:gd name="T2" fmla="*/ 0 w 190"/>
              <a:gd name="T3" fmla="*/ 44 h 168"/>
              <a:gd name="T4" fmla="*/ 34 w 190"/>
              <a:gd name="T5" fmla="*/ 0 h 168"/>
              <a:gd name="T6" fmla="*/ 60 w 190"/>
              <a:gd name="T7" fmla="*/ 11 h 168"/>
              <a:gd name="T8" fmla="*/ 69 w 190"/>
              <a:gd name="T9" fmla="*/ 44 h 168"/>
              <a:gd name="T10" fmla="*/ 34 w 190"/>
              <a:gd name="T11" fmla="*/ 87 h 168"/>
              <a:gd name="T12" fmla="*/ 34 w 190"/>
              <a:gd name="T13" fmla="*/ 72 h 168"/>
              <a:gd name="T14" fmla="*/ 44 w 190"/>
              <a:gd name="T15" fmla="*/ 44 h 168"/>
              <a:gd name="T16" fmla="*/ 34 w 190"/>
              <a:gd name="T17" fmla="*/ 15 h 168"/>
              <a:gd name="T18" fmla="*/ 24 w 190"/>
              <a:gd name="T19" fmla="*/ 44 h 168"/>
              <a:gd name="T20" fmla="*/ 34 w 190"/>
              <a:gd name="T21" fmla="*/ 72 h 168"/>
              <a:gd name="T22" fmla="*/ 25 w 190"/>
              <a:gd name="T23" fmla="*/ 166 h 168"/>
              <a:gd name="T24" fmla="*/ 143 w 190"/>
              <a:gd name="T25" fmla="*/ 3 h 168"/>
              <a:gd name="T26" fmla="*/ 164 w 190"/>
              <a:gd name="T27" fmla="*/ 3 h 168"/>
              <a:gd name="T28" fmla="*/ 46 w 190"/>
              <a:gd name="T29" fmla="*/ 166 h 168"/>
              <a:gd name="T30" fmla="*/ 25 w 190"/>
              <a:gd name="T31" fmla="*/ 166 h 168"/>
              <a:gd name="T32" fmla="*/ 155 w 190"/>
              <a:gd name="T33" fmla="*/ 168 h 168"/>
              <a:gd name="T34" fmla="*/ 121 w 190"/>
              <a:gd name="T35" fmla="*/ 125 h 168"/>
              <a:gd name="T36" fmla="*/ 155 w 190"/>
              <a:gd name="T37" fmla="*/ 81 h 168"/>
              <a:gd name="T38" fmla="*/ 181 w 190"/>
              <a:gd name="T39" fmla="*/ 92 h 168"/>
              <a:gd name="T40" fmla="*/ 190 w 190"/>
              <a:gd name="T41" fmla="*/ 125 h 168"/>
              <a:gd name="T42" fmla="*/ 155 w 190"/>
              <a:gd name="T43" fmla="*/ 168 h 168"/>
              <a:gd name="T44" fmla="*/ 155 w 190"/>
              <a:gd name="T45" fmla="*/ 153 h 168"/>
              <a:gd name="T46" fmla="*/ 165 w 190"/>
              <a:gd name="T47" fmla="*/ 125 h 168"/>
              <a:gd name="T48" fmla="*/ 155 w 190"/>
              <a:gd name="T49" fmla="*/ 96 h 168"/>
              <a:gd name="T50" fmla="*/ 146 w 190"/>
              <a:gd name="T51" fmla="*/ 124 h 168"/>
              <a:gd name="T52" fmla="*/ 155 w 190"/>
              <a:gd name="T53" fmla="*/ 15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0" h="168">
                <a:moveTo>
                  <a:pt x="34" y="87"/>
                </a:moveTo>
                <a:cubicBezTo>
                  <a:pt x="11" y="87"/>
                  <a:pt x="0" y="73"/>
                  <a:pt x="0" y="44"/>
                </a:cubicBezTo>
                <a:cubicBezTo>
                  <a:pt x="0" y="15"/>
                  <a:pt x="11" y="0"/>
                  <a:pt x="34" y="0"/>
                </a:cubicBezTo>
                <a:cubicBezTo>
                  <a:pt x="46" y="0"/>
                  <a:pt x="54" y="4"/>
                  <a:pt x="60" y="11"/>
                </a:cubicBezTo>
                <a:cubicBezTo>
                  <a:pt x="66" y="19"/>
                  <a:pt x="69" y="30"/>
                  <a:pt x="69" y="44"/>
                </a:cubicBezTo>
                <a:cubicBezTo>
                  <a:pt x="69" y="73"/>
                  <a:pt x="57" y="87"/>
                  <a:pt x="34" y="87"/>
                </a:cubicBezTo>
                <a:close/>
                <a:moveTo>
                  <a:pt x="34" y="72"/>
                </a:moveTo>
                <a:cubicBezTo>
                  <a:pt x="41" y="72"/>
                  <a:pt x="44" y="63"/>
                  <a:pt x="44" y="44"/>
                </a:cubicBezTo>
                <a:cubicBezTo>
                  <a:pt x="44" y="25"/>
                  <a:pt x="41" y="15"/>
                  <a:pt x="34" y="15"/>
                </a:cubicBezTo>
                <a:cubicBezTo>
                  <a:pt x="28" y="15"/>
                  <a:pt x="24" y="25"/>
                  <a:pt x="24" y="44"/>
                </a:cubicBezTo>
                <a:cubicBezTo>
                  <a:pt x="24" y="63"/>
                  <a:pt x="28" y="72"/>
                  <a:pt x="34" y="72"/>
                </a:cubicBezTo>
                <a:close/>
                <a:moveTo>
                  <a:pt x="25" y="166"/>
                </a:moveTo>
                <a:cubicBezTo>
                  <a:pt x="143" y="3"/>
                  <a:pt x="143" y="3"/>
                  <a:pt x="143" y="3"/>
                </a:cubicBezTo>
                <a:cubicBezTo>
                  <a:pt x="164" y="3"/>
                  <a:pt x="164" y="3"/>
                  <a:pt x="164" y="3"/>
                </a:cubicBezTo>
                <a:cubicBezTo>
                  <a:pt x="46" y="166"/>
                  <a:pt x="46" y="166"/>
                  <a:pt x="46" y="166"/>
                </a:cubicBezTo>
                <a:lnTo>
                  <a:pt x="25" y="166"/>
                </a:lnTo>
                <a:close/>
                <a:moveTo>
                  <a:pt x="155" y="168"/>
                </a:moveTo>
                <a:cubicBezTo>
                  <a:pt x="132" y="168"/>
                  <a:pt x="121" y="154"/>
                  <a:pt x="121" y="125"/>
                </a:cubicBezTo>
                <a:cubicBezTo>
                  <a:pt x="121" y="95"/>
                  <a:pt x="132" y="81"/>
                  <a:pt x="155" y="81"/>
                </a:cubicBezTo>
                <a:cubicBezTo>
                  <a:pt x="167" y="81"/>
                  <a:pt x="175" y="85"/>
                  <a:pt x="181" y="92"/>
                </a:cubicBezTo>
                <a:cubicBezTo>
                  <a:pt x="187" y="100"/>
                  <a:pt x="190" y="111"/>
                  <a:pt x="190" y="125"/>
                </a:cubicBezTo>
                <a:cubicBezTo>
                  <a:pt x="190" y="154"/>
                  <a:pt x="178" y="168"/>
                  <a:pt x="155" y="168"/>
                </a:cubicBezTo>
                <a:close/>
                <a:moveTo>
                  <a:pt x="155" y="153"/>
                </a:moveTo>
                <a:cubicBezTo>
                  <a:pt x="162" y="153"/>
                  <a:pt x="165" y="144"/>
                  <a:pt x="165" y="125"/>
                </a:cubicBezTo>
                <a:cubicBezTo>
                  <a:pt x="165" y="105"/>
                  <a:pt x="162" y="96"/>
                  <a:pt x="155" y="96"/>
                </a:cubicBezTo>
                <a:cubicBezTo>
                  <a:pt x="149" y="96"/>
                  <a:pt x="146" y="105"/>
                  <a:pt x="146" y="124"/>
                </a:cubicBezTo>
                <a:cubicBezTo>
                  <a:pt x="146" y="144"/>
                  <a:pt x="149" y="153"/>
                  <a:pt x="155" y="1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Freeform 14">
            <a:extLst>
              <a:ext uri="{FF2B5EF4-FFF2-40B4-BE49-F238E27FC236}">
                <a16:creationId xmlns:a16="http://schemas.microsoft.com/office/drawing/2014/main" id="{D63E13D9-6CEE-031E-34DE-74723DA3AA6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15687" y="2428168"/>
            <a:ext cx="355536" cy="346020"/>
          </a:xfrm>
          <a:custGeom>
            <a:avLst/>
            <a:gdLst>
              <a:gd name="T0" fmla="*/ 174 w 174"/>
              <a:gd name="T1" fmla="*/ 140 h 169"/>
              <a:gd name="T2" fmla="*/ 174 w 174"/>
              <a:gd name="T3" fmla="*/ 166 h 169"/>
              <a:gd name="T4" fmla="*/ 126 w 174"/>
              <a:gd name="T5" fmla="*/ 166 h 169"/>
              <a:gd name="T6" fmla="*/ 111 w 174"/>
              <a:gd name="T7" fmla="*/ 148 h 169"/>
              <a:gd name="T8" fmla="*/ 58 w 174"/>
              <a:gd name="T9" fmla="*/ 169 h 169"/>
              <a:gd name="T10" fmla="*/ 16 w 174"/>
              <a:gd name="T11" fmla="*/ 154 h 169"/>
              <a:gd name="T12" fmla="*/ 0 w 174"/>
              <a:gd name="T13" fmla="*/ 119 h 169"/>
              <a:gd name="T14" fmla="*/ 10 w 174"/>
              <a:gd name="T15" fmla="*/ 91 h 169"/>
              <a:gd name="T16" fmla="*/ 45 w 174"/>
              <a:gd name="T17" fmla="*/ 66 h 169"/>
              <a:gd name="T18" fmla="*/ 32 w 174"/>
              <a:gd name="T19" fmla="*/ 37 h 169"/>
              <a:gd name="T20" fmla="*/ 45 w 174"/>
              <a:gd name="T21" fmla="*/ 10 h 169"/>
              <a:gd name="T22" fmla="*/ 77 w 174"/>
              <a:gd name="T23" fmla="*/ 0 h 169"/>
              <a:gd name="T24" fmla="*/ 108 w 174"/>
              <a:gd name="T25" fmla="*/ 10 h 169"/>
              <a:gd name="T26" fmla="*/ 120 w 174"/>
              <a:gd name="T27" fmla="*/ 34 h 169"/>
              <a:gd name="T28" fmla="*/ 92 w 174"/>
              <a:gd name="T29" fmla="*/ 71 h 169"/>
              <a:gd name="T30" fmla="*/ 115 w 174"/>
              <a:gd name="T31" fmla="*/ 100 h 169"/>
              <a:gd name="T32" fmla="*/ 135 w 174"/>
              <a:gd name="T33" fmla="*/ 66 h 169"/>
              <a:gd name="T34" fmla="*/ 174 w 174"/>
              <a:gd name="T35" fmla="*/ 66 h 169"/>
              <a:gd name="T36" fmla="*/ 174 w 174"/>
              <a:gd name="T37" fmla="*/ 92 h 169"/>
              <a:gd name="T38" fmla="*/ 154 w 174"/>
              <a:gd name="T39" fmla="*/ 92 h 169"/>
              <a:gd name="T40" fmla="*/ 134 w 174"/>
              <a:gd name="T41" fmla="*/ 123 h 169"/>
              <a:gd name="T42" fmla="*/ 148 w 174"/>
              <a:gd name="T43" fmla="*/ 140 h 169"/>
              <a:gd name="T44" fmla="*/ 174 w 174"/>
              <a:gd name="T45" fmla="*/ 140 h 169"/>
              <a:gd name="T46" fmla="*/ 62 w 174"/>
              <a:gd name="T47" fmla="*/ 86 h 169"/>
              <a:gd name="T48" fmla="*/ 37 w 174"/>
              <a:gd name="T49" fmla="*/ 114 h 169"/>
              <a:gd name="T50" fmla="*/ 45 w 174"/>
              <a:gd name="T51" fmla="*/ 131 h 169"/>
              <a:gd name="T52" fmla="*/ 65 w 174"/>
              <a:gd name="T53" fmla="*/ 138 h 169"/>
              <a:gd name="T54" fmla="*/ 93 w 174"/>
              <a:gd name="T55" fmla="*/ 125 h 169"/>
              <a:gd name="T56" fmla="*/ 62 w 174"/>
              <a:gd name="T57" fmla="*/ 86 h 169"/>
              <a:gd name="T58" fmla="*/ 76 w 174"/>
              <a:gd name="T59" fmla="*/ 50 h 169"/>
              <a:gd name="T60" fmla="*/ 91 w 174"/>
              <a:gd name="T61" fmla="*/ 34 h 169"/>
              <a:gd name="T62" fmla="*/ 87 w 174"/>
              <a:gd name="T63" fmla="*/ 26 h 169"/>
              <a:gd name="T64" fmla="*/ 78 w 174"/>
              <a:gd name="T65" fmla="*/ 22 h 169"/>
              <a:gd name="T66" fmla="*/ 69 w 174"/>
              <a:gd name="T67" fmla="*/ 25 h 169"/>
              <a:gd name="T68" fmla="*/ 65 w 174"/>
              <a:gd name="T69" fmla="*/ 32 h 169"/>
              <a:gd name="T70" fmla="*/ 76 w 174"/>
              <a:gd name="T71" fmla="*/ 5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4" h="169">
                <a:moveTo>
                  <a:pt x="174" y="140"/>
                </a:moveTo>
                <a:cubicBezTo>
                  <a:pt x="174" y="166"/>
                  <a:pt x="174" y="166"/>
                  <a:pt x="174" y="166"/>
                </a:cubicBezTo>
                <a:cubicBezTo>
                  <a:pt x="126" y="166"/>
                  <a:pt x="126" y="166"/>
                  <a:pt x="126" y="166"/>
                </a:cubicBezTo>
                <a:cubicBezTo>
                  <a:pt x="111" y="148"/>
                  <a:pt x="111" y="148"/>
                  <a:pt x="111" y="148"/>
                </a:cubicBezTo>
                <a:cubicBezTo>
                  <a:pt x="95" y="162"/>
                  <a:pt x="78" y="169"/>
                  <a:pt x="58" y="169"/>
                </a:cubicBezTo>
                <a:cubicBezTo>
                  <a:pt x="40" y="169"/>
                  <a:pt x="26" y="164"/>
                  <a:pt x="16" y="154"/>
                </a:cubicBezTo>
                <a:cubicBezTo>
                  <a:pt x="5" y="144"/>
                  <a:pt x="0" y="132"/>
                  <a:pt x="0" y="119"/>
                </a:cubicBezTo>
                <a:cubicBezTo>
                  <a:pt x="0" y="108"/>
                  <a:pt x="3" y="99"/>
                  <a:pt x="10" y="91"/>
                </a:cubicBezTo>
                <a:cubicBezTo>
                  <a:pt x="17" y="82"/>
                  <a:pt x="28" y="74"/>
                  <a:pt x="45" y="66"/>
                </a:cubicBezTo>
                <a:cubicBezTo>
                  <a:pt x="36" y="56"/>
                  <a:pt x="32" y="46"/>
                  <a:pt x="32" y="37"/>
                </a:cubicBezTo>
                <a:cubicBezTo>
                  <a:pt x="32" y="25"/>
                  <a:pt x="37" y="16"/>
                  <a:pt x="45" y="10"/>
                </a:cubicBezTo>
                <a:cubicBezTo>
                  <a:pt x="54" y="4"/>
                  <a:pt x="64" y="0"/>
                  <a:pt x="77" y="0"/>
                </a:cubicBezTo>
                <a:cubicBezTo>
                  <a:pt x="89" y="0"/>
                  <a:pt x="100" y="4"/>
                  <a:pt x="108" y="10"/>
                </a:cubicBezTo>
                <a:cubicBezTo>
                  <a:pt x="116" y="16"/>
                  <a:pt x="120" y="24"/>
                  <a:pt x="120" y="34"/>
                </a:cubicBezTo>
                <a:cubicBezTo>
                  <a:pt x="120" y="49"/>
                  <a:pt x="111" y="61"/>
                  <a:pt x="92" y="71"/>
                </a:cubicBezTo>
                <a:cubicBezTo>
                  <a:pt x="115" y="100"/>
                  <a:pt x="115" y="100"/>
                  <a:pt x="115" y="100"/>
                </a:cubicBezTo>
                <a:cubicBezTo>
                  <a:pt x="124" y="88"/>
                  <a:pt x="131" y="77"/>
                  <a:pt x="135" y="66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48" y="105"/>
                  <a:pt x="141" y="115"/>
                  <a:pt x="134" y="123"/>
                </a:cubicBezTo>
                <a:cubicBezTo>
                  <a:pt x="148" y="140"/>
                  <a:pt x="148" y="140"/>
                  <a:pt x="148" y="140"/>
                </a:cubicBezTo>
                <a:lnTo>
                  <a:pt x="174" y="140"/>
                </a:lnTo>
                <a:close/>
                <a:moveTo>
                  <a:pt x="62" y="86"/>
                </a:moveTo>
                <a:cubicBezTo>
                  <a:pt x="45" y="93"/>
                  <a:pt x="37" y="102"/>
                  <a:pt x="37" y="114"/>
                </a:cubicBezTo>
                <a:cubicBezTo>
                  <a:pt x="37" y="120"/>
                  <a:pt x="40" y="126"/>
                  <a:pt x="45" y="131"/>
                </a:cubicBezTo>
                <a:cubicBezTo>
                  <a:pt x="50" y="136"/>
                  <a:pt x="57" y="138"/>
                  <a:pt x="65" y="138"/>
                </a:cubicBezTo>
                <a:cubicBezTo>
                  <a:pt x="74" y="138"/>
                  <a:pt x="83" y="134"/>
                  <a:pt x="93" y="125"/>
                </a:cubicBezTo>
                <a:lnTo>
                  <a:pt x="62" y="86"/>
                </a:lnTo>
                <a:close/>
                <a:moveTo>
                  <a:pt x="76" y="50"/>
                </a:moveTo>
                <a:cubicBezTo>
                  <a:pt x="86" y="46"/>
                  <a:pt x="91" y="40"/>
                  <a:pt x="91" y="34"/>
                </a:cubicBezTo>
                <a:cubicBezTo>
                  <a:pt x="91" y="31"/>
                  <a:pt x="90" y="28"/>
                  <a:pt x="87" y="26"/>
                </a:cubicBezTo>
                <a:cubicBezTo>
                  <a:pt x="85" y="23"/>
                  <a:pt x="82" y="22"/>
                  <a:pt x="78" y="22"/>
                </a:cubicBezTo>
                <a:cubicBezTo>
                  <a:pt x="74" y="22"/>
                  <a:pt x="71" y="23"/>
                  <a:pt x="69" y="25"/>
                </a:cubicBezTo>
                <a:cubicBezTo>
                  <a:pt x="66" y="27"/>
                  <a:pt x="65" y="30"/>
                  <a:pt x="65" y="32"/>
                </a:cubicBezTo>
                <a:cubicBezTo>
                  <a:pt x="65" y="35"/>
                  <a:pt x="68" y="41"/>
                  <a:pt x="76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E15A7B6-2157-B165-7882-48BEE49BF9FC}"/>
              </a:ext>
            </a:extLst>
          </p:cNvPr>
          <p:cNvGrpSpPr>
            <a:grpSpLocks noChangeAspect="1"/>
          </p:cNvGrpSpPr>
          <p:nvPr/>
        </p:nvGrpSpPr>
        <p:grpSpPr>
          <a:xfrm>
            <a:off x="5649755" y="4352616"/>
            <a:ext cx="940601" cy="704088"/>
            <a:chOff x="2065338" y="2074863"/>
            <a:chExt cx="882650" cy="615577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74" name="Freeform 31">
              <a:extLst>
                <a:ext uri="{FF2B5EF4-FFF2-40B4-BE49-F238E27FC236}">
                  <a16:creationId xmlns:a16="http://schemas.microsoft.com/office/drawing/2014/main" id="{8A36D5C7-BFAF-EDD0-9F1F-CDA7D6602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2152464"/>
              <a:ext cx="328613" cy="460375"/>
            </a:xfrm>
            <a:custGeom>
              <a:avLst/>
              <a:gdLst>
                <a:gd name="T0" fmla="*/ 207 w 207"/>
                <a:gd name="T1" fmla="*/ 145 h 290"/>
                <a:gd name="T2" fmla="*/ 103 w 207"/>
                <a:gd name="T3" fmla="*/ 217 h 290"/>
                <a:gd name="T4" fmla="*/ 0 w 207"/>
                <a:gd name="T5" fmla="*/ 290 h 290"/>
                <a:gd name="T6" fmla="*/ 0 w 207"/>
                <a:gd name="T7" fmla="*/ 145 h 290"/>
                <a:gd name="T8" fmla="*/ 0 w 207"/>
                <a:gd name="T9" fmla="*/ 0 h 290"/>
                <a:gd name="T10" fmla="*/ 103 w 207"/>
                <a:gd name="T11" fmla="*/ 74 h 290"/>
                <a:gd name="T12" fmla="*/ 207 w 207"/>
                <a:gd name="T13" fmla="*/ 145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290">
                  <a:moveTo>
                    <a:pt x="207" y="145"/>
                  </a:moveTo>
                  <a:lnTo>
                    <a:pt x="103" y="217"/>
                  </a:lnTo>
                  <a:lnTo>
                    <a:pt x="0" y="290"/>
                  </a:lnTo>
                  <a:lnTo>
                    <a:pt x="0" y="145"/>
                  </a:lnTo>
                  <a:lnTo>
                    <a:pt x="0" y="0"/>
                  </a:lnTo>
                  <a:lnTo>
                    <a:pt x="103" y="74"/>
                  </a:lnTo>
                  <a:lnTo>
                    <a:pt x="207" y="145"/>
                  </a:lnTo>
                  <a:close/>
                </a:path>
              </a:pathLst>
            </a:custGeom>
            <a:solidFill>
              <a:schemeClr val="accent1"/>
            </a:solidFill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Oval 32">
              <a:extLst>
                <a:ext uri="{FF2B5EF4-FFF2-40B4-BE49-F238E27FC236}">
                  <a16:creationId xmlns:a16="http://schemas.microsoft.com/office/drawing/2014/main" id="{1BF7B101-730D-AE8F-AE88-3E648BBD1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8" y="2074863"/>
              <a:ext cx="663575" cy="615577"/>
            </a:xfrm>
            <a:prstGeom prst="ellipse">
              <a:avLst/>
            </a:prstGeom>
            <a:grp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E2D008-088F-A425-CD5E-4DB8B52509BD}"/>
              </a:ext>
            </a:extLst>
          </p:cNvPr>
          <p:cNvGrpSpPr>
            <a:grpSpLocks noChangeAspect="1"/>
          </p:cNvGrpSpPr>
          <p:nvPr/>
        </p:nvGrpSpPr>
        <p:grpSpPr>
          <a:xfrm>
            <a:off x="7020478" y="4239724"/>
            <a:ext cx="712217" cy="976547"/>
            <a:chOff x="4132263" y="2870201"/>
            <a:chExt cx="881063" cy="1125538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77" name="Freeform 62">
              <a:extLst>
                <a:ext uri="{FF2B5EF4-FFF2-40B4-BE49-F238E27FC236}">
                  <a16:creationId xmlns:a16="http://schemas.microsoft.com/office/drawing/2014/main" id="{4394AEFA-E2CF-DC30-65A9-EE5CD0EEF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63" y="2870201"/>
              <a:ext cx="881063" cy="1125538"/>
            </a:xfrm>
            <a:custGeom>
              <a:avLst/>
              <a:gdLst>
                <a:gd name="T0" fmla="*/ 203 w 235"/>
                <a:gd name="T1" fmla="*/ 198 h 300"/>
                <a:gd name="T2" fmla="*/ 235 w 235"/>
                <a:gd name="T3" fmla="*/ 118 h 300"/>
                <a:gd name="T4" fmla="*/ 118 w 235"/>
                <a:gd name="T5" fmla="*/ 0 h 300"/>
                <a:gd name="T6" fmla="*/ 0 w 235"/>
                <a:gd name="T7" fmla="*/ 118 h 300"/>
                <a:gd name="T8" fmla="*/ 33 w 235"/>
                <a:gd name="T9" fmla="*/ 198 h 300"/>
                <a:gd name="T10" fmla="*/ 118 w 235"/>
                <a:gd name="T11" fmla="*/ 300 h 300"/>
                <a:gd name="T12" fmla="*/ 203 w 235"/>
                <a:gd name="T13" fmla="*/ 198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300">
                  <a:moveTo>
                    <a:pt x="203" y="198"/>
                  </a:moveTo>
                  <a:cubicBezTo>
                    <a:pt x="223" y="177"/>
                    <a:pt x="235" y="149"/>
                    <a:pt x="235" y="118"/>
                  </a:cubicBezTo>
                  <a:cubicBezTo>
                    <a:pt x="235" y="53"/>
                    <a:pt x="183" y="0"/>
                    <a:pt x="118" y="0"/>
                  </a:cubicBezTo>
                  <a:cubicBezTo>
                    <a:pt x="53" y="0"/>
                    <a:pt x="0" y="53"/>
                    <a:pt x="0" y="118"/>
                  </a:cubicBezTo>
                  <a:cubicBezTo>
                    <a:pt x="0" y="149"/>
                    <a:pt x="13" y="177"/>
                    <a:pt x="33" y="198"/>
                  </a:cubicBezTo>
                  <a:cubicBezTo>
                    <a:pt x="118" y="300"/>
                    <a:pt x="118" y="300"/>
                    <a:pt x="118" y="300"/>
                  </a:cubicBezTo>
                  <a:lnTo>
                    <a:pt x="203" y="198"/>
                  </a:lnTo>
                  <a:close/>
                </a:path>
              </a:pathLst>
            </a:custGeom>
            <a:grpFill/>
            <a:ln w="15875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Oval 63">
              <a:extLst>
                <a:ext uri="{FF2B5EF4-FFF2-40B4-BE49-F238E27FC236}">
                  <a16:creationId xmlns:a16="http://schemas.microsoft.com/office/drawing/2014/main" id="{DC549C55-36EB-5509-4C46-67FF59164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441" y="2989263"/>
              <a:ext cx="678707" cy="627063"/>
            </a:xfrm>
            <a:prstGeom prst="ellipse">
              <a:avLst/>
            </a:prstGeom>
            <a:solidFill>
              <a:schemeClr val="accent1"/>
            </a:solidFill>
            <a:ln w="15875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45D4D4E-42BF-C6D3-93D4-4401B85FB7F6}"/>
              </a:ext>
            </a:extLst>
          </p:cNvPr>
          <p:cNvGrpSpPr/>
          <p:nvPr/>
        </p:nvGrpSpPr>
        <p:grpSpPr>
          <a:xfrm>
            <a:off x="8491190" y="4021449"/>
            <a:ext cx="2183965" cy="1117862"/>
            <a:chOff x="2484698" y="1600200"/>
            <a:chExt cx="7267780" cy="3720012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1E1DAFC9-753B-1552-B896-3F89C5ECA3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48815"/>
            <a:stretch/>
          </p:blipFill>
          <p:spPr>
            <a:xfrm>
              <a:off x="2484698" y="1600200"/>
              <a:ext cx="7267780" cy="372001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332AEE79-D48C-A641-8B84-F93AE3F562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7629"/>
            <a:stretch/>
          </p:blipFill>
          <p:spPr>
            <a:xfrm>
              <a:off x="3604996" y="2842509"/>
              <a:ext cx="3724989" cy="24777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36450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le 263">
            <a:extLst>
              <a:ext uri="{FF2B5EF4-FFF2-40B4-BE49-F238E27FC236}">
                <a16:creationId xmlns:a16="http://schemas.microsoft.com/office/drawing/2014/main" id="{C9C903AD-BDC0-F8FA-3932-CE2760B7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C44ED-4B6F-656F-6BA5-F71E4DDFFDC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1CAACB-4505-CBA1-92EE-E0BA974F3C8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49CC3-3B9F-BDBF-EE67-F44459DC66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61</a:t>
            </a:fld>
            <a:r>
              <a:rPr lang="en-US"/>
              <a:t>     │</a:t>
            </a:r>
            <a:endParaRPr lang="en-US" dirty="0"/>
          </a:p>
        </p:txBody>
      </p:sp>
      <p:grpSp>
        <p:nvGrpSpPr>
          <p:cNvPr id="5" name="Group 4" hidden="1">
            <a:extLst>
              <a:ext uri="{FF2B5EF4-FFF2-40B4-BE49-F238E27FC236}">
                <a16:creationId xmlns:a16="http://schemas.microsoft.com/office/drawing/2014/main" id="{399A932A-9130-A6C4-06AB-83D7A617028E}"/>
              </a:ext>
            </a:extLst>
          </p:cNvPr>
          <p:cNvGrpSpPr/>
          <p:nvPr/>
        </p:nvGrpSpPr>
        <p:grpSpPr>
          <a:xfrm>
            <a:off x="3349438" y="2216686"/>
            <a:ext cx="5493124" cy="2863832"/>
            <a:chOff x="3349438" y="2216686"/>
            <a:chExt cx="5493124" cy="2863832"/>
          </a:xfrm>
        </p:grpSpPr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096B1C95-942F-A776-3CCB-B14AFAE71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349438" y="2216686"/>
              <a:ext cx="228600" cy="228600"/>
            </a:xfrm>
            <a:prstGeom prst="rect">
              <a:avLst/>
            </a:prstGeom>
          </p:spPr>
        </p:pic>
        <p:pic>
          <p:nvPicPr>
            <p:cNvPr id="101" name="Graphic 100">
              <a:extLst>
                <a:ext uri="{FF2B5EF4-FFF2-40B4-BE49-F238E27FC236}">
                  <a16:creationId xmlns:a16="http://schemas.microsoft.com/office/drawing/2014/main" id="{D13045B1-CC20-9AB8-2AC6-8961880F2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13962" y="2216686"/>
              <a:ext cx="228600" cy="228600"/>
            </a:xfrm>
            <a:prstGeom prst="rect">
              <a:avLst/>
            </a:prstGeom>
          </p:spPr>
        </p:pic>
        <p:pic>
          <p:nvPicPr>
            <p:cNvPr id="245" name="Graphic 244">
              <a:extLst>
                <a:ext uri="{FF2B5EF4-FFF2-40B4-BE49-F238E27FC236}">
                  <a16:creationId xmlns:a16="http://schemas.microsoft.com/office/drawing/2014/main" id="{7BC24665-602C-8E56-D0AD-4ACFADFE5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49438" y="4851918"/>
              <a:ext cx="228600" cy="228600"/>
            </a:xfrm>
            <a:prstGeom prst="rect">
              <a:avLst/>
            </a:prstGeom>
          </p:spPr>
        </p:pic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38D38856-04CC-2C7C-BDD3-C6AFA4CA5D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74759" y="1555858"/>
            <a:ext cx="334693" cy="33469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3A19500-78EF-9962-664D-E0DFEADE5A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75467" y="1555858"/>
            <a:ext cx="334693" cy="3346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6BA9A29-95DB-AFD2-17DC-83BA07A1BF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76175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3793A2E-2774-B380-8351-F1FE9ACB2D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76883" y="1555858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4CE13D7-1016-AD17-2ECD-1BE2ACC36A4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77591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E6470C7-18E2-D94E-A7C1-1ED758F94A6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578299" y="1555858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3BF3F7F-17CA-C15B-3CD4-D3B67738B70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279007" y="1555858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FF3C479-7378-1ABA-C720-2D5580C7DBC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979715" y="1555858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720DC46-C6E5-3BE5-AA4F-8E5C0D5355E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680423" y="1555858"/>
            <a:ext cx="334693" cy="33469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2485B85D-4270-91FA-8044-19DC63546C8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381131" y="1555858"/>
            <a:ext cx="334693" cy="3346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40E2DF70-89AC-0828-F159-C43525351A0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081839" y="1555858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ED60A19-52B1-08FB-6F06-FB46005D823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782549" y="1555858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E38EF814-E515-A8D9-1C99-23E67C4F6D3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2074759" y="2198160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B98811B8-9B17-F142-E79F-0D1B3447630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775467" y="2198160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CF542857-8029-03A0-B948-142F912ACF79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476175" y="2223775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74546A90-071A-B30E-BB76-A0867FABC3D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176883" y="2205261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1DB7A32-17AE-6E63-BA47-33A7A3C748D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877591" y="2198160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25A5DF0E-8EC3-F7C3-90A7-B778BC84003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578299" y="2198160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EF5D614F-01E2-8F7F-D462-920B70AE56F4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279007" y="2198160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7DE4122D-1CED-83BA-DF77-21DB8531F8C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6979715" y="2198160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1BF13FC6-B5B0-B578-B513-3DA7BFD10016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7680423" y="2198160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53DAC719-8EC5-C887-1E78-304DDB5BBDB0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8381131" y="2198160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1020FB76-46A9-B48E-D802-89EBD704DB73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9081839" y="2208561"/>
            <a:ext cx="334693" cy="33469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69855270-61BD-2766-3945-8F04706EB76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9782549" y="2208561"/>
            <a:ext cx="334693" cy="3346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3228969B-448A-3862-1E33-7518B4F3AE77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2074759" y="2840462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BD3A0F61-4F04-186C-73FC-FC7566A85BF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2775467" y="2840462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FEFD5D6F-6AAA-9213-D591-44D438BCCA00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476175" y="2891691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E20B9390-7306-C7DF-1AD3-854F17B58162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4176883" y="2854664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B279DF1B-70CF-FD6D-5577-584EA308DEF3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4877591" y="2840462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37662E95-3168-7391-1229-25DC0C9279FF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5578299" y="2840462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0785488D-6626-BD08-BDA5-4BD47A9E330D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6279007" y="2840462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12F388C4-BB7C-4D32-067D-F5BD0EB8B18D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6979715" y="2840462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2CAFFF0F-301E-D410-45C5-BCB3A447508D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7680423" y="2840462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2623B1A5-8525-6755-8616-0DDDBB73997D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8381131" y="2840462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B400DE10-FF43-FEF9-D42B-1A4D7C0119D8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9081839" y="2861264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860D26E4-F441-3133-5FA7-E7410D27A871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9782549" y="2861264"/>
            <a:ext cx="334693" cy="334693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1FE4EADA-F9BA-1565-AE63-949CA7B869CA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2074759" y="3482766"/>
            <a:ext cx="334693" cy="334693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25D741CA-BA6F-88F9-C909-4C599CB068C1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2775467" y="3482766"/>
            <a:ext cx="334693" cy="334693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8D47C0D8-474E-1C37-561A-873B579DDE70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3476175" y="3559608"/>
            <a:ext cx="334693" cy="243414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4B378091-FE88-844C-F7D9-FD903B505367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4176883" y="3504067"/>
            <a:ext cx="334693" cy="292095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E1A16226-9796-9D3B-084D-16AF1AB3A583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4877591" y="3482766"/>
            <a:ext cx="334693" cy="334693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143946ED-BC75-172E-F428-81A54DF2BA51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5578299" y="3482766"/>
            <a:ext cx="334693" cy="334693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DEB0A130-CC98-34D1-1A90-5EA886A2894E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6279007" y="3482766"/>
            <a:ext cx="334693" cy="334693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23186510-A040-18C3-4E13-22FCBEC744D7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979715" y="3482766"/>
            <a:ext cx="334693" cy="334693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B278F9E0-8D23-BE0D-5943-98D88ED45DE2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7680423" y="3482766"/>
            <a:ext cx="334693" cy="334693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2F09A093-2AE2-78FB-BD87-B9ACF8B78F25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8381131" y="3482766"/>
            <a:ext cx="334693" cy="334693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D8DAF92E-C8AE-66BD-B820-15DEAE682F80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9081839" y="3513968"/>
            <a:ext cx="334693" cy="334693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A253C721-56B3-9A31-D381-317880A19344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9782549" y="3513968"/>
            <a:ext cx="334693" cy="334693"/>
          </a:xfrm>
          <a:prstGeom prst="rect">
            <a:avLst/>
          </a:prstGeom>
        </p:spPr>
      </p:pic>
      <p:pic>
        <p:nvPicPr>
          <p:cNvPr id="130" name="Graphic 129">
            <a:extLst>
              <a:ext uri="{FF2B5EF4-FFF2-40B4-BE49-F238E27FC236}">
                <a16:creationId xmlns:a16="http://schemas.microsoft.com/office/drawing/2014/main" id="{AB994CB5-C8DB-D77D-538D-C055E6FD7AB6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2074759" y="4125070"/>
            <a:ext cx="334693" cy="334693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686E31E0-2BE4-0E42-EA6F-9C6679CB9D6D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2775467" y="4125070"/>
            <a:ext cx="334693" cy="334693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3221ED87-891D-3E1B-392C-AF2D6A5D0260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3476175" y="4136245"/>
            <a:ext cx="334693" cy="334693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F2BC4313-F49D-2BF2-7AE5-9AAAED4C28A2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4176883" y="4110872"/>
            <a:ext cx="334693" cy="334693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281555F8-F86F-5D61-489A-1C0C96FF956E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4877591" y="4125070"/>
            <a:ext cx="334693" cy="334693"/>
          </a:xfrm>
          <a:prstGeom prst="rect">
            <a:avLst/>
          </a:prstGeom>
        </p:spPr>
      </p:pic>
      <p:pic>
        <p:nvPicPr>
          <p:cNvPr id="150" name="Graphic 149">
            <a:extLst>
              <a:ext uri="{FF2B5EF4-FFF2-40B4-BE49-F238E27FC236}">
                <a16:creationId xmlns:a16="http://schemas.microsoft.com/office/drawing/2014/main" id="{8B76E56D-3E7B-BFB3-CF2F-AA048C410CB2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5578299" y="4125070"/>
            <a:ext cx="334693" cy="334693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3234B1E3-83A5-1D74-31D8-D0D1EEFEFC10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6279007" y="4125070"/>
            <a:ext cx="334693" cy="334693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8B37F515-F602-E3AD-68C0-979459ABBB59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6979715" y="4125070"/>
            <a:ext cx="334693" cy="334693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A9385446-5F2B-3B9E-2799-CC4B171515D5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7680423" y="4125070"/>
            <a:ext cx="334693" cy="334693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19A9DAE2-D677-A036-AA5A-7EC64A2C6B3D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8381131" y="4125070"/>
            <a:ext cx="334693" cy="334693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B5D6F0CA-D966-D523-F29E-87DE77DA720E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9081839" y="4166671"/>
            <a:ext cx="334693" cy="334693"/>
          </a:xfrm>
          <a:prstGeom prst="rect">
            <a:avLst/>
          </a:prstGeom>
        </p:spPr>
      </p:pic>
      <p:pic>
        <p:nvPicPr>
          <p:cNvPr id="174" name="Graphic 173">
            <a:extLst>
              <a:ext uri="{FF2B5EF4-FFF2-40B4-BE49-F238E27FC236}">
                <a16:creationId xmlns:a16="http://schemas.microsoft.com/office/drawing/2014/main" id="{DCFC6E7B-F7B0-5C60-B20D-E1A1097771E0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9782549" y="4166671"/>
            <a:ext cx="334693" cy="272293"/>
          </a:xfrm>
          <a:prstGeom prst="rect">
            <a:avLst/>
          </a:prstGeom>
        </p:spPr>
      </p:pic>
      <p:pic>
        <p:nvPicPr>
          <p:cNvPr id="176" name="Graphic 175">
            <a:extLst>
              <a:ext uri="{FF2B5EF4-FFF2-40B4-BE49-F238E27FC236}">
                <a16:creationId xmlns:a16="http://schemas.microsoft.com/office/drawing/2014/main" id="{5F7231DE-5E0B-43F5-76FB-87EA3B75539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2074759" y="4767372"/>
            <a:ext cx="334693" cy="334693"/>
          </a:xfrm>
          <a:prstGeom prst="rect">
            <a:avLst/>
          </a:prstGeom>
        </p:spPr>
      </p:pic>
      <p:pic>
        <p:nvPicPr>
          <p:cNvPr id="179" name="Graphic 178">
            <a:extLst>
              <a:ext uri="{FF2B5EF4-FFF2-40B4-BE49-F238E27FC236}">
                <a16:creationId xmlns:a16="http://schemas.microsoft.com/office/drawing/2014/main" id="{49A0A6C2-BEF7-DD43-EE44-B4D885199079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2775467" y="4767372"/>
            <a:ext cx="334693" cy="334693"/>
          </a:xfrm>
          <a:prstGeom prst="rect">
            <a:avLst/>
          </a:prstGeom>
        </p:spPr>
      </p:pic>
      <p:pic>
        <p:nvPicPr>
          <p:cNvPr id="183" name="Graphic 182">
            <a:extLst>
              <a:ext uri="{FF2B5EF4-FFF2-40B4-BE49-F238E27FC236}">
                <a16:creationId xmlns:a16="http://schemas.microsoft.com/office/drawing/2014/main" id="{FC81716A-BFE1-B596-CFDD-5C6C9E4604EE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3476175" y="4804162"/>
            <a:ext cx="334693" cy="272293"/>
          </a:xfrm>
          <a:prstGeom prst="rect">
            <a:avLst/>
          </a:prstGeom>
        </p:spPr>
      </p:pic>
      <p:pic>
        <p:nvPicPr>
          <p:cNvPr id="187" name="Graphic 186">
            <a:extLst>
              <a:ext uri="{FF2B5EF4-FFF2-40B4-BE49-F238E27FC236}">
                <a16:creationId xmlns:a16="http://schemas.microsoft.com/office/drawing/2014/main" id="{E0BCCEFA-E12F-342F-E9D6-D8BEE4F9BFDE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4176883" y="4760276"/>
            <a:ext cx="334693" cy="334693"/>
          </a:xfrm>
          <a:prstGeom prst="rect">
            <a:avLst/>
          </a:prstGeom>
        </p:spPr>
      </p:pic>
      <p:pic>
        <p:nvPicPr>
          <p:cNvPr id="191" name="Graphic 190">
            <a:extLst>
              <a:ext uri="{FF2B5EF4-FFF2-40B4-BE49-F238E27FC236}">
                <a16:creationId xmlns:a16="http://schemas.microsoft.com/office/drawing/2014/main" id="{94F094FB-C932-DC89-9727-9F6494D0CCDC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4877591" y="4767372"/>
            <a:ext cx="334693" cy="334693"/>
          </a:xfrm>
          <a:prstGeom prst="rect">
            <a:avLst/>
          </a:prstGeom>
        </p:spPr>
      </p:pic>
      <p:pic>
        <p:nvPicPr>
          <p:cNvPr id="195" name="Graphic 194">
            <a:extLst>
              <a:ext uri="{FF2B5EF4-FFF2-40B4-BE49-F238E27FC236}">
                <a16:creationId xmlns:a16="http://schemas.microsoft.com/office/drawing/2014/main" id="{69B66EE0-7772-2222-A2EE-298E86392543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5578299" y="4767372"/>
            <a:ext cx="334693" cy="334693"/>
          </a:xfrm>
          <a:prstGeom prst="rect">
            <a:avLst/>
          </a:prstGeom>
        </p:spPr>
      </p:pic>
      <p:pic>
        <p:nvPicPr>
          <p:cNvPr id="199" name="Graphic 198">
            <a:extLst>
              <a:ext uri="{FF2B5EF4-FFF2-40B4-BE49-F238E27FC236}">
                <a16:creationId xmlns:a16="http://schemas.microsoft.com/office/drawing/2014/main" id="{5F42CB9B-2362-441E-61F0-347F0E5263C7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6279007" y="4767372"/>
            <a:ext cx="334693" cy="334693"/>
          </a:xfrm>
          <a:prstGeom prst="rect">
            <a:avLst/>
          </a:prstGeom>
        </p:spPr>
      </p:pic>
      <p:pic>
        <p:nvPicPr>
          <p:cNvPr id="202" name="Graphic 201">
            <a:extLst>
              <a:ext uri="{FF2B5EF4-FFF2-40B4-BE49-F238E27FC236}">
                <a16:creationId xmlns:a16="http://schemas.microsoft.com/office/drawing/2014/main" id="{33B372DD-DCC9-8448-3C05-38C9C051267E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6979715" y="4767372"/>
            <a:ext cx="334693" cy="334693"/>
          </a:xfrm>
          <a:prstGeom prst="rect">
            <a:avLst/>
          </a:prstGeom>
        </p:spPr>
      </p:pic>
      <p:pic>
        <p:nvPicPr>
          <p:cNvPr id="204" name="Graphic 203">
            <a:extLst>
              <a:ext uri="{FF2B5EF4-FFF2-40B4-BE49-F238E27FC236}">
                <a16:creationId xmlns:a16="http://schemas.microsoft.com/office/drawing/2014/main" id="{32D28CBF-E360-1991-AB48-D4A5BC4AB58D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7680423" y="4767372"/>
            <a:ext cx="334693" cy="334693"/>
          </a:xfrm>
          <a:prstGeom prst="rect">
            <a:avLst/>
          </a:prstGeom>
        </p:spPr>
      </p:pic>
      <p:pic>
        <p:nvPicPr>
          <p:cNvPr id="206" name="Graphic 205">
            <a:extLst>
              <a:ext uri="{FF2B5EF4-FFF2-40B4-BE49-F238E27FC236}">
                <a16:creationId xmlns:a16="http://schemas.microsoft.com/office/drawing/2014/main" id="{08302701-1005-7450-0C79-8CB57AB87EC3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8381131" y="4767372"/>
            <a:ext cx="334693" cy="334693"/>
          </a:xfrm>
          <a:prstGeom prst="rect">
            <a:avLst/>
          </a:prstGeom>
        </p:spPr>
      </p:pic>
      <p:pic>
        <p:nvPicPr>
          <p:cNvPr id="210" name="Graphic 209">
            <a:extLst>
              <a:ext uri="{FF2B5EF4-FFF2-40B4-BE49-F238E27FC236}">
                <a16:creationId xmlns:a16="http://schemas.microsoft.com/office/drawing/2014/main" id="{C49A1074-C296-A5B2-BD4E-EAF111594B61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9081839" y="4819374"/>
            <a:ext cx="334693" cy="272293"/>
          </a:xfrm>
          <a:prstGeom prst="rect">
            <a:avLst/>
          </a:prstGeom>
        </p:spPr>
      </p:pic>
      <p:pic>
        <p:nvPicPr>
          <p:cNvPr id="214" name="Graphic 213">
            <a:extLst>
              <a:ext uri="{FF2B5EF4-FFF2-40B4-BE49-F238E27FC236}">
                <a16:creationId xmlns:a16="http://schemas.microsoft.com/office/drawing/2014/main" id="{8A7E7BCF-2E04-2A40-9E89-A1F71B4050F3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9782549" y="4756974"/>
            <a:ext cx="334693" cy="334693"/>
          </a:xfrm>
          <a:prstGeom prst="rect">
            <a:avLst/>
          </a:prstGeom>
        </p:spPr>
      </p:pic>
      <p:pic>
        <p:nvPicPr>
          <p:cNvPr id="218" name="Graphic 217">
            <a:extLst>
              <a:ext uri="{FF2B5EF4-FFF2-40B4-BE49-F238E27FC236}">
                <a16:creationId xmlns:a16="http://schemas.microsoft.com/office/drawing/2014/main" id="{971DF606-C0CD-E577-671C-C9D25C4B6486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2074759" y="5409676"/>
            <a:ext cx="334693" cy="334693"/>
          </a:xfrm>
          <a:prstGeom prst="rect">
            <a:avLst/>
          </a:prstGeom>
        </p:spPr>
      </p:pic>
      <p:pic>
        <p:nvPicPr>
          <p:cNvPr id="222" name="Graphic 221">
            <a:extLst>
              <a:ext uri="{FF2B5EF4-FFF2-40B4-BE49-F238E27FC236}">
                <a16:creationId xmlns:a16="http://schemas.microsoft.com/office/drawing/2014/main" id="{6B64379D-C694-AD48-741E-1FE2282F5395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2775467" y="5409676"/>
            <a:ext cx="334693" cy="334693"/>
          </a:xfrm>
          <a:prstGeom prst="rect">
            <a:avLst/>
          </a:prstGeom>
        </p:spPr>
      </p:pic>
      <p:pic>
        <p:nvPicPr>
          <p:cNvPr id="226" name="Graphic 225">
            <a:extLst>
              <a:ext uri="{FF2B5EF4-FFF2-40B4-BE49-F238E27FC236}">
                <a16:creationId xmlns:a16="http://schemas.microsoft.com/office/drawing/2014/main" id="{D7BE6C00-1645-3E81-4AD1-FD11D2E31065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3476175" y="5409676"/>
            <a:ext cx="334693" cy="334693"/>
          </a:xfrm>
          <a:prstGeom prst="rect">
            <a:avLst/>
          </a:prstGeom>
        </p:spPr>
      </p:pic>
      <p:pic>
        <p:nvPicPr>
          <p:cNvPr id="230" name="Graphic 229">
            <a:extLst>
              <a:ext uri="{FF2B5EF4-FFF2-40B4-BE49-F238E27FC236}">
                <a16:creationId xmlns:a16="http://schemas.microsoft.com/office/drawing/2014/main" id="{63FBA875-6A98-62BE-6222-FB5D5579BA87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4176883" y="5409676"/>
            <a:ext cx="334693" cy="334693"/>
          </a:xfrm>
          <a:prstGeom prst="rect">
            <a:avLst/>
          </a:prstGeom>
        </p:spPr>
      </p:pic>
      <p:pic>
        <p:nvPicPr>
          <p:cNvPr id="232" name="Graphic 231">
            <a:extLst>
              <a:ext uri="{FF2B5EF4-FFF2-40B4-BE49-F238E27FC236}">
                <a16:creationId xmlns:a16="http://schemas.microsoft.com/office/drawing/2014/main" id="{1E98CBAB-120B-72AB-3721-5CE3F41E05CA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4877591" y="5409676"/>
            <a:ext cx="334693" cy="334693"/>
          </a:xfrm>
          <a:prstGeom prst="rect">
            <a:avLst/>
          </a:prstGeom>
        </p:spPr>
      </p:pic>
      <p:pic>
        <p:nvPicPr>
          <p:cNvPr id="234" name="Graphic 233">
            <a:extLst>
              <a:ext uri="{FF2B5EF4-FFF2-40B4-BE49-F238E27FC236}">
                <a16:creationId xmlns:a16="http://schemas.microsoft.com/office/drawing/2014/main" id="{F2AE94E2-B702-0999-64CE-629D3D1A18EA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5578299" y="5409676"/>
            <a:ext cx="334693" cy="334693"/>
          </a:xfrm>
          <a:prstGeom prst="rect">
            <a:avLst/>
          </a:prstGeom>
        </p:spPr>
      </p:pic>
      <p:pic>
        <p:nvPicPr>
          <p:cNvPr id="236" name="Graphic 235">
            <a:extLst>
              <a:ext uri="{FF2B5EF4-FFF2-40B4-BE49-F238E27FC236}">
                <a16:creationId xmlns:a16="http://schemas.microsoft.com/office/drawing/2014/main" id="{CBECE829-5836-D6BE-63E3-7A21D7A68724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6279007" y="5409676"/>
            <a:ext cx="334693" cy="334693"/>
          </a:xfrm>
          <a:prstGeom prst="rect">
            <a:avLst/>
          </a:prstGeom>
        </p:spPr>
      </p:pic>
      <p:pic>
        <p:nvPicPr>
          <p:cNvPr id="238" name="Graphic 237">
            <a:extLst>
              <a:ext uri="{FF2B5EF4-FFF2-40B4-BE49-F238E27FC236}">
                <a16:creationId xmlns:a16="http://schemas.microsoft.com/office/drawing/2014/main" id="{CA1B26EF-8855-2886-CB48-67BC36AC4351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6979715" y="5409676"/>
            <a:ext cx="334693" cy="334693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58E8892A-A851-4B88-6CEB-EBF0DBC9C3AB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7680423" y="5409676"/>
            <a:ext cx="334693" cy="334693"/>
          </a:xfrm>
          <a:prstGeom prst="rect">
            <a:avLst/>
          </a:prstGeom>
        </p:spPr>
      </p:pic>
      <p:pic>
        <p:nvPicPr>
          <p:cNvPr id="248" name="Graphic 247">
            <a:extLst>
              <a:ext uri="{FF2B5EF4-FFF2-40B4-BE49-F238E27FC236}">
                <a16:creationId xmlns:a16="http://schemas.microsoft.com/office/drawing/2014/main" id="{0103CBBA-1753-5D85-0503-8047AD22AD1D}"/>
              </a:ext>
            </a:extLst>
          </p:cNvPr>
          <p:cNvPicPr>
            <a:picLocks noChangeAspect="1"/>
          </p:cNvPicPr>
          <p:nvPr/>
        </p:nvPicPr>
        <p:blipFill>
          <a:blip r:embed="rId1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8381131" y="5409676"/>
            <a:ext cx="334693" cy="334693"/>
          </a:xfrm>
          <a:prstGeom prst="rect">
            <a:avLst/>
          </a:prstGeom>
        </p:spPr>
      </p:pic>
      <p:pic>
        <p:nvPicPr>
          <p:cNvPr id="250" name="Graphic 249">
            <a:extLst>
              <a:ext uri="{FF2B5EF4-FFF2-40B4-BE49-F238E27FC236}">
                <a16:creationId xmlns:a16="http://schemas.microsoft.com/office/drawing/2014/main" id="{28B56597-4AED-96DB-2047-EADD68807044}"/>
              </a:ext>
            </a:extLst>
          </p:cNvPr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3"/>
              </a:ext>
            </a:extLst>
          </a:blip>
          <a:stretch>
            <a:fillRect/>
          </a:stretch>
        </p:blipFill>
        <p:spPr>
          <a:xfrm>
            <a:off x="9081839" y="5409676"/>
            <a:ext cx="334693" cy="334693"/>
          </a:xfrm>
          <a:prstGeom prst="rect">
            <a:avLst/>
          </a:prstGeom>
        </p:spPr>
      </p:pic>
      <p:pic>
        <p:nvPicPr>
          <p:cNvPr id="252" name="Graphic 251">
            <a:extLst>
              <a:ext uri="{FF2B5EF4-FFF2-40B4-BE49-F238E27FC236}">
                <a16:creationId xmlns:a16="http://schemas.microsoft.com/office/drawing/2014/main" id="{5DC80754-6A3C-A797-E010-7ED589255810}"/>
              </a:ext>
            </a:extLst>
          </p:cNvPr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9782549" y="5409676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310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05">
            <a:extLst>
              <a:ext uri="{FF2B5EF4-FFF2-40B4-BE49-F238E27FC236}">
                <a16:creationId xmlns:a16="http://schemas.microsoft.com/office/drawing/2014/main" id="{89BB2CBD-4A3E-D3FF-FF8B-BD852DCE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(cont’d)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76630-564E-7F4D-0EBD-941E652D3CE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BDB443-4B94-FBC1-5333-09132972BAB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306F-A02E-D37B-A1B4-F4DD651A6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62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08A938C-676F-45E3-6D76-3416C1BCF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759" y="1555858"/>
            <a:ext cx="334693" cy="3346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DA9E078-4D2A-1978-1C3E-3F2653B3F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5467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98C9A50-AEA3-A835-5B58-50BE0A4D40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6175" y="1555858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65B0399-234F-B5AC-7AEA-0C3937E4F0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883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BE1724F-1BB0-544C-7D2E-0DF2690982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7591" y="1555858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038E007-0421-AC42-DDEC-0C89366AF0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8299" y="1555858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2273AF-77A4-03ED-96E8-037EF59829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9007" y="1555858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8105EE9-4AD8-9DF1-9EE6-A78047305AE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9715" y="1555858"/>
            <a:ext cx="334693" cy="29209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6F2AEF81-9811-3DE3-EC8C-297CAC6F8B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423" y="1555858"/>
            <a:ext cx="334693" cy="24341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3E8FBD03-669D-4D92-885D-37C6CE523F1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1131" y="1555858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9F9259E-8CA6-AD96-4204-C2162724F06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81839" y="1555858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B3844DFC-414F-AFE0-DEA0-3298DD1DDF6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549" y="1555858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7DBF431E-8E46-5231-7ADA-6CC5F2385CA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74759" y="2219311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351D3EF-32F2-16D1-53FF-54B7806487A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775467" y="2219311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16B5FF71-CBD5-8A60-145C-373123C3EA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476175" y="2219311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FF70A4B2-995B-A59E-A447-D7644DE33B4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76883" y="2219311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C3B29140-59B3-A969-C5F5-957A85E4FC4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7591" y="2229836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5FEC07E2-920F-A675-6870-8E09BDF46B9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78299" y="2219311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D99BDAC-0059-CAF8-A533-7C4F03405DD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79007" y="2219311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64EC2BA4-66AD-732C-1A8A-5019BCD0CD8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979715" y="2190911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703C4E6-2E4A-75C8-7EEF-E0EBC74FB2C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423" y="2158458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8A9C0E98-A11E-31FD-B714-A0B75846DFE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381131" y="2236329"/>
            <a:ext cx="334693" cy="283639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E8295B17-CA53-D16C-849D-D9FED27E9CD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081839" y="2247675"/>
            <a:ext cx="334693" cy="2722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209E42D-D7B5-CFCE-D0FA-EECBE1D6F4A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782549" y="2185275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7B5E2C96-0854-1B1F-40F6-3396BA7C0AD5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074759" y="2882763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9329663-1FB2-607B-5BC9-68B0F5BE9BB3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775467" y="2882763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F6FC222E-CF50-2E93-20C3-B2757279CF8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6175" y="2882763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B7A2B0A3-F21E-394B-F790-FAE76BB0C07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176883" y="2882763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54976D9C-85E3-A02B-81EA-1B52CEDB80B4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877591" y="2903814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0CFA9077-FB27-7BAB-3F4A-30185812F75C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299" y="2882763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1F1E6699-71B2-F41A-B2AE-F1E20AF7C7C6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279007" y="2882763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1741B751-CE80-1655-C46B-D2C84D531DDD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979715" y="2868563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59709EB9-C8C4-D524-8AD6-B797122F8FF2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680423" y="2852338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E0EC70E4-75F1-1DE0-8855-F24AEC1D0658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381131" y="2865746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C77E56AE-DC04-315D-ED56-701CBD6EC2D0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081839" y="2865746"/>
            <a:ext cx="334693" cy="33469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03A7CE90-916B-B053-2798-CA3D59D8378C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782549" y="2865746"/>
            <a:ext cx="334693" cy="33469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E4F81AA1-95F9-50BC-7776-AC8B8BC273BF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2074759" y="3546216"/>
            <a:ext cx="334693" cy="334693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DC9EA05A-6066-FA06-9E6D-8266F081CCAF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775467" y="3546216"/>
            <a:ext cx="334693" cy="334693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1961263D-876C-F54B-EDF3-9E4BCA865A91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476175" y="3546216"/>
            <a:ext cx="334693" cy="33469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61C4584C-541B-CC3D-B3E9-0965E8DBA05C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176883" y="3546216"/>
            <a:ext cx="334693" cy="334693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19E0951A-7D97-38E6-74B6-FC2EF78391CA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877591" y="3577790"/>
            <a:ext cx="334693" cy="303119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C138A8C6-24FD-F4C9-8B0B-8D22E1B518B6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578299" y="3546216"/>
            <a:ext cx="334693" cy="334693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76FFB3B4-719D-A4FE-F86B-DBB73BA55E0D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279007" y="3546216"/>
            <a:ext cx="334693" cy="334693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98F3AAB2-417E-112A-435C-752F5E261CE2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6979715" y="3546216"/>
            <a:ext cx="334693" cy="33469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D80324E8-483E-8149-A9C1-87EF6E7524AF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7680423" y="3546216"/>
            <a:ext cx="334693" cy="334693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62D543C9-6082-DB79-16A9-4A02A266CA17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381131" y="3546216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832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514DDD7-A421-A691-23C4-E98EC50A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AAD53-BDFC-E588-1856-77A51161CD6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4CCA09-157D-15A7-9842-18617378E3D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2C5BB-A489-7C9B-FFEA-5C007D0271B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63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3B093E-F553-635C-EF6C-21C4812BB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8381" y="4209667"/>
            <a:ext cx="334693" cy="33469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D32A43B-7200-34EC-3A5F-ABB40FE1D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2549" y="1555858"/>
            <a:ext cx="334693" cy="3346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0ACA0A9-9A3C-3AB7-02B4-C31E7CC7EF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81839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487A83E-FEDA-8384-AC84-4FD33A1E3A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5467" y="4209667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265F36D-69A7-2718-9A3B-C2A0CF83C0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8299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D5378E5-6B1D-0E57-EA7D-59BEC1937A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82549" y="2219311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134BC90-4D3D-DDEF-922F-EEAF5EBE0D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81839" y="2219311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4C58BD6-D409-C6FB-092A-3EC4CE4089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81131" y="2219311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A2CD1C6-80D1-1C75-3C78-358ECACA13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423" y="2219311"/>
            <a:ext cx="334693" cy="33469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24EFF27C-EF6D-D6D2-F674-A6AE6120949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979715" y="2219311"/>
            <a:ext cx="334693" cy="3346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5B901BF-7210-ED58-7C17-5BF77258175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279007" y="2219311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097FC3D-3D5D-5E29-ECF7-16458B8C032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549" y="2882764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3C15B1B6-872C-2889-BAA3-D6473D1FCFD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081839" y="2882764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5486E231-F222-06D0-F8E7-3CAF0F4EE16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381131" y="2882764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32D7C7B-5275-BFD0-5D3E-6427ED34E27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7680423" y="2882764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2AD1C12-9A6C-4D5E-E9C5-BD8E782FF75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979715" y="2882764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795A44CA-FB8F-7535-D7B5-8507E11DDB8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279007" y="2882764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C25C405D-6D44-4BA9-2B6E-1FCD013B361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782549" y="3546217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6F565FA5-3640-00C7-B91C-B5EEEF28C75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9081839" y="3546217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578473F-D5C8-5131-90F5-DBD94E6B228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381131" y="3546217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CE6C7046-B7CF-BD2C-0208-4F3282834B47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423" y="3546217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701F2FCF-7D59-00F8-E27C-21274385CE7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979715" y="3546217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8E65BC4E-7880-54EB-E3FF-594A59E6A09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6279007" y="3546217"/>
            <a:ext cx="334693" cy="33469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F4B75D84-137B-A386-19C6-6125194EA39B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5578299" y="3546217"/>
            <a:ext cx="334693" cy="3346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72A7E210-8E30-5E1D-0493-AB535854E19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4877591" y="3546217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566AD9B6-D20C-E7FC-B73B-1D3AE8343718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176883" y="3546217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4B9AE01D-939A-79B2-DF40-B2B68EC0A21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6175" y="3546217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BD9C2345-27B6-F03C-D836-39B3E09E734D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2775467" y="3546217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A7B2A3F4-18D5-6B90-23DA-8C01CAFA0CA9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2074759" y="3546217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B56D9388-72D7-0654-BBA9-F88FD06C6BF5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299" y="2882764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073D52C9-783A-A7C6-738B-A825CD88FB01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4877591" y="2882764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115048FA-5318-51D7-EC68-F11860105D08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4176883" y="2882764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FD6DEF90-72B6-0550-BD7D-0B3EA40DC18E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3476175" y="2882764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E8CC0BC0-A1E3-DA05-E0F6-2A8EFEBA726E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2775467" y="2882764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F2E8A4C1-047B-A9DC-CEDA-67F67329BE46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2074759" y="2882764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DF806872-0128-9DB3-2C68-85967D9EC333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5578299" y="2219311"/>
            <a:ext cx="334693" cy="33469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644EFF79-00D3-F3C0-018A-37EB24E5AD1A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4877591" y="2219311"/>
            <a:ext cx="334693" cy="33469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D3BBEB27-D59D-E2B8-0D01-472BA4544F10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4176883" y="2219311"/>
            <a:ext cx="334693" cy="334693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6C5393C8-A2A8-F43F-D58C-89892E38929F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476175" y="2219311"/>
            <a:ext cx="334693" cy="334693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2C8358EA-D13B-D9BF-F55E-42A3BE6B38F4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2775467" y="2219311"/>
            <a:ext cx="334693" cy="33469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2E0E47BC-7B9F-14D3-400A-65039C42CEC5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2074759" y="2219311"/>
            <a:ext cx="334693" cy="334693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E8C777CC-07FD-B116-BF22-95C3B61893E4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4877591" y="1555858"/>
            <a:ext cx="334693" cy="334693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98C974D3-FF76-6361-8DE3-DFCF6F91858E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4176883" y="1555858"/>
            <a:ext cx="334693" cy="334693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84BEFA69-2618-1570-2A5D-BD0DF281DA38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3476175" y="1555858"/>
            <a:ext cx="334693" cy="334693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07077729-95C1-2F1A-9786-86187D56286B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2775467" y="1555858"/>
            <a:ext cx="334693" cy="33469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D71488F2-20B7-8861-D4E7-90B8AFDACD4E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2074759" y="1555858"/>
            <a:ext cx="334693" cy="334693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F23521FE-CF62-EDC7-EF72-D8DC941C0481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979715" y="1555858"/>
            <a:ext cx="334693" cy="334693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24EF9BFA-1902-E564-1B3E-79B024B31F84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6279007" y="1555858"/>
            <a:ext cx="334693" cy="334693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CC0D4C12-F972-4BE8-ADCA-2F18C1407E39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8381131" y="1555858"/>
            <a:ext cx="334693" cy="33469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89073CF5-A27A-3FC6-E4C0-6E1206185F10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7680423" y="1555858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992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57">
            <a:extLst>
              <a:ext uri="{FF2B5EF4-FFF2-40B4-BE49-F238E27FC236}">
                <a16:creationId xmlns:a16="http://schemas.microsoft.com/office/drawing/2014/main" id="{08A108ED-14B5-C71B-E469-83B578CCF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&amp; Products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6F8015-527C-40C1-702E-06CA834FE48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F9D6DE-BCD5-FAB4-3468-2D02E0E9D6B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BA11B-CC56-CBFB-22BB-56673DFCCCF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64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2B97D22-12E0-E95C-75BC-7B66765D6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759" y="1555858"/>
            <a:ext cx="334693" cy="33469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70E36D2-AB6A-3750-A60A-88234746E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5467" y="1555858"/>
            <a:ext cx="334693" cy="3346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4A45FF1-E4BB-0EB2-8D6B-9A1FB0F691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6175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63E122A-74CF-7F7D-1AE6-F0BCF8D599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883" y="1555858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2283FFE-06B2-C7BA-F1F7-0809AA51A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7591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2E109AE-97A6-7F38-1C25-BC3E3C809D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8299" y="1555858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2534D3C-FEFA-CA0E-89DF-04DE9C98EC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9007" y="1555858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0469ADDE-A91F-5203-2F94-98C1498EF9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9715" y="1555858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ACD1F5A-4144-2A8A-C7E3-111AA544635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423" y="1555858"/>
            <a:ext cx="334693" cy="33469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665BA14C-E0FD-A7F8-0B85-96B5B1F88E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1131" y="1555858"/>
            <a:ext cx="334693" cy="3346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5129BDA-B72B-A454-E767-1C2D553ED0F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81839" y="1555858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5D129A7-26CA-D014-FC25-95654478E31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549" y="1555858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40ED1985-76DC-9E58-BDFD-94883554BD4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74759" y="2198900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5C6F3935-2D16-673A-03F0-38EDA5A8CF3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775467" y="2198900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AE788F6C-0996-09A1-F435-FE951F0B44A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476175" y="2198900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B5E54942-471B-998C-74A2-D5D7223129C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76883" y="2198900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A847DA63-3FBA-E31C-D4AA-81DA43F77EC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7591" y="2198900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35D7D0F7-9A96-19C0-34B4-D0678B16978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78299" y="2198900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80A9A8E8-DC45-A47A-4091-C584D285F1E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79007" y="2198900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2B9D8466-507D-A415-5042-38E4ABDF907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979715" y="2198900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4824629D-B4BA-28AB-8254-835E695C27F7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423" y="2198900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D92C2748-0B75-2124-1B21-A4523182B6B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381131" y="2198900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08CFB93E-C621-43BA-2319-BB33787A9E8F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081839" y="2198900"/>
            <a:ext cx="334693" cy="33469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CB1A49D0-7CDE-9214-8499-BD416D6E5BA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782549" y="2198900"/>
            <a:ext cx="334693" cy="3346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763B9B84-6791-3A21-5CD2-A4F29CA1550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074759" y="2841941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64867ADF-BA04-504F-EDDA-4AE525FA1A8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775467" y="2841941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9D3A2ADB-F194-75E5-8E0F-40376695FCA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6175" y="2841941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4F3D74F6-A3AD-1BBD-AF13-5082F84E4207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176883" y="2841941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CFA40002-390C-70B5-4675-720A8AABE316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877591" y="2841941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5F974113-8DBE-B092-0EDF-03B6E6803426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299" y="2841941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E78EF2CD-08E6-8610-7159-BE3A7ABC7F1B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279007" y="2841941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1F6EF306-1F2E-BA2D-247C-76D68369F59E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979715" y="2841941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B4765454-6D8B-217F-8456-0B0239A04C45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680423" y="2841941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4F00C283-ABC3-C992-7E39-9EBAB8A0A6F3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381131" y="2841941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1D5EC651-78E6-513D-312D-78B0F9374997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081839" y="2841941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3FAB67F2-F73A-1A43-46E6-7CFAB01B2142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782549" y="2841941"/>
            <a:ext cx="334693" cy="33469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62DBA243-570C-164B-47CC-2014F03FA60C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2074759" y="3484983"/>
            <a:ext cx="334693" cy="33469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D97F44E4-7125-08F8-AEF4-8593078F8DA5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775467" y="3484983"/>
            <a:ext cx="334693" cy="334693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347E4DC0-4394-22C9-BC86-E22D11A5C105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476175" y="3484983"/>
            <a:ext cx="334693" cy="334693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70967228-6600-CE1A-E08C-DA4D9E0C690A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176883" y="3484983"/>
            <a:ext cx="334693" cy="33469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315D9B1E-B5F8-1DDF-48FB-8CC6CED828DE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877591" y="3484983"/>
            <a:ext cx="334693" cy="334693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B92EF089-9E0B-BDD0-3FA6-D9A2A64FE6F3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578299" y="3484983"/>
            <a:ext cx="334693" cy="334693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668B0AAF-6E1D-73CA-6BA7-5AE4008CB226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279007" y="3484983"/>
            <a:ext cx="334693" cy="334693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EB3B9FA9-8AF3-546B-212C-C39960273ACA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6979715" y="3484983"/>
            <a:ext cx="334693" cy="334693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F6A63633-5F1C-90BE-0422-BFDD97457DE6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7680423" y="3484983"/>
            <a:ext cx="334693" cy="33469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C5AAC7FA-11DF-76D1-D0D4-941A277B17B4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381131" y="3484983"/>
            <a:ext cx="334693" cy="334693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53207128-9F0C-9431-4F6C-2C6AD7C1E5BF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081839" y="3484983"/>
            <a:ext cx="334693" cy="334693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7FD68BA6-3281-020E-1EE8-E61093CB2279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9782549" y="3484983"/>
            <a:ext cx="334693" cy="334693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73D24191-0DB9-487E-457E-7497EF566E04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2074759" y="4128024"/>
            <a:ext cx="334693" cy="33469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B405A771-DF5D-72BE-82D1-0B7240997F50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2775467" y="4128024"/>
            <a:ext cx="334693" cy="334693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954486F7-7CA6-2DE8-94AF-979B25635C37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3476175" y="4128024"/>
            <a:ext cx="334693" cy="33469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74AB1A26-93D9-8434-E22D-E5357BBA1930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4176883" y="4128024"/>
            <a:ext cx="334693" cy="33469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3545990A-E506-1EB8-87C7-ED7CE50A58CD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4877591" y="4128024"/>
            <a:ext cx="334693" cy="334693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473E4F1B-8365-2485-7868-64B9C95234A1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5578299" y="4128024"/>
            <a:ext cx="334693" cy="334693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58ABA018-6D4E-6400-1C55-F9E569BEA828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6279007" y="4128024"/>
            <a:ext cx="334693" cy="334693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3A942E10-77D6-A9EA-E853-72B312F2C8DB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6979715" y="4128024"/>
            <a:ext cx="334693" cy="33469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F471C5D9-7F79-A698-C398-699EC94EDD99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680423" y="4128024"/>
            <a:ext cx="334693" cy="334693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08D47491-D705-CC49-4D84-61BB2ABDC802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8381131" y="4128024"/>
            <a:ext cx="334693" cy="334693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7F834B70-659A-AB57-F529-DD689F5082D7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9081839" y="4128024"/>
            <a:ext cx="334693" cy="334693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BA261024-54B0-B4DC-DBAE-F448AF40969B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782549" y="4128024"/>
            <a:ext cx="334693" cy="334693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F0E80496-B7CC-2B07-F7AD-07C79AEF22B7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2074759" y="4771063"/>
            <a:ext cx="334693" cy="334693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ADBB8082-7931-E908-A883-244E8B010616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2775467" y="4771063"/>
            <a:ext cx="334693" cy="334693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14822DBF-7BA1-F4DB-205B-1C1A53D2AA9C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3476175" y="4771063"/>
            <a:ext cx="334693" cy="334693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8F679F77-7B20-54A4-B116-E8AAD79CA18F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176883" y="4771063"/>
            <a:ext cx="334693" cy="334693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4F049228-A45F-0BD9-04A6-99E02F001923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4877591" y="4771063"/>
            <a:ext cx="334693" cy="334693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13C6E7D2-F198-749C-67B3-67FA0979D30F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5578299" y="4771063"/>
            <a:ext cx="334693" cy="334693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B3E05780-A6C7-3F86-4AA2-756B01C8EF43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6279007" y="4771063"/>
            <a:ext cx="334693" cy="334693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994020FD-315E-600A-1E66-3AEBAC24DB4A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6979715" y="4771063"/>
            <a:ext cx="334693" cy="334693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A9A04C36-A4B2-55E9-5469-9C34E938A138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7680423" y="4771063"/>
            <a:ext cx="334693" cy="334693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1FFD7750-C27F-98E4-B037-A74E26CECA3E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8381131" y="4771063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116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230">
            <a:extLst>
              <a:ext uri="{FF2B5EF4-FFF2-40B4-BE49-F238E27FC236}">
                <a16:creationId xmlns:a16="http://schemas.microsoft.com/office/drawing/2014/main" id="{596326A0-6280-7C78-4263-32273967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E-Commerce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C44ED-4B6F-656F-6BA5-F71E4DDFFDC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1CAACB-4505-CBA1-92EE-E0BA974F3C8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49CC3-3B9F-BDBF-EE67-F44459DC66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65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B01C696-E270-D88F-44E5-4E9DACED8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5467" y="1555858"/>
            <a:ext cx="334693" cy="3346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D85E719-0194-F612-9F44-686D6C291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6175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E3AD956-58AF-B201-CB83-7BCBC3F4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6883" y="1555858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4E1F4D5-1A8E-80E8-B19D-3161FC527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77591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FBD2C5E-FBA2-5855-A763-E4E849EB3D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8299" y="1555858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1EEF24F-5835-579D-95CB-DF71D90215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79007" y="1555858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058C957B-ACF0-E71F-C058-530404F8849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79715" y="1555858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E04F88-92B9-35E9-4F66-96C6F214357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680423" y="1555858"/>
            <a:ext cx="334693" cy="33469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0511C2E-7C1E-91CD-1E66-575924F335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81131" y="1555858"/>
            <a:ext cx="334693" cy="3346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E7A1BAE-2CAD-C365-D949-E0DAB0CF67A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081839" y="1555858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A3E91E3-DDF3-EE94-7ED9-DAAF88A3B59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074759" y="2198900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084F7BF7-9CC7-0436-8CFB-8937E74320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775467" y="2198900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F0E9726-D2A6-2EDB-E68F-AFBAF6A7958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76175" y="2198900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DE40F5C1-8DC8-40CA-BF0E-ACC3FFE7C4B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176883" y="2198900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65FDE3A-5A40-5521-35F1-11831B52C87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877591" y="2198900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E095E6AC-86A7-FDC1-C876-E032DF146FB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578299" y="2198900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EC44ED9A-8F74-F377-0B13-11C3A8F7574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279007" y="2198900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D7A8D84B-6A46-24D6-B90D-5148186C0FB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979715" y="2198900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51A088A1-C257-191E-7576-35A5F5C32B7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680423" y="2198900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73A25AAF-9B03-0B53-6B3A-8981F52951C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381131" y="2198900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0DEFF900-439F-2839-F188-83989D87EDE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9081839" y="2198900"/>
            <a:ext cx="334693" cy="33469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B3AB21ED-E887-BC65-9FAE-115694B0AA5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782549" y="2198900"/>
            <a:ext cx="334693" cy="3346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C69429A5-A632-441E-6EBE-6EE57050198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074759" y="2841941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96BCC32F-A5A3-50F2-F5F8-54B621DFC5F1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2775467" y="2841941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0AB49F84-5617-91F8-281C-1681EEEF12E5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476175" y="2841941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D7A99749-E406-D6F8-3A38-CA3C80F51338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176883" y="2841941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1CA5ADBB-1CA1-41C8-37B2-A300CEAC24F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877591" y="2841941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02ED4B63-29B5-F532-E530-27C89119375A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5578299" y="2841941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E884C953-A7FF-11A1-D115-50AD1A88EC3B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6279007" y="2841941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F11557AC-ED05-0151-021B-54C7C68AE441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6979715" y="2841941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5B8CC2A7-8506-1C70-2D48-8BA2E0767DDA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7680423" y="2841941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EDBB0027-2652-352D-ED99-2C7A06A006AF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8381131" y="2841941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CFC28899-719E-C25F-C076-3DF5F39CAEF2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9081839" y="2841941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CAF2EA36-2158-245F-4A4D-39A9B8579704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9782549" y="2841941"/>
            <a:ext cx="334693" cy="334693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15FA4F63-78A8-A272-7852-ED606BEAB87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2074759" y="3484983"/>
            <a:ext cx="334693" cy="33469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37578310-CA4B-CAB8-5512-F4DE52461BFF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2775467" y="3484983"/>
            <a:ext cx="334693" cy="334693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B3983BCE-4ACE-DCD6-A6A5-01AA9621A8FA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3476175" y="3484983"/>
            <a:ext cx="334693" cy="33469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894BD74D-F602-D3F6-F59A-CD1C5E8E99F6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4176883" y="3484983"/>
            <a:ext cx="334693" cy="33469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43B142DD-3B2E-3447-D312-F3AEF35AE350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877591" y="3484983"/>
            <a:ext cx="334693" cy="334693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26D3B169-D64D-7C7B-4842-A3469F433D1B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5578299" y="3484983"/>
            <a:ext cx="334693" cy="334693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C12C1944-814A-1C54-2B3D-480A529D7544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6279007" y="3484983"/>
            <a:ext cx="334693" cy="334693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BE3E32EF-E218-FDC1-CDE7-238A98002369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6979715" y="3484983"/>
            <a:ext cx="334693" cy="33469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A2462874-EAD4-96C1-3D45-F26F0E296E78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7680423" y="3484983"/>
            <a:ext cx="334693" cy="334693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261A4D3D-1B8E-0C3D-DE1E-EE4D4DA68AD4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8381131" y="3484983"/>
            <a:ext cx="334693" cy="334693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BFB96F89-176B-F216-F0C3-176BBF51C70E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081839" y="3484983"/>
            <a:ext cx="334693" cy="334693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64A6CF7D-9C25-FE40-10AD-9ABAFF927CF9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9782549" y="3484983"/>
            <a:ext cx="334693" cy="334693"/>
          </a:xfrm>
          <a:prstGeom prst="rect">
            <a:avLst/>
          </a:prstGeom>
        </p:spPr>
      </p:pic>
      <p:pic>
        <p:nvPicPr>
          <p:cNvPr id="178" name="Graphic 177">
            <a:extLst>
              <a:ext uri="{FF2B5EF4-FFF2-40B4-BE49-F238E27FC236}">
                <a16:creationId xmlns:a16="http://schemas.microsoft.com/office/drawing/2014/main" id="{26267E9C-5ADD-74B4-ED19-6F64C43017F8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2074759" y="4128024"/>
            <a:ext cx="334693" cy="334693"/>
          </a:xfrm>
          <a:prstGeom prst="rect">
            <a:avLst/>
          </a:prstGeom>
        </p:spPr>
      </p:pic>
      <p:pic>
        <p:nvPicPr>
          <p:cNvPr id="180" name="Graphic 179">
            <a:extLst>
              <a:ext uri="{FF2B5EF4-FFF2-40B4-BE49-F238E27FC236}">
                <a16:creationId xmlns:a16="http://schemas.microsoft.com/office/drawing/2014/main" id="{13B4FEAC-8F5E-4016-0DC9-8B4839965E35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2775467" y="4128024"/>
            <a:ext cx="334693" cy="334693"/>
          </a:xfrm>
          <a:prstGeom prst="rect">
            <a:avLst/>
          </a:prstGeom>
        </p:spPr>
      </p:pic>
      <p:pic>
        <p:nvPicPr>
          <p:cNvPr id="182" name="Graphic 181">
            <a:extLst>
              <a:ext uri="{FF2B5EF4-FFF2-40B4-BE49-F238E27FC236}">
                <a16:creationId xmlns:a16="http://schemas.microsoft.com/office/drawing/2014/main" id="{ED6DA72D-016A-E69C-BBAB-912044C73AD3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3476175" y="4128024"/>
            <a:ext cx="334693" cy="334693"/>
          </a:xfrm>
          <a:prstGeom prst="rect">
            <a:avLst/>
          </a:prstGeom>
        </p:spPr>
      </p:pic>
      <p:pic>
        <p:nvPicPr>
          <p:cNvPr id="184" name="Graphic 183">
            <a:extLst>
              <a:ext uri="{FF2B5EF4-FFF2-40B4-BE49-F238E27FC236}">
                <a16:creationId xmlns:a16="http://schemas.microsoft.com/office/drawing/2014/main" id="{3AE00CE0-B029-8153-58FB-ED32472718A3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4176883" y="4128024"/>
            <a:ext cx="334693" cy="334693"/>
          </a:xfrm>
          <a:prstGeom prst="rect">
            <a:avLst/>
          </a:prstGeom>
        </p:spPr>
      </p:pic>
      <p:pic>
        <p:nvPicPr>
          <p:cNvPr id="186" name="Graphic 185">
            <a:extLst>
              <a:ext uri="{FF2B5EF4-FFF2-40B4-BE49-F238E27FC236}">
                <a16:creationId xmlns:a16="http://schemas.microsoft.com/office/drawing/2014/main" id="{9E984720-76F7-D331-9776-3723C3B0D00C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4877591" y="4128024"/>
            <a:ext cx="334693" cy="334693"/>
          </a:xfrm>
          <a:prstGeom prst="rect">
            <a:avLst/>
          </a:prstGeom>
        </p:spPr>
      </p:pic>
      <p:pic>
        <p:nvPicPr>
          <p:cNvPr id="188" name="Graphic 187">
            <a:extLst>
              <a:ext uri="{FF2B5EF4-FFF2-40B4-BE49-F238E27FC236}">
                <a16:creationId xmlns:a16="http://schemas.microsoft.com/office/drawing/2014/main" id="{23F3F69D-7DBD-E60C-8ADE-319B8870AF9B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5578299" y="4128024"/>
            <a:ext cx="334693" cy="334693"/>
          </a:xfrm>
          <a:prstGeom prst="rect">
            <a:avLst/>
          </a:prstGeom>
        </p:spPr>
      </p:pic>
      <p:pic>
        <p:nvPicPr>
          <p:cNvPr id="190" name="Graphic 189">
            <a:extLst>
              <a:ext uri="{FF2B5EF4-FFF2-40B4-BE49-F238E27FC236}">
                <a16:creationId xmlns:a16="http://schemas.microsoft.com/office/drawing/2014/main" id="{8FFD783D-7CC2-B11B-4A1C-BC4E36322070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279007" y="4128024"/>
            <a:ext cx="334693" cy="334693"/>
          </a:xfrm>
          <a:prstGeom prst="rect">
            <a:avLst/>
          </a:prstGeom>
        </p:spPr>
      </p:pic>
      <p:pic>
        <p:nvPicPr>
          <p:cNvPr id="192" name="Graphic 191">
            <a:extLst>
              <a:ext uri="{FF2B5EF4-FFF2-40B4-BE49-F238E27FC236}">
                <a16:creationId xmlns:a16="http://schemas.microsoft.com/office/drawing/2014/main" id="{46382D49-8FE9-BBEF-95EB-ABAED1829D4F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6979715" y="4128024"/>
            <a:ext cx="334693" cy="334693"/>
          </a:xfrm>
          <a:prstGeom prst="rect">
            <a:avLst/>
          </a:prstGeom>
        </p:spPr>
      </p:pic>
      <p:pic>
        <p:nvPicPr>
          <p:cNvPr id="194" name="Graphic 193">
            <a:extLst>
              <a:ext uri="{FF2B5EF4-FFF2-40B4-BE49-F238E27FC236}">
                <a16:creationId xmlns:a16="http://schemas.microsoft.com/office/drawing/2014/main" id="{CF0E94D5-CDBA-3A88-60A4-F639A7F38354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7680423" y="4128024"/>
            <a:ext cx="334693" cy="334693"/>
          </a:xfrm>
          <a:prstGeom prst="rect">
            <a:avLst/>
          </a:prstGeom>
        </p:spPr>
      </p:pic>
      <p:pic>
        <p:nvPicPr>
          <p:cNvPr id="196" name="Graphic 195">
            <a:extLst>
              <a:ext uri="{FF2B5EF4-FFF2-40B4-BE49-F238E27FC236}">
                <a16:creationId xmlns:a16="http://schemas.microsoft.com/office/drawing/2014/main" id="{66202C5B-112A-74F2-8961-248DAA472ECA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8381131" y="4128024"/>
            <a:ext cx="334693" cy="334693"/>
          </a:xfrm>
          <a:prstGeom prst="rect">
            <a:avLst/>
          </a:prstGeom>
        </p:spPr>
      </p:pic>
      <p:pic>
        <p:nvPicPr>
          <p:cNvPr id="198" name="Graphic 197">
            <a:extLst>
              <a:ext uri="{FF2B5EF4-FFF2-40B4-BE49-F238E27FC236}">
                <a16:creationId xmlns:a16="http://schemas.microsoft.com/office/drawing/2014/main" id="{67BB5254-DB70-C09C-6740-225706176D0B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9081839" y="4128024"/>
            <a:ext cx="334693" cy="334693"/>
          </a:xfrm>
          <a:prstGeom prst="rect">
            <a:avLst/>
          </a:prstGeom>
        </p:spPr>
      </p:pic>
      <p:pic>
        <p:nvPicPr>
          <p:cNvPr id="200" name="Graphic 199">
            <a:extLst>
              <a:ext uri="{FF2B5EF4-FFF2-40B4-BE49-F238E27FC236}">
                <a16:creationId xmlns:a16="http://schemas.microsoft.com/office/drawing/2014/main" id="{7C6A6019-C328-663B-6922-E891E0972117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9782549" y="4128024"/>
            <a:ext cx="334693" cy="334693"/>
          </a:xfrm>
          <a:prstGeom prst="rect">
            <a:avLst/>
          </a:prstGeom>
        </p:spPr>
      </p:pic>
      <p:pic>
        <p:nvPicPr>
          <p:cNvPr id="204" name="Graphic 203">
            <a:extLst>
              <a:ext uri="{FF2B5EF4-FFF2-40B4-BE49-F238E27FC236}">
                <a16:creationId xmlns:a16="http://schemas.microsoft.com/office/drawing/2014/main" id="{C8704CEA-527A-C8A6-3453-BF9E53E828A1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2775467" y="4771063"/>
            <a:ext cx="334693" cy="334693"/>
          </a:xfrm>
          <a:prstGeom prst="rect">
            <a:avLst/>
          </a:prstGeom>
        </p:spPr>
      </p:pic>
      <p:pic>
        <p:nvPicPr>
          <p:cNvPr id="206" name="Graphic 205">
            <a:extLst>
              <a:ext uri="{FF2B5EF4-FFF2-40B4-BE49-F238E27FC236}">
                <a16:creationId xmlns:a16="http://schemas.microsoft.com/office/drawing/2014/main" id="{DD9410D9-3BC9-7ACC-E6DE-00E601C2DFE3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3476175" y="4771063"/>
            <a:ext cx="334693" cy="334693"/>
          </a:xfrm>
          <a:prstGeom prst="rect">
            <a:avLst/>
          </a:prstGeom>
        </p:spPr>
      </p:pic>
      <p:pic>
        <p:nvPicPr>
          <p:cNvPr id="208" name="Graphic 207">
            <a:extLst>
              <a:ext uri="{FF2B5EF4-FFF2-40B4-BE49-F238E27FC236}">
                <a16:creationId xmlns:a16="http://schemas.microsoft.com/office/drawing/2014/main" id="{E1B6E612-6C4F-4D8A-9FC1-E6E75B026D9E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4176883" y="4771063"/>
            <a:ext cx="334693" cy="334693"/>
          </a:xfrm>
          <a:prstGeom prst="rect">
            <a:avLst/>
          </a:prstGeom>
        </p:spPr>
      </p:pic>
      <p:pic>
        <p:nvPicPr>
          <p:cNvPr id="210" name="Graphic 209">
            <a:extLst>
              <a:ext uri="{FF2B5EF4-FFF2-40B4-BE49-F238E27FC236}">
                <a16:creationId xmlns:a16="http://schemas.microsoft.com/office/drawing/2014/main" id="{F039AB9A-2C85-AE2C-3269-8267FAD84E3D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4877591" y="4771063"/>
            <a:ext cx="334693" cy="334693"/>
          </a:xfrm>
          <a:prstGeom prst="rect">
            <a:avLst/>
          </a:prstGeom>
        </p:spPr>
      </p:pic>
      <p:pic>
        <p:nvPicPr>
          <p:cNvPr id="212" name="Graphic 211">
            <a:extLst>
              <a:ext uri="{FF2B5EF4-FFF2-40B4-BE49-F238E27FC236}">
                <a16:creationId xmlns:a16="http://schemas.microsoft.com/office/drawing/2014/main" id="{82FEAE88-87F8-BD02-C788-988F6E009DD0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5578299" y="4771063"/>
            <a:ext cx="334693" cy="334693"/>
          </a:xfrm>
          <a:prstGeom prst="rect">
            <a:avLst/>
          </a:prstGeom>
        </p:spPr>
      </p:pic>
      <p:pic>
        <p:nvPicPr>
          <p:cNvPr id="214" name="Graphic 213">
            <a:extLst>
              <a:ext uri="{FF2B5EF4-FFF2-40B4-BE49-F238E27FC236}">
                <a16:creationId xmlns:a16="http://schemas.microsoft.com/office/drawing/2014/main" id="{30B12F9B-C478-2E02-5B9A-127D81BDBA17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6279007" y="4771063"/>
            <a:ext cx="334693" cy="334693"/>
          </a:xfrm>
          <a:prstGeom prst="rect">
            <a:avLst/>
          </a:prstGeom>
        </p:spPr>
      </p:pic>
      <p:pic>
        <p:nvPicPr>
          <p:cNvPr id="216" name="Graphic 215">
            <a:extLst>
              <a:ext uri="{FF2B5EF4-FFF2-40B4-BE49-F238E27FC236}">
                <a16:creationId xmlns:a16="http://schemas.microsoft.com/office/drawing/2014/main" id="{D85AD9FC-5321-C4F6-32D8-DFAE274ED78E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979715" y="4771063"/>
            <a:ext cx="334693" cy="334693"/>
          </a:xfrm>
          <a:prstGeom prst="rect">
            <a:avLst/>
          </a:prstGeom>
        </p:spPr>
      </p:pic>
      <p:pic>
        <p:nvPicPr>
          <p:cNvPr id="218" name="Graphic 217">
            <a:extLst>
              <a:ext uri="{FF2B5EF4-FFF2-40B4-BE49-F238E27FC236}">
                <a16:creationId xmlns:a16="http://schemas.microsoft.com/office/drawing/2014/main" id="{A5C4923C-1473-D7DF-874C-09F9030DAFA3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7680423" y="4771063"/>
            <a:ext cx="334693" cy="334693"/>
          </a:xfrm>
          <a:prstGeom prst="rect">
            <a:avLst/>
          </a:prstGeom>
        </p:spPr>
      </p:pic>
      <p:pic>
        <p:nvPicPr>
          <p:cNvPr id="220" name="Graphic 219">
            <a:extLst>
              <a:ext uri="{FF2B5EF4-FFF2-40B4-BE49-F238E27FC236}">
                <a16:creationId xmlns:a16="http://schemas.microsoft.com/office/drawing/2014/main" id="{5C734D3E-20E8-AB8F-7677-1E5ECE087BA1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8381131" y="4771063"/>
            <a:ext cx="334693" cy="334693"/>
          </a:xfrm>
          <a:prstGeom prst="rect">
            <a:avLst/>
          </a:prstGeom>
        </p:spPr>
      </p:pic>
      <p:pic>
        <p:nvPicPr>
          <p:cNvPr id="222" name="Graphic 221">
            <a:extLst>
              <a:ext uri="{FF2B5EF4-FFF2-40B4-BE49-F238E27FC236}">
                <a16:creationId xmlns:a16="http://schemas.microsoft.com/office/drawing/2014/main" id="{16CA4754-2E3E-50FF-F9C2-BF5109351ABF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9081839" y="4771063"/>
            <a:ext cx="334693" cy="33469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6CF5846-7425-2E28-71A0-6AA587D5D2BB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2074759" y="1555858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48D5F9DA-4C50-D5FB-A94A-6F245F95C0DD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9782549" y="1555858"/>
            <a:ext cx="334693" cy="334693"/>
          </a:xfrm>
          <a:prstGeom prst="rect">
            <a:avLst/>
          </a:prstGeom>
        </p:spPr>
      </p:pic>
      <p:pic>
        <p:nvPicPr>
          <p:cNvPr id="202" name="Graphic 201">
            <a:extLst>
              <a:ext uri="{FF2B5EF4-FFF2-40B4-BE49-F238E27FC236}">
                <a16:creationId xmlns:a16="http://schemas.microsoft.com/office/drawing/2014/main" id="{2906839E-78E1-D358-780F-64B95DD9904B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2074759" y="4771063"/>
            <a:ext cx="334693" cy="334693"/>
          </a:xfrm>
          <a:prstGeom prst="rect">
            <a:avLst/>
          </a:prstGeom>
        </p:spPr>
      </p:pic>
      <p:pic>
        <p:nvPicPr>
          <p:cNvPr id="224" name="Graphic 223">
            <a:extLst>
              <a:ext uri="{FF2B5EF4-FFF2-40B4-BE49-F238E27FC236}">
                <a16:creationId xmlns:a16="http://schemas.microsoft.com/office/drawing/2014/main" id="{377AFECA-C494-42EC-05B5-8ABE6638CA2A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9782549" y="4771063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420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248">
            <a:extLst>
              <a:ext uri="{FF2B5EF4-FFF2-40B4-BE49-F238E27FC236}">
                <a16:creationId xmlns:a16="http://schemas.microsoft.com/office/drawing/2014/main" id="{51114CF7-31DC-6037-6314-D3A334B6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E-Commerce (</a:t>
            </a:r>
            <a:r>
              <a:rPr lang="en-US" dirty="0" err="1"/>
              <a:t>con’td</a:t>
            </a:r>
            <a:r>
              <a:rPr lang="en-US" dirty="0"/>
              <a:t>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C44ED-4B6F-656F-6BA5-F71E4DDFFDC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1CAACB-4505-CBA1-92EE-E0BA974F3C8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49CC3-3B9F-BDBF-EE67-F44459DC66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66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9" name="Graphic 78">
            <a:extLst>
              <a:ext uri="{FF2B5EF4-FFF2-40B4-BE49-F238E27FC236}">
                <a16:creationId xmlns:a16="http://schemas.microsoft.com/office/drawing/2014/main" id="{096B1C95-942F-A776-3CCB-B14AFAE71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759" y="1552134"/>
            <a:ext cx="334693" cy="33469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A27DDD2C-B752-8F26-B213-BEA2624D0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5467" y="1552134"/>
            <a:ext cx="334693" cy="334693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3ED213E0-C828-019B-11AB-0E76944E86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6175" y="1552134"/>
            <a:ext cx="334693" cy="334693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886AACB0-698A-6EDD-AD81-F8FEED2661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883" y="1552134"/>
            <a:ext cx="334693" cy="33469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DF663149-DF0D-C1F4-0F80-88F0111BC9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7591" y="1552134"/>
            <a:ext cx="334693" cy="334693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282213EE-E7AB-B5BB-EA4D-818462E7DC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8299" y="1552134"/>
            <a:ext cx="334693" cy="334693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6083BB15-97B8-DE14-C28C-005C7CDACB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9007" y="1552134"/>
            <a:ext cx="334693" cy="334693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6CDA77F5-5B5F-B9E4-8753-BC8F5F3695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9715" y="1552134"/>
            <a:ext cx="334693" cy="334693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2C535E9E-81D6-0FCB-3E03-136EADDE0B4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423" y="1552134"/>
            <a:ext cx="334693" cy="33469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39C641F7-1A5C-7508-2408-E89E46493E5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1131" y="1552134"/>
            <a:ext cx="334693" cy="334693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EA741646-FFBE-8118-DD97-A12E13188BB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81839" y="1552134"/>
            <a:ext cx="334693" cy="334693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D13045B1-CC20-9AB8-2AC6-8961880F232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549" y="1552134"/>
            <a:ext cx="334693" cy="334693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7C2DB816-A614-932C-3973-7AF642FC6BA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74759" y="2195176"/>
            <a:ext cx="334693" cy="33469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5B028850-A93D-036B-F2F1-24ACB9FE428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775467" y="2195176"/>
            <a:ext cx="334693" cy="334693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0B4C4556-142C-AEAB-9B0D-FD8C41975CA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476175" y="2195176"/>
            <a:ext cx="334693" cy="33469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611ABF5B-6A3E-3DA1-8529-BE17CCD822D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76883" y="2195176"/>
            <a:ext cx="334693" cy="33469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D9A66566-F38C-130A-1BE2-B6346FB8725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7591" y="2195176"/>
            <a:ext cx="334693" cy="334693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01BCAC22-E1E7-60DF-5884-25092E47079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78299" y="2195176"/>
            <a:ext cx="334693" cy="334693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3657006D-F609-8032-7218-7457B7C83A8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79007" y="2195176"/>
            <a:ext cx="334693" cy="334693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718D4BB5-F849-3735-5A02-02740203A80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979715" y="2195176"/>
            <a:ext cx="334693" cy="33469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E2308789-20C8-14DC-239F-BF1FBE8285C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423" y="2195176"/>
            <a:ext cx="334693" cy="334693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753B3216-89A3-4644-D465-58881A7ED1A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381131" y="2195176"/>
            <a:ext cx="334693" cy="334693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2562419E-A21B-7BD5-0838-10E3354C564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081839" y="2195176"/>
            <a:ext cx="334693" cy="334693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185CDCBD-F32A-B29C-F813-CB83768E797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782549" y="2195176"/>
            <a:ext cx="334693" cy="334693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06881EDE-B8AE-FD44-6F73-A831847CB17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074759" y="2838217"/>
            <a:ext cx="334693" cy="334693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9C9EFD0D-10C6-9053-0796-FB226FCD856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775467" y="2838217"/>
            <a:ext cx="334693" cy="334693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ACFBFE3F-5E05-59BF-48F9-E75773819D4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6175" y="2838217"/>
            <a:ext cx="334693" cy="334693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F6855E9D-1E18-44EA-234C-0C769195DC07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176883" y="2838217"/>
            <a:ext cx="334693" cy="334693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E10627CE-904C-B312-1C87-DBB9BC702EBE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877591" y="2838217"/>
            <a:ext cx="334693" cy="334693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16E07E71-FE96-9CF6-8EA3-BFCDB6728594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299" y="2838217"/>
            <a:ext cx="334693" cy="334693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FCDE89CB-F78C-A026-4E69-265B3BD21250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279007" y="2838217"/>
            <a:ext cx="334693" cy="334693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67EC2A55-9C35-B051-1114-BFE83548BE5F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979715" y="2838217"/>
            <a:ext cx="334693" cy="334693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20F19604-C875-DC81-CA0D-B833EB585F17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680423" y="2838217"/>
            <a:ext cx="334693" cy="334693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270CBBD2-2A3D-B3E2-36BD-94F366906387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381131" y="2838217"/>
            <a:ext cx="334693" cy="334693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0733F10D-1CED-B903-B187-68415CC70EB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081839" y="2838217"/>
            <a:ext cx="334693" cy="334693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8E44C381-87E7-0B7A-6871-68BBB6166B3A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782549" y="2838217"/>
            <a:ext cx="334693" cy="334693"/>
          </a:xfrm>
          <a:prstGeom prst="rect">
            <a:avLst/>
          </a:prstGeom>
        </p:spPr>
      </p:pic>
      <p:pic>
        <p:nvPicPr>
          <p:cNvPr id="151" name="Graphic 150">
            <a:extLst>
              <a:ext uri="{FF2B5EF4-FFF2-40B4-BE49-F238E27FC236}">
                <a16:creationId xmlns:a16="http://schemas.microsoft.com/office/drawing/2014/main" id="{402034E0-B643-2292-0493-FF087AAFFC01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2074759" y="3481259"/>
            <a:ext cx="334693" cy="334693"/>
          </a:xfrm>
          <a:prstGeom prst="rect">
            <a:avLst/>
          </a:prstGeom>
        </p:spPr>
      </p:pic>
      <p:pic>
        <p:nvPicPr>
          <p:cNvPr id="153" name="Graphic 152">
            <a:extLst>
              <a:ext uri="{FF2B5EF4-FFF2-40B4-BE49-F238E27FC236}">
                <a16:creationId xmlns:a16="http://schemas.microsoft.com/office/drawing/2014/main" id="{C4455DF6-3072-E688-71BB-167FD0196A30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775467" y="3481259"/>
            <a:ext cx="334693" cy="334693"/>
          </a:xfrm>
          <a:prstGeom prst="rect">
            <a:avLst/>
          </a:prstGeom>
        </p:spPr>
      </p:pic>
      <p:pic>
        <p:nvPicPr>
          <p:cNvPr id="155" name="Graphic 154">
            <a:extLst>
              <a:ext uri="{FF2B5EF4-FFF2-40B4-BE49-F238E27FC236}">
                <a16:creationId xmlns:a16="http://schemas.microsoft.com/office/drawing/2014/main" id="{BFF4751C-F0FE-76C2-399A-37D04E73BC5C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476175" y="3481259"/>
            <a:ext cx="334693" cy="334693"/>
          </a:xfrm>
          <a:prstGeom prst="rect">
            <a:avLst/>
          </a:prstGeom>
        </p:spPr>
      </p:pic>
      <p:pic>
        <p:nvPicPr>
          <p:cNvPr id="157" name="Graphic 156">
            <a:extLst>
              <a:ext uri="{FF2B5EF4-FFF2-40B4-BE49-F238E27FC236}">
                <a16:creationId xmlns:a16="http://schemas.microsoft.com/office/drawing/2014/main" id="{F02D06C7-81F6-AB89-DB2F-E3F4AADBF90A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176883" y="3481259"/>
            <a:ext cx="334693" cy="334693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48A6232A-8C53-683B-A2F5-B0461AB034BC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877591" y="3481259"/>
            <a:ext cx="334693" cy="334693"/>
          </a:xfrm>
          <a:prstGeom prst="rect">
            <a:avLst/>
          </a:prstGeom>
        </p:spPr>
      </p:pic>
      <p:pic>
        <p:nvPicPr>
          <p:cNvPr id="161" name="Graphic 160">
            <a:extLst>
              <a:ext uri="{FF2B5EF4-FFF2-40B4-BE49-F238E27FC236}">
                <a16:creationId xmlns:a16="http://schemas.microsoft.com/office/drawing/2014/main" id="{023D2EAF-E9EF-42EA-0354-985B80445155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578299" y="3481259"/>
            <a:ext cx="334693" cy="334693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B6CA310F-D223-4B04-9CAE-D9C509C29A1E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279007" y="3481259"/>
            <a:ext cx="334693" cy="334693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70C16088-F09E-8B83-A57E-A468AE95FBF9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6979715" y="3481259"/>
            <a:ext cx="334693" cy="334693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5E8334F1-AAA8-9AB2-3E72-CDF212E8CD53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7680423" y="3481259"/>
            <a:ext cx="334693" cy="334693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B8DAAFE5-7482-3C1A-A247-4BA755664DDB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381131" y="3481259"/>
            <a:ext cx="334693" cy="334693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3A7E4390-AA03-79F1-19CA-D2781C164E99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081839" y="3481259"/>
            <a:ext cx="334693" cy="334693"/>
          </a:xfrm>
          <a:prstGeom prst="rect">
            <a:avLst/>
          </a:prstGeom>
        </p:spPr>
      </p:pic>
      <p:pic>
        <p:nvPicPr>
          <p:cNvPr id="173" name="Graphic 172">
            <a:extLst>
              <a:ext uri="{FF2B5EF4-FFF2-40B4-BE49-F238E27FC236}">
                <a16:creationId xmlns:a16="http://schemas.microsoft.com/office/drawing/2014/main" id="{1C910E69-E8E8-01BA-C840-5C25CCD20BFF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9782549" y="3481259"/>
            <a:ext cx="334693" cy="334693"/>
          </a:xfrm>
          <a:prstGeom prst="rect">
            <a:avLst/>
          </a:prstGeom>
        </p:spPr>
      </p:pic>
      <p:pic>
        <p:nvPicPr>
          <p:cNvPr id="178" name="Graphic 177">
            <a:extLst>
              <a:ext uri="{FF2B5EF4-FFF2-40B4-BE49-F238E27FC236}">
                <a16:creationId xmlns:a16="http://schemas.microsoft.com/office/drawing/2014/main" id="{C3C28FF3-9432-EC18-EA78-6187FCE70887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2074759" y="4124300"/>
            <a:ext cx="334693" cy="334693"/>
          </a:xfrm>
          <a:prstGeom prst="rect">
            <a:avLst/>
          </a:prstGeom>
        </p:spPr>
      </p:pic>
      <p:pic>
        <p:nvPicPr>
          <p:cNvPr id="180" name="Graphic 179">
            <a:extLst>
              <a:ext uri="{FF2B5EF4-FFF2-40B4-BE49-F238E27FC236}">
                <a16:creationId xmlns:a16="http://schemas.microsoft.com/office/drawing/2014/main" id="{0821FC54-C0AB-6259-E2A0-F1DD7261CA65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2775467" y="4124300"/>
            <a:ext cx="334693" cy="334693"/>
          </a:xfrm>
          <a:prstGeom prst="rect">
            <a:avLst/>
          </a:prstGeom>
        </p:spPr>
      </p:pic>
      <p:pic>
        <p:nvPicPr>
          <p:cNvPr id="182" name="Graphic 181">
            <a:extLst>
              <a:ext uri="{FF2B5EF4-FFF2-40B4-BE49-F238E27FC236}">
                <a16:creationId xmlns:a16="http://schemas.microsoft.com/office/drawing/2014/main" id="{7D1B6FCE-DEA3-AC26-CA07-42010685C8F5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3476175" y="4124300"/>
            <a:ext cx="334693" cy="334693"/>
          </a:xfrm>
          <a:prstGeom prst="rect">
            <a:avLst/>
          </a:prstGeom>
        </p:spPr>
      </p:pic>
      <p:pic>
        <p:nvPicPr>
          <p:cNvPr id="184" name="Graphic 183">
            <a:extLst>
              <a:ext uri="{FF2B5EF4-FFF2-40B4-BE49-F238E27FC236}">
                <a16:creationId xmlns:a16="http://schemas.microsoft.com/office/drawing/2014/main" id="{AE3C07E1-8A3C-C7D9-BBBE-15936D92A15A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4176883" y="4124300"/>
            <a:ext cx="334693" cy="334693"/>
          </a:xfrm>
          <a:prstGeom prst="rect">
            <a:avLst/>
          </a:prstGeom>
        </p:spPr>
      </p:pic>
      <p:pic>
        <p:nvPicPr>
          <p:cNvPr id="186" name="Graphic 185">
            <a:extLst>
              <a:ext uri="{FF2B5EF4-FFF2-40B4-BE49-F238E27FC236}">
                <a16:creationId xmlns:a16="http://schemas.microsoft.com/office/drawing/2014/main" id="{215F17F5-3A6E-27AD-B658-3C25BFBC9915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4877591" y="4124300"/>
            <a:ext cx="334693" cy="334693"/>
          </a:xfrm>
          <a:prstGeom prst="rect">
            <a:avLst/>
          </a:prstGeom>
        </p:spPr>
      </p:pic>
      <p:pic>
        <p:nvPicPr>
          <p:cNvPr id="188" name="Graphic 187">
            <a:extLst>
              <a:ext uri="{FF2B5EF4-FFF2-40B4-BE49-F238E27FC236}">
                <a16:creationId xmlns:a16="http://schemas.microsoft.com/office/drawing/2014/main" id="{805A791A-0044-F62B-DA95-4485C28C9169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5578299" y="4124300"/>
            <a:ext cx="334693" cy="334693"/>
          </a:xfrm>
          <a:prstGeom prst="rect">
            <a:avLst/>
          </a:prstGeom>
        </p:spPr>
      </p:pic>
      <p:pic>
        <p:nvPicPr>
          <p:cNvPr id="190" name="Graphic 189">
            <a:extLst>
              <a:ext uri="{FF2B5EF4-FFF2-40B4-BE49-F238E27FC236}">
                <a16:creationId xmlns:a16="http://schemas.microsoft.com/office/drawing/2014/main" id="{688F76AC-C5A3-231B-C9B8-7C8E38ECEBEF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6279007" y="4124300"/>
            <a:ext cx="334693" cy="334693"/>
          </a:xfrm>
          <a:prstGeom prst="rect">
            <a:avLst/>
          </a:prstGeom>
        </p:spPr>
      </p:pic>
      <p:pic>
        <p:nvPicPr>
          <p:cNvPr id="192" name="Graphic 191">
            <a:extLst>
              <a:ext uri="{FF2B5EF4-FFF2-40B4-BE49-F238E27FC236}">
                <a16:creationId xmlns:a16="http://schemas.microsoft.com/office/drawing/2014/main" id="{019E9DC0-6764-0365-3981-01A2E91F3DA3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6979715" y="4124300"/>
            <a:ext cx="334693" cy="334693"/>
          </a:xfrm>
          <a:prstGeom prst="rect">
            <a:avLst/>
          </a:prstGeom>
        </p:spPr>
      </p:pic>
      <p:pic>
        <p:nvPicPr>
          <p:cNvPr id="194" name="Graphic 193">
            <a:extLst>
              <a:ext uri="{FF2B5EF4-FFF2-40B4-BE49-F238E27FC236}">
                <a16:creationId xmlns:a16="http://schemas.microsoft.com/office/drawing/2014/main" id="{3B91F388-9295-2374-4109-84E6EAF5E709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680423" y="4124300"/>
            <a:ext cx="334693" cy="334693"/>
          </a:xfrm>
          <a:prstGeom prst="rect">
            <a:avLst/>
          </a:prstGeom>
        </p:spPr>
      </p:pic>
      <p:pic>
        <p:nvPicPr>
          <p:cNvPr id="196" name="Graphic 195">
            <a:extLst>
              <a:ext uri="{FF2B5EF4-FFF2-40B4-BE49-F238E27FC236}">
                <a16:creationId xmlns:a16="http://schemas.microsoft.com/office/drawing/2014/main" id="{44387146-4A11-A207-4819-35AC457552FD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8381131" y="4124300"/>
            <a:ext cx="334693" cy="334693"/>
          </a:xfrm>
          <a:prstGeom prst="rect">
            <a:avLst/>
          </a:prstGeom>
        </p:spPr>
      </p:pic>
      <p:pic>
        <p:nvPicPr>
          <p:cNvPr id="198" name="Graphic 197">
            <a:extLst>
              <a:ext uri="{FF2B5EF4-FFF2-40B4-BE49-F238E27FC236}">
                <a16:creationId xmlns:a16="http://schemas.microsoft.com/office/drawing/2014/main" id="{1CF1B314-4FAD-4211-2557-7D2D1EEDF7B3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9081839" y="4124300"/>
            <a:ext cx="334693" cy="334693"/>
          </a:xfrm>
          <a:prstGeom prst="rect">
            <a:avLst/>
          </a:prstGeom>
        </p:spPr>
      </p:pic>
      <p:pic>
        <p:nvPicPr>
          <p:cNvPr id="200" name="Graphic 199">
            <a:extLst>
              <a:ext uri="{FF2B5EF4-FFF2-40B4-BE49-F238E27FC236}">
                <a16:creationId xmlns:a16="http://schemas.microsoft.com/office/drawing/2014/main" id="{36466145-D6BF-906F-1D91-1A9E97FF2F9B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782549" y="4124300"/>
            <a:ext cx="334693" cy="334693"/>
          </a:xfrm>
          <a:prstGeom prst="rect">
            <a:avLst/>
          </a:prstGeom>
        </p:spPr>
      </p:pic>
      <p:pic>
        <p:nvPicPr>
          <p:cNvPr id="207" name="Graphic 206">
            <a:extLst>
              <a:ext uri="{FF2B5EF4-FFF2-40B4-BE49-F238E27FC236}">
                <a16:creationId xmlns:a16="http://schemas.microsoft.com/office/drawing/2014/main" id="{11E44241-141D-ED13-4EAD-81B45B18367A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2074759" y="4767339"/>
            <a:ext cx="334693" cy="334693"/>
          </a:xfrm>
          <a:prstGeom prst="rect">
            <a:avLst/>
          </a:prstGeom>
        </p:spPr>
      </p:pic>
      <p:pic>
        <p:nvPicPr>
          <p:cNvPr id="209" name="Graphic 208">
            <a:extLst>
              <a:ext uri="{FF2B5EF4-FFF2-40B4-BE49-F238E27FC236}">
                <a16:creationId xmlns:a16="http://schemas.microsoft.com/office/drawing/2014/main" id="{BAD66158-6078-D5FF-72FE-6755402AE3E1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2775467" y="4767339"/>
            <a:ext cx="334693" cy="334693"/>
          </a:xfrm>
          <a:prstGeom prst="rect">
            <a:avLst/>
          </a:prstGeom>
        </p:spPr>
      </p:pic>
      <p:pic>
        <p:nvPicPr>
          <p:cNvPr id="211" name="Graphic 210">
            <a:extLst>
              <a:ext uri="{FF2B5EF4-FFF2-40B4-BE49-F238E27FC236}">
                <a16:creationId xmlns:a16="http://schemas.microsoft.com/office/drawing/2014/main" id="{74CCE42A-3F1C-4FF1-22AE-BE2099C10474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3476175" y="4767339"/>
            <a:ext cx="334693" cy="334693"/>
          </a:xfrm>
          <a:prstGeom prst="rect">
            <a:avLst/>
          </a:prstGeom>
        </p:spPr>
      </p:pic>
      <p:pic>
        <p:nvPicPr>
          <p:cNvPr id="213" name="Graphic 212">
            <a:extLst>
              <a:ext uri="{FF2B5EF4-FFF2-40B4-BE49-F238E27FC236}">
                <a16:creationId xmlns:a16="http://schemas.microsoft.com/office/drawing/2014/main" id="{6797B8BF-858F-4576-47FD-BE16A25E629D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176883" y="4767339"/>
            <a:ext cx="334693" cy="334693"/>
          </a:xfrm>
          <a:prstGeom prst="rect">
            <a:avLst/>
          </a:prstGeom>
        </p:spPr>
      </p:pic>
      <p:pic>
        <p:nvPicPr>
          <p:cNvPr id="215" name="Graphic 214">
            <a:extLst>
              <a:ext uri="{FF2B5EF4-FFF2-40B4-BE49-F238E27FC236}">
                <a16:creationId xmlns:a16="http://schemas.microsoft.com/office/drawing/2014/main" id="{85A9F15A-9A98-F123-0953-7DB34BA9399C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4877591" y="4767339"/>
            <a:ext cx="334693" cy="334693"/>
          </a:xfrm>
          <a:prstGeom prst="rect">
            <a:avLst/>
          </a:prstGeom>
        </p:spPr>
      </p:pic>
      <p:pic>
        <p:nvPicPr>
          <p:cNvPr id="217" name="Graphic 216">
            <a:extLst>
              <a:ext uri="{FF2B5EF4-FFF2-40B4-BE49-F238E27FC236}">
                <a16:creationId xmlns:a16="http://schemas.microsoft.com/office/drawing/2014/main" id="{D1096312-F00F-8EDE-CCCC-71C09A2456FB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5578299" y="4767339"/>
            <a:ext cx="334693" cy="334693"/>
          </a:xfrm>
          <a:prstGeom prst="rect">
            <a:avLst/>
          </a:prstGeom>
        </p:spPr>
      </p:pic>
      <p:pic>
        <p:nvPicPr>
          <p:cNvPr id="219" name="Graphic 218">
            <a:extLst>
              <a:ext uri="{FF2B5EF4-FFF2-40B4-BE49-F238E27FC236}">
                <a16:creationId xmlns:a16="http://schemas.microsoft.com/office/drawing/2014/main" id="{9B1A2B8F-ACBF-168E-62CC-D269E1DDF125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6279007" y="4767339"/>
            <a:ext cx="334693" cy="334693"/>
          </a:xfrm>
          <a:prstGeom prst="rect">
            <a:avLst/>
          </a:prstGeom>
        </p:spPr>
      </p:pic>
      <p:pic>
        <p:nvPicPr>
          <p:cNvPr id="221" name="Graphic 220">
            <a:extLst>
              <a:ext uri="{FF2B5EF4-FFF2-40B4-BE49-F238E27FC236}">
                <a16:creationId xmlns:a16="http://schemas.microsoft.com/office/drawing/2014/main" id="{46B1E760-5BBD-1A6C-28D2-BF7E1EF55A06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6979715" y="4767339"/>
            <a:ext cx="334693" cy="334693"/>
          </a:xfrm>
          <a:prstGeom prst="rect">
            <a:avLst/>
          </a:prstGeom>
        </p:spPr>
      </p:pic>
      <p:pic>
        <p:nvPicPr>
          <p:cNvPr id="223" name="Graphic 222">
            <a:extLst>
              <a:ext uri="{FF2B5EF4-FFF2-40B4-BE49-F238E27FC236}">
                <a16:creationId xmlns:a16="http://schemas.microsoft.com/office/drawing/2014/main" id="{A5133A27-057F-1532-51D6-8940A23CD7B3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7680423" y="4767339"/>
            <a:ext cx="334693" cy="334693"/>
          </a:xfrm>
          <a:prstGeom prst="rect">
            <a:avLst/>
          </a:prstGeom>
        </p:spPr>
      </p:pic>
      <p:pic>
        <p:nvPicPr>
          <p:cNvPr id="225" name="Graphic 224">
            <a:extLst>
              <a:ext uri="{FF2B5EF4-FFF2-40B4-BE49-F238E27FC236}">
                <a16:creationId xmlns:a16="http://schemas.microsoft.com/office/drawing/2014/main" id="{03B53387-0607-7141-1F0C-3F7DAE94F515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8381131" y="4767339"/>
            <a:ext cx="334693" cy="334693"/>
          </a:xfrm>
          <a:prstGeom prst="rect">
            <a:avLst/>
          </a:prstGeom>
        </p:spPr>
      </p:pic>
      <p:pic>
        <p:nvPicPr>
          <p:cNvPr id="227" name="Graphic 226">
            <a:extLst>
              <a:ext uri="{FF2B5EF4-FFF2-40B4-BE49-F238E27FC236}">
                <a16:creationId xmlns:a16="http://schemas.microsoft.com/office/drawing/2014/main" id="{68CE3CB0-E261-E937-565B-28BE697A5952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9081839" y="4767339"/>
            <a:ext cx="334693" cy="334693"/>
          </a:xfrm>
          <a:prstGeom prst="rect">
            <a:avLst/>
          </a:prstGeom>
        </p:spPr>
      </p:pic>
      <p:pic>
        <p:nvPicPr>
          <p:cNvPr id="229" name="Graphic 228">
            <a:extLst>
              <a:ext uri="{FF2B5EF4-FFF2-40B4-BE49-F238E27FC236}">
                <a16:creationId xmlns:a16="http://schemas.microsoft.com/office/drawing/2014/main" id="{31FE3512-AF26-959E-17B9-833245FDFA95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9782549" y="4767339"/>
            <a:ext cx="334693" cy="334693"/>
          </a:xfrm>
          <a:prstGeom prst="rect">
            <a:avLst/>
          </a:prstGeom>
        </p:spPr>
      </p:pic>
      <p:pic>
        <p:nvPicPr>
          <p:cNvPr id="242" name="Graphic 241">
            <a:extLst>
              <a:ext uri="{FF2B5EF4-FFF2-40B4-BE49-F238E27FC236}">
                <a16:creationId xmlns:a16="http://schemas.microsoft.com/office/drawing/2014/main" id="{640DAF54-49B7-10B7-5491-0D691DB7769A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2775220" y="5410378"/>
            <a:ext cx="334693" cy="334693"/>
          </a:xfrm>
          <a:prstGeom prst="rect">
            <a:avLst/>
          </a:prstGeom>
        </p:spPr>
      </p:pic>
      <p:pic>
        <p:nvPicPr>
          <p:cNvPr id="243" name="Graphic 242">
            <a:extLst>
              <a:ext uri="{FF2B5EF4-FFF2-40B4-BE49-F238E27FC236}">
                <a16:creationId xmlns:a16="http://schemas.microsoft.com/office/drawing/2014/main" id="{F96045E8-944B-CFD7-A854-407D2A590E74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3475680" y="5410378"/>
            <a:ext cx="334693" cy="334693"/>
          </a:xfrm>
          <a:prstGeom prst="rect">
            <a:avLst/>
          </a:prstGeom>
        </p:spPr>
      </p:pic>
      <p:pic>
        <p:nvPicPr>
          <p:cNvPr id="244" name="Graphic 243">
            <a:extLst>
              <a:ext uri="{FF2B5EF4-FFF2-40B4-BE49-F238E27FC236}">
                <a16:creationId xmlns:a16="http://schemas.microsoft.com/office/drawing/2014/main" id="{322B6424-EE82-5CE4-85D2-E4F932C00AFF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4176141" y="5410378"/>
            <a:ext cx="334693" cy="334693"/>
          </a:xfrm>
          <a:prstGeom prst="rect">
            <a:avLst/>
          </a:prstGeom>
        </p:spPr>
      </p:pic>
      <p:pic>
        <p:nvPicPr>
          <p:cNvPr id="245" name="Graphic 244">
            <a:extLst>
              <a:ext uri="{FF2B5EF4-FFF2-40B4-BE49-F238E27FC236}">
                <a16:creationId xmlns:a16="http://schemas.microsoft.com/office/drawing/2014/main" id="{7BC24665-602C-8E56-D0AD-4ACFADFE5BFA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2074759" y="5410378"/>
            <a:ext cx="334693" cy="334693"/>
          </a:xfrm>
          <a:prstGeom prst="rect">
            <a:avLst/>
          </a:prstGeom>
        </p:spPr>
      </p:pic>
      <p:pic>
        <p:nvPicPr>
          <p:cNvPr id="246" name="Graphic 245">
            <a:extLst>
              <a:ext uri="{FF2B5EF4-FFF2-40B4-BE49-F238E27FC236}">
                <a16:creationId xmlns:a16="http://schemas.microsoft.com/office/drawing/2014/main" id="{8E0AA2BA-DE40-709F-1AF3-82E0C3881E8A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4876598" y="5410378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120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79">
            <a:extLst>
              <a:ext uri="{FF2B5EF4-FFF2-40B4-BE49-F238E27FC236}">
                <a16:creationId xmlns:a16="http://schemas.microsoft.com/office/drawing/2014/main" id="{A4ED8675-3E09-5748-DA02-769692EB4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AAD53-BDFC-E588-1856-77A51161CD6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4CCA09-157D-15A7-9842-18617378E3D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2C5BB-A489-7C9B-FFEA-5C007D0271B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67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36A9DCA-6493-CCD6-3B9E-5B68E61F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251" y="1555858"/>
            <a:ext cx="334693" cy="33469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8279378-6D94-7043-BE0D-805909C0E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5013" y="1555858"/>
            <a:ext cx="334693" cy="3346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4E1D060-647B-5E33-2D59-C1A4387FD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5776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11892BE-8AA3-9ADE-CF42-1C1E5E7565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538" y="1555858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31A3E58-25CA-DA8D-2FCA-9E09637B9C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7300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ADC5259-3D68-0995-99B0-46BC86B2A5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8063" y="1555858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601024F-E34E-6BC6-0D9F-30F5726C56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8825" y="1555858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3094892-3655-A8BC-E119-88C31C267A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9587" y="1555858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9D3637C-A6BC-09EB-58F3-53DDA96EC21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349" y="1555858"/>
            <a:ext cx="334693" cy="33469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EE5AF39-7BCA-896F-B038-02DA8F4ACB5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1112" y="1555858"/>
            <a:ext cx="334693" cy="3346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A6914404-1DC2-17A5-E7C1-2DA751D9BC8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81874" y="1555858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BDD4C54-D78D-17B6-3671-9710352660C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644" y="1555858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4F9F0D3-8FD7-C18A-AA63-7C51D664C54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74251" y="2198162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6CF1E70-A3FA-9A23-6438-25DC068BCBB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775013" y="2198162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B733887A-215D-4D9A-4B1B-36D969FE01D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475776" y="2198162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E6B3B00-7452-59B8-346A-2328257CF03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76538" y="2198162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9D3DB436-C9DE-B00E-CFEF-4488480D0C5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7300" y="2198162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B9287AFB-6DFF-3547-D571-30349034586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78063" y="2198162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F342ABC-B21A-D094-BDA8-F957C37E702B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78825" y="2198162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AC15021-3784-A1EE-E21E-BF011C3F945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979587" y="2198162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76ABFA49-F8E7-574A-7A11-FDED53BB9DA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349" y="2198162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1BC2CC45-E0A1-CCCF-48EB-A0B7AEC45BF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381112" y="2198162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914C65B0-F6C4-7A61-4876-53A2996A772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081874" y="2198162"/>
            <a:ext cx="334693" cy="33469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C6839799-D821-F577-4363-C2232D5BB457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782644" y="2198162"/>
            <a:ext cx="334693" cy="3346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F21FD7FA-BDC4-CB4D-FF89-288F5D8CF6D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074251" y="2840465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7E7DEC36-3DB3-AFB4-2F40-19BAC144D88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775013" y="2840465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820A18C-B49B-7D2A-80E8-C45FAD5B0ADD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5776" y="2840465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291F4E89-F897-1085-372D-1979A191378A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176538" y="2840465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3B8E2205-5ABB-A979-25C3-A67C4EB77E6E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877300" y="2840465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EC1F6D98-3BB5-8E12-9DF9-A421068A069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063" y="2840465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BF942142-A258-57A7-A152-0AACDA6640CE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278825" y="2840465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3BEB34CF-243E-3647-5AB8-F16C458462CC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979587" y="2840465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D522F34-9ECF-0836-099B-AB64E7B2A16E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680349" y="2840465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479563D2-3ADD-19A3-BC79-6FAAFA6EC7C5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381112" y="2840465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ADE182E3-D3B5-34FA-E890-628144294658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081874" y="2840465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75E1EF4D-88BC-AA54-C637-7266B3B3E3C4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782644" y="2840465"/>
            <a:ext cx="334693" cy="33469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3704B98E-EEBD-0287-A733-A6E9A4600895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2074251" y="3482769"/>
            <a:ext cx="334693" cy="33469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E7EF4BF4-9EB6-10BD-C1E8-517C9375CE11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775013" y="3482769"/>
            <a:ext cx="334693" cy="334693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F0889375-9C8B-4C47-5095-CC4A49B55690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475776" y="3482769"/>
            <a:ext cx="334693" cy="334693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72E79A22-D071-6C16-A727-C3AF7C36A7B9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176538" y="3482769"/>
            <a:ext cx="334693" cy="33469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9E58C56B-395D-6BD3-1FE9-4F131738F997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877300" y="3482769"/>
            <a:ext cx="334693" cy="334693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08FD6419-219E-3DF3-26F1-6C4707EEA15B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578063" y="3482769"/>
            <a:ext cx="334693" cy="334693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457FBF1C-6271-7BE6-373E-1E4B94312EE8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278825" y="3482769"/>
            <a:ext cx="334693" cy="334693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D8DB5FD0-60C8-7F6A-118B-52A6232F9C64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6979587" y="3482769"/>
            <a:ext cx="334693" cy="334693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3C82501D-B6F8-B065-7E31-1293BB3ACA96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7680349" y="3482769"/>
            <a:ext cx="334693" cy="33469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476781D5-E642-65A3-522D-B0ECAFBE8984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381112" y="3482769"/>
            <a:ext cx="334693" cy="334693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79DE7BE5-5563-D906-9599-1CA8BC141ACB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081874" y="3482769"/>
            <a:ext cx="334693" cy="334693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53B5862E-4269-9004-E8E2-C944614A0743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9782644" y="3482769"/>
            <a:ext cx="334693" cy="334693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4E30C7B3-85AE-1E9C-C550-24CE2B7B60E5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2074251" y="4125073"/>
            <a:ext cx="334693" cy="33469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7122F57E-1E5F-A960-8294-9F385918C3F7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2775013" y="4125073"/>
            <a:ext cx="334693" cy="334693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1DDFAC4A-8249-9E10-319B-C14F5148E2F5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3475776" y="4125073"/>
            <a:ext cx="334693" cy="33469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7DEE8C67-A984-DB28-B0BE-E32868E81B1F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4176538" y="4125073"/>
            <a:ext cx="334693" cy="33469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F5972E92-11CB-AB3B-4C1F-B707D09564BE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4877300" y="4125073"/>
            <a:ext cx="334693" cy="334693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FE564FA8-54BD-37E3-1844-C76D73495BF3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5578063" y="4125073"/>
            <a:ext cx="334693" cy="334693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A2CC1BEB-4A5A-80C0-6895-440FB30D96D3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6278825" y="4125073"/>
            <a:ext cx="334693" cy="334693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0D1667FE-BE60-2D00-6136-9ADA98B38568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6979587" y="4125073"/>
            <a:ext cx="334693" cy="33469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48EC0975-BA69-B7C6-B22A-F84C3D994AD9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680349" y="4125073"/>
            <a:ext cx="334693" cy="334693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240E2AB1-02AF-D31B-5368-714979CDBA74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8381112" y="4125073"/>
            <a:ext cx="334693" cy="334693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29AE0DB7-9B37-0CD6-8BCC-7EB2E96A27E0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9081874" y="4125073"/>
            <a:ext cx="334693" cy="334693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A08D5ABA-5B2A-AF59-E17E-2F186E050F35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782644" y="4125073"/>
            <a:ext cx="334693" cy="334693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A5AF79CA-0D4A-6C98-6AB3-748BDA22396B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2074251" y="4767376"/>
            <a:ext cx="334693" cy="334693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263C2B21-4BD8-AFE6-02A3-8402597B56C7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2775013" y="4767376"/>
            <a:ext cx="334693" cy="334693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1FE943DE-F5D6-C5A0-1CAD-D1208D90CC6C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3475776" y="4767376"/>
            <a:ext cx="334693" cy="334693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9BBA60BC-38EB-7426-B59A-B64E016DF96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176538" y="4767376"/>
            <a:ext cx="334693" cy="334693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0ECA2FDE-862E-F582-80B5-C9188FA1B434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4877300" y="4767376"/>
            <a:ext cx="334693" cy="334693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AD90941D-C982-AD1F-7904-F520552614F9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5578063" y="4767376"/>
            <a:ext cx="334693" cy="334693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2B9E053F-C1C5-B213-8C25-590777D67E23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6278825" y="4767376"/>
            <a:ext cx="334693" cy="334693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0481E38B-B244-C5DB-C91B-A5FF7292D53F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6979587" y="4767376"/>
            <a:ext cx="334693" cy="334693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2BA6D0FE-96C7-0A7C-4454-E1C1C90E3291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7680349" y="4767376"/>
            <a:ext cx="334693" cy="334693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9034D389-DDA0-53EA-0B9D-0928169263A6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8381112" y="4767376"/>
            <a:ext cx="334693" cy="334693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A17AF78A-292A-87E2-2DFA-58CE048199B4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9081874" y="4767376"/>
            <a:ext cx="334693" cy="334693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47749B45-D76C-0713-B4E9-53BE9441E4F4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9782644" y="4767376"/>
            <a:ext cx="334693" cy="334693"/>
          </a:xfrm>
          <a:prstGeom prst="rect">
            <a:avLst/>
          </a:prstGeom>
        </p:spPr>
      </p:pic>
      <p:pic>
        <p:nvPicPr>
          <p:cNvPr id="151" name="Graphic 150">
            <a:extLst>
              <a:ext uri="{FF2B5EF4-FFF2-40B4-BE49-F238E27FC236}">
                <a16:creationId xmlns:a16="http://schemas.microsoft.com/office/drawing/2014/main" id="{30922053-FDF5-A2D9-A047-78F9DCEE1453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2074251" y="5409676"/>
            <a:ext cx="334693" cy="334693"/>
          </a:xfrm>
          <a:prstGeom prst="rect">
            <a:avLst/>
          </a:prstGeom>
        </p:spPr>
      </p:pic>
      <p:pic>
        <p:nvPicPr>
          <p:cNvPr id="153" name="Graphic 152">
            <a:extLst>
              <a:ext uri="{FF2B5EF4-FFF2-40B4-BE49-F238E27FC236}">
                <a16:creationId xmlns:a16="http://schemas.microsoft.com/office/drawing/2014/main" id="{796D42C8-ED89-7564-B1A9-1E77B5896B6D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2775013" y="5409676"/>
            <a:ext cx="334693" cy="334693"/>
          </a:xfrm>
          <a:prstGeom prst="rect">
            <a:avLst/>
          </a:prstGeom>
        </p:spPr>
      </p:pic>
      <p:pic>
        <p:nvPicPr>
          <p:cNvPr id="155" name="Graphic 154">
            <a:extLst>
              <a:ext uri="{FF2B5EF4-FFF2-40B4-BE49-F238E27FC236}">
                <a16:creationId xmlns:a16="http://schemas.microsoft.com/office/drawing/2014/main" id="{2935FB15-B685-BC98-555E-B07EA65424C0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3475776" y="5409676"/>
            <a:ext cx="334693" cy="334693"/>
          </a:xfrm>
          <a:prstGeom prst="rect">
            <a:avLst/>
          </a:prstGeom>
        </p:spPr>
      </p:pic>
      <p:pic>
        <p:nvPicPr>
          <p:cNvPr id="157" name="Graphic 156">
            <a:extLst>
              <a:ext uri="{FF2B5EF4-FFF2-40B4-BE49-F238E27FC236}">
                <a16:creationId xmlns:a16="http://schemas.microsoft.com/office/drawing/2014/main" id="{F84D3AA4-9CF6-B02E-4457-D822042F67C3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4176538" y="5409676"/>
            <a:ext cx="334693" cy="334693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A71CC5C9-EBC2-FCF5-341A-E793EFA92E86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4877300" y="5409676"/>
            <a:ext cx="334693" cy="334693"/>
          </a:xfrm>
          <a:prstGeom prst="rect">
            <a:avLst/>
          </a:prstGeom>
        </p:spPr>
      </p:pic>
      <p:pic>
        <p:nvPicPr>
          <p:cNvPr id="161" name="Graphic 160">
            <a:extLst>
              <a:ext uri="{FF2B5EF4-FFF2-40B4-BE49-F238E27FC236}">
                <a16:creationId xmlns:a16="http://schemas.microsoft.com/office/drawing/2014/main" id="{6396720B-A374-4BC5-8E4B-A58904FB103D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5578063" y="5409676"/>
            <a:ext cx="334693" cy="334693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704E34B4-C577-8E72-12A9-A8023B91BE0B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6278825" y="5409676"/>
            <a:ext cx="334693" cy="334693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377239D0-B5DA-3433-08AE-B7CAE64EF841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6979587" y="5409676"/>
            <a:ext cx="334693" cy="334693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C19689FA-D723-7FBC-340B-5A2763DDCA07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7680349" y="5409676"/>
            <a:ext cx="334693" cy="334693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6E74B5FD-8236-A4CA-9843-6EC73BF06B4A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8381112" y="5409676"/>
            <a:ext cx="334693" cy="334693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AFF39E69-AC00-4450-359F-A009CE66F1AC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9081874" y="5409676"/>
            <a:ext cx="334693" cy="334693"/>
          </a:xfrm>
          <a:prstGeom prst="rect">
            <a:avLst/>
          </a:prstGeom>
        </p:spPr>
      </p:pic>
      <p:pic>
        <p:nvPicPr>
          <p:cNvPr id="173" name="Graphic 172">
            <a:extLst>
              <a:ext uri="{FF2B5EF4-FFF2-40B4-BE49-F238E27FC236}">
                <a16:creationId xmlns:a16="http://schemas.microsoft.com/office/drawing/2014/main" id="{A5D07FFE-CD13-DD5A-DE59-497BB68F2844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9782644" y="5409676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790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44">
            <a:extLst>
              <a:ext uri="{FF2B5EF4-FFF2-40B4-BE49-F238E27FC236}">
                <a16:creationId xmlns:a16="http://schemas.microsoft.com/office/drawing/2014/main" id="{7643AA63-A0AE-A221-AFAD-5861AC05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(cont’d)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6B19E6-BA07-7C3D-BADB-A3DF785603F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9C2D83-EC2F-AC2E-A70F-14857C5C89F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133B6-C5A0-5E12-7B12-E10C80EE4A1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68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0348B88-13F2-9ACB-9632-88BDACF8C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251" y="1555858"/>
            <a:ext cx="334693" cy="334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F49B135-4030-397A-45EA-54BBD206E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5013" y="1555858"/>
            <a:ext cx="334693" cy="33469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CC004B-670B-9F4E-EDD4-72A8710FFC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5776" y="1555858"/>
            <a:ext cx="334693" cy="33469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4AF380E-1BFB-200C-437F-D4A5F4C54E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538" y="1555858"/>
            <a:ext cx="334693" cy="33469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0097B86-AEEC-6EC7-8C7A-F206A022E3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7300" y="1555858"/>
            <a:ext cx="334693" cy="3346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B81605-EEC4-1C04-15D2-15C76C52AB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8063" y="1555858"/>
            <a:ext cx="334693" cy="33469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A809E7D-BDDC-9DCF-79B1-96899566AC4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8825" y="1555858"/>
            <a:ext cx="334693" cy="33469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73CE1F32-6FC8-52AF-7472-91401059720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9587" y="1555858"/>
            <a:ext cx="334693" cy="3346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260E41D-6F59-C75B-610A-904C9393B23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349" y="1555858"/>
            <a:ext cx="334693" cy="3346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B743C0E8-2E2C-2AEE-1A3F-2A6818DFF3E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1112" y="1555858"/>
            <a:ext cx="334693" cy="3346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4B4E3C9-5216-FB5B-6541-DC72F6908AC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81874" y="1555858"/>
            <a:ext cx="334693" cy="334693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4064DBB-BF39-A1D7-1ADD-6E1A8DA2D19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644" y="1555858"/>
            <a:ext cx="334693" cy="33469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0B4380E7-EB38-E498-87D0-1C6A4F95BD0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74251" y="2198162"/>
            <a:ext cx="334693" cy="33469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256D4018-D929-E7C4-A053-3DC6216F44A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775013" y="2198162"/>
            <a:ext cx="334693" cy="334693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FD53813A-DB7F-708A-C405-8D7BA390C4E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475776" y="2198162"/>
            <a:ext cx="334693" cy="334693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4F0D170D-B483-6539-26CE-3A44D674EEA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76538" y="2198162"/>
            <a:ext cx="334693" cy="334693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0BD0FE0-301B-4248-42E0-E8E64F89CD5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7300" y="2198162"/>
            <a:ext cx="334693" cy="334693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4EDD6A88-B1B4-95C1-A247-2DCBD452376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78063" y="2198162"/>
            <a:ext cx="334693" cy="334693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BD2E0526-43F8-BFFE-168F-6EB1E15C91A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78825" y="2198162"/>
            <a:ext cx="334693" cy="33469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ED6E7DB7-85BE-389E-7AC9-33252CBCA70D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979587" y="2198162"/>
            <a:ext cx="334693" cy="33469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4FD43C81-D9F5-C2BE-DF1F-3C5609A757D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349" y="2198162"/>
            <a:ext cx="334693" cy="33469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177F3B27-A9BE-CDC3-FACB-A8A5334B9CDF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381112" y="2198162"/>
            <a:ext cx="334693" cy="334693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89749EFD-35F4-20FD-E7C3-FC4639AB576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081874" y="2198162"/>
            <a:ext cx="334693" cy="334693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A8C0FF33-0C70-DDFE-D73B-803104100036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782644" y="2198162"/>
            <a:ext cx="334693" cy="33469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B89389F0-B4F2-F164-AB5B-1F8D3D54334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074251" y="2840465"/>
            <a:ext cx="334693" cy="33469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DB0689A0-5424-3490-BBB5-398E48D2975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775013" y="2840465"/>
            <a:ext cx="334693" cy="334693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0366AEB2-41C9-D9DF-E5C4-FC413058B18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5776" y="2840465"/>
            <a:ext cx="334693" cy="334693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584F3B4B-D41A-09EA-31D7-95FD256B4806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176538" y="2840465"/>
            <a:ext cx="334693" cy="33469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932B6E8-F4E8-3E54-795A-3899C03CDDFA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877300" y="2840465"/>
            <a:ext cx="334693" cy="334693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BC8CEEB1-C734-6318-73E3-8C6A58D3022C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063" y="2840465"/>
            <a:ext cx="334693" cy="334693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3D24627E-8A28-273A-BFAE-C3D2BF40FB91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278825" y="2840465"/>
            <a:ext cx="334693" cy="334693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12FD3540-BCB8-18AA-E56E-9E670A28F7E0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979587" y="2840465"/>
            <a:ext cx="334693" cy="33469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9BB25BC4-E1E9-6C44-8162-04A0466BA158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680349" y="2840465"/>
            <a:ext cx="334693" cy="33469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9DC5E830-D069-E66E-FADE-4CACF258A56C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381112" y="2840465"/>
            <a:ext cx="334693" cy="33469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03C35D98-FC54-BA27-84DE-AED1D3041D2C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081874" y="2840465"/>
            <a:ext cx="334693" cy="33469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3B251AF8-4366-FCBD-3F56-3C2009E91193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782644" y="2840465"/>
            <a:ext cx="334693" cy="334693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B50EAADE-7CE8-E900-325A-BF7DF5CCF115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2074251" y="3482769"/>
            <a:ext cx="334693" cy="334693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959A1606-2532-DBF9-E9F5-EABD2E9696FA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775013" y="3482769"/>
            <a:ext cx="334693" cy="33469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37A3C734-75AD-B800-2E16-CAC3B73624A9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475776" y="3482769"/>
            <a:ext cx="334693" cy="334693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57E37EDE-FB72-040C-F39D-8621F00FCB2D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176538" y="3482769"/>
            <a:ext cx="334693" cy="334693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51CECB17-6383-238D-2F28-BF34A4A8D40C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877300" y="3482769"/>
            <a:ext cx="334693" cy="334693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AF207281-7092-95F7-7961-26D7A527BDA2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578063" y="3482769"/>
            <a:ext cx="334693" cy="334693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19FB1B53-927D-69D3-1D36-004B61648BB3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278825" y="3482769"/>
            <a:ext cx="334693" cy="33469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BFB6F9EA-D0E2-39BF-F3E5-6249BC7F13CF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6979587" y="3482769"/>
            <a:ext cx="334693" cy="334693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D8C75AAC-67C8-2F2E-CB73-2AC01F00BC3C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7680349" y="3482769"/>
            <a:ext cx="334693" cy="334693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77A9FC03-63B3-E109-0D24-3BD6940B1CDD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381112" y="3482769"/>
            <a:ext cx="334693" cy="334693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0EE612C0-B57B-507C-A854-AEBD4CE4C91F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081874" y="3482769"/>
            <a:ext cx="334693" cy="33469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91DA53AC-AC5A-11A5-4B57-E596617094BA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9782644" y="3482769"/>
            <a:ext cx="334693" cy="334693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E2DDE4AF-3DAC-0DB9-8146-F41B22F9AAE5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2074251" y="4125072"/>
            <a:ext cx="334693" cy="33469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BC906332-6600-BB1C-7A49-5ED99A8F0292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2775013" y="4125072"/>
            <a:ext cx="334693" cy="33469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199F10F0-5491-910A-A18D-93105731C60A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3475776" y="4125072"/>
            <a:ext cx="334693" cy="334693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4DF23275-4E37-492B-23C1-4862D19733B5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4176538" y="4125072"/>
            <a:ext cx="334693" cy="334693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787C3B3A-5F91-AF70-1FDD-5F108F4A0F91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4877300" y="4125072"/>
            <a:ext cx="334693" cy="334693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8522CF4A-2097-93A5-09F2-65F228240CB8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5578063" y="4125072"/>
            <a:ext cx="334693" cy="33469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C64AB986-FA40-E1AB-F733-EF21D9CA40D2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6278825" y="4125072"/>
            <a:ext cx="334693" cy="334693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4428C947-A4AA-4991-1FFC-DE1954962C33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6979587" y="4125072"/>
            <a:ext cx="334693" cy="334693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D2A9A21E-9AD5-FC98-938B-8DFB2858E9E8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680349" y="4125072"/>
            <a:ext cx="334693" cy="334693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CB9457EC-B359-502D-0B65-98CA31071A03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8381112" y="4125072"/>
            <a:ext cx="334693" cy="334693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2BC2948E-0F44-415C-9BF3-16BE2DEFF82E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9081874" y="4125072"/>
            <a:ext cx="334693" cy="334693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84620C5F-799C-BCCE-4910-45031E710449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782644" y="4125072"/>
            <a:ext cx="334693" cy="334693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5EC6AD7A-C509-4857-47FD-B3B660FBBFA5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2074251" y="4767376"/>
            <a:ext cx="334693" cy="334693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B7E5D61F-44F3-A8B3-8BFE-B98261C88F96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2775013" y="4767376"/>
            <a:ext cx="334693" cy="334693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6CCFA763-2DB5-CD75-E7F6-885B9BB97C4B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3475776" y="4767376"/>
            <a:ext cx="334693" cy="334693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4624B8B7-79A0-C14E-D042-8A9EBCC0EBA6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176538" y="4767376"/>
            <a:ext cx="334693" cy="334693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2EE0223D-D5EE-85B4-0AAA-1959A319F6AE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4877300" y="4767376"/>
            <a:ext cx="334693" cy="334693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4DDAD397-573D-8C46-118D-1C2F00D369DC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5578063" y="4767376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305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31">
            <a:extLst>
              <a:ext uri="{FF2B5EF4-FFF2-40B4-BE49-F238E27FC236}">
                <a16:creationId xmlns:a16="http://schemas.microsoft.com/office/drawing/2014/main" id="{F5AA455A-0D5B-2115-4F44-F17341FAA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AAD53-BDFC-E588-1856-77A51161CD6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4CCA09-157D-15A7-9842-18617378E3D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2C5BB-A489-7C9B-FFEA-5C007D0271B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69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ABDE90A-16A3-E7D3-2311-750A59A43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251" y="1555858"/>
            <a:ext cx="334693" cy="33469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D0F6F71E-1CE0-30DB-474C-B6592B80F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5013" y="1555858"/>
            <a:ext cx="334693" cy="33469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934CFBD-50C4-3DB6-BCC2-EB162BAF9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5776" y="1555858"/>
            <a:ext cx="334693" cy="334693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FC832EE-62AB-4F95-E2E5-EB716749C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538" y="1555858"/>
            <a:ext cx="334693" cy="334693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4E80457-DCF1-EF39-7004-C2738CF61A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7300" y="1555858"/>
            <a:ext cx="334693" cy="33469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E5DC3AC-4CAA-D228-70C1-2F61062A98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8063" y="1555858"/>
            <a:ext cx="334693" cy="334693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A6953D92-19BE-5E14-7C4D-10CB3B5721C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8825" y="1555858"/>
            <a:ext cx="334693" cy="334693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4B12EDC7-E490-EDE4-828D-D62FF1898D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9587" y="1555858"/>
            <a:ext cx="334693" cy="334693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921880FE-D8F6-6538-F053-8C3DC5DB6BF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80349" y="1555858"/>
            <a:ext cx="334693" cy="334693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82F7DF5C-BDC7-D8BC-8DF8-1A9F8DA1077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1112" y="1555858"/>
            <a:ext cx="334693" cy="334693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4BDE9EC6-B684-E9BE-F0C4-0B1FF2E861F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81874" y="1555858"/>
            <a:ext cx="334693" cy="334693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769305A3-74FE-7225-2153-67874FD418E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782644" y="1555858"/>
            <a:ext cx="334693" cy="334693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3A23FD2B-9681-677C-5482-525C2149AF7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74251" y="2198161"/>
            <a:ext cx="334693" cy="334693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025FA1C7-A14F-19FB-56BA-D0AADC2AA8B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775013" y="2198161"/>
            <a:ext cx="334693" cy="334693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2C40E9CD-4E0C-6B19-FBA2-68C6BD029C7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475776" y="2198161"/>
            <a:ext cx="334693" cy="334693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70BEBF67-DDF9-405E-3A20-5088F74B6E0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76538" y="2198161"/>
            <a:ext cx="334693" cy="334693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8EF68CB2-8847-B014-DDAC-FB9CD2F44AD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7300" y="2198161"/>
            <a:ext cx="334693" cy="334693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6B51D484-A46F-BD87-25BA-D1695E73091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78063" y="2198161"/>
            <a:ext cx="334693" cy="334693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9B3B2CC3-898C-9916-C177-0665937FE39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78825" y="2198161"/>
            <a:ext cx="334693" cy="334693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2F03141B-6D9A-53D3-FB28-903B47CCA7F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979587" y="2198161"/>
            <a:ext cx="334693" cy="334693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A73B633B-91E9-1934-9CB5-A0239A1B483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680349" y="2198161"/>
            <a:ext cx="334693" cy="334693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97D1AE62-8594-95A8-D717-72A4F107A39F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381112" y="2210736"/>
            <a:ext cx="334693" cy="334693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556B1D2A-AA26-26BD-23D5-B452FBD96E4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081874" y="2210736"/>
            <a:ext cx="334693" cy="334693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8CBC8B9A-5EAF-546A-530E-A0D9BA33D6B9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782644" y="2210736"/>
            <a:ext cx="334693" cy="334693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8D3BC3F7-DC31-F746-DE5E-33A4A1572654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074251" y="2840464"/>
            <a:ext cx="334693" cy="334693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4166710A-C409-C666-4590-F750A20147E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775013" y="2840464"/>
            <a:ext cx="334693" cy="334693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647A74C0-63FF-E42D-A642-CCFE4B6F3427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475776" y="2840464"/>
            <a:ext cx="334693" cy="334693"/>
          </a:xfrm>
          <a:prstGeom prst="rect">
            <a:avLst/>
          </a:prstGeom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BAB2994C-8C11-C1C6-0B60-93E02A6BC4A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176538" y="2840464"/>
            <a:ext cx="334693" cy="334693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8BB8D15A-4F61-9FC1-0797-77A1D35C7D0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877300" y="2840464"/>
            <a:ext cx="334693" cy="334693"/>
          </a:xfrm>
          <a:prstGeom prst="rect">
            <a:avLst/>
          </a:prstGeom>
        </p:spPr>
      </p:pic>
      <p:pic>
        <p:nvPicPr>
          <p:cNvPr id="116" name="Graphic 115">
            <a:extLst>
              <a:ext uri="{FF2B5EF4-FFF2-40B4-BE49-F238E27FC236}">
                <a16:creationId xmlns:a16="http://schemas.microsoft.com/office/drawing/2014/main" id="{E36FAEFB-D31C-EA01-CD66-66381C22A50A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578063" y="2840464"/>
            <a:ext cx="334693" cy="334693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56CA62A4-1EC1-4C57-7833-A58963CC4EE4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278825" y="2840464"/>
            <a:ext cx="334693" cy="334693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B3FDDE6E-5280-77CA-3D58-B338452D74E9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979587" y="2840464"/>
            <a:ext cx="334693" cy="334693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E2AB9698-206A-EE4F-DC49-C45CD370FA83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680349" y="2840464"/>
            <a:ext cx="334693" cy="3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715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E1253F-34B9-B321-B3B6-015ED1B3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E6AE48-BD6F-6A4F-8D67-4B347982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77B40-DE3C-0F32-F8FA-AAF1745A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70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8" name="06_Laptop_Gold.png">
            <a:extLst>
              <a:ext uri="{FF2B5EF4-FFF2-40B4-BE49-F238E27FC236}">
                <a16:creationId xmlns:a16="http://schemas.microsoft.com/office/drawing/2014/main" id="{3EC2933C-3D3A-8AA0-DADE-400ED2505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667000"/>
            <a:ext cx="3937242" cy="2350538"/>
          </a:xfrm>
          <a:prstGeom prst="rect">
            <a:avLst/>
          </a:prstGeom>
        </p:spPr>
      </p:pic>
      <p:pic>
        <p:nvPicPr>
          <p:cNvPr id="9" name="08_Desktop.png">
            <a:extLst>
              <a:ext uri="{FF2B5EF4-FFF2-40B4-BE49-F238E27FC236}">
                <a16:creationId xmlns:a16="http://schemas.microsoft.com/office/drawing/2014/main" id="{53DF5604-BF30-7F25-578C-F32B6DDCD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71600"/>
            <a:ext cx="5404114" cy="3693809"/>
          </a:xfrm>
          <a:prstGeom prst="rect">
            <a:avLst/>
          </a:prstGeom>
        </p:spPr>
      </p:pic>
      <p:pic>
        <p:nvPicPr>
          <p:cNvPr id="10" name="04_Tablet_Black.png">
            <a:extLst>
              <a:ext uri="{FF2B5EF4-FFF2-40B4-BE49-F238E27FC236}">
                <a16:creationId xmlns:a16="http://schemas.microsoft.com/office/drawing/2014/main" id="{94E2A930-FBE2-493A-131F-F5A0648035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02587" y="3180941"/>
            <a:ext cx="1528957" cy="2039130"/>
          </a:xfrm>
          <a:prstGeom prst="rect">
            <a:avLst/>
          </a:prstGeom>
        </p:spPr>
      </p:pic>
      <p:pic>
        <p:nvPicPr>
          <p:cNvPr id="7" name="Picture 6" descr="A picture containing electronics, monitor&#10;&#10;Description generated with high confidence">
            <a:extLst>
              <a:ext uri="{FF2B5EF4-FFF2-40B4-BE49-F238E27FC236}">
                <a16:creationId xmlns:a16="http://schemas.microsoft.com/office/drawing/2014/main" id="{4DFC7471-A87B-EE4B-4298-FF58F123BCB0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957" y="3657600"/>
            <a:ext cx="752902" cy="150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854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30194C-3294-E6E2-440C-1202FA757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CC8D13-5B3E-1D03-97CA-D904D877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BC309-0512-4774-4DC7-5D0A1525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71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0" name="Picture 9" descr="A picture containing sky, outdoor, resort&#10;&#10;Description automatically generated">
            <a:extLst>
              <a:ext uri="{FF2B5EF4-FFF2-40B4-BE49-F238E27FC236}">
                <a16:creationId xmlns:a16="http://schemas.microsoft.com/office/drawing/2014/main" id="{79892182-30A6-9695-7CD6-E5600566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04" y="990600"/>
            <a:ext cx="6037148" cy="4022250"/>
          </a:xfrm>
          <a:prstGeom prst="rect">
            <a:avLst/>
          </a:prstGeom>
        </p:spPr>
      </p:pic>
      <p:pic>
        <p:nvPicPr>
          <p:cNvPr id="16" name="Picture 15" descr="A picture containing text, building, sky, outdoor&#10;&#10;Description automatically generated">
            <a:extLst>
              <a:ext uri="{FF2B5EF4-FFF2-40B4-BE49-F238E27FC236}">
                <a16:creationId xmlns:a16="http://schemas.microsoft.com/office/drawing/2014/main" id="{207B479A-260A-27CE-ACEF-67AD9C46B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67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BADC6E-2860-1BA6-28EF-4C3B0C67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755EA-A0E4-38A8-F6DA-E5997B726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455A2-06CA-3BF0-E0DB-6E2F979D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72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building with a green roof&#10;&#10;Description automatically generated with low confidence">
            <a:extLst>
              <a:ext uri="{FF2B5EF4-FFF2-40B4-BE49-F238E27FC236}">
                <a16:creationId xmlns:a16="http://schemas.microsoft.com/office/drawing/2014/main" id="{FB704E89-6F2D-8FB9-858E-D627B85A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81807"/>
            <a:ext cx="6035040" cy="4026234"/>
          </a:xfrm>
          <a:prstGeom prst="rect">
            <a:avLst/>
          </a:prstGeom>
        </p:spPr>
      </p:pic>
      <p:pic>
        <p:nvPicPr>
          <p:cNvPr id="9" name="Picture 8" descr="A picture containing sky, outdoor, building, city&#10;&#10;Description automatically generated">
            <a:extLst>
              <a:ext uri="{FF2B5EF4-FFF2-40B4-BE49-F238E27FC236}">
                <a16:creationId xmlns:a16="http://schemas.microsoft.com/office/drawing/2014/main" id="{622CFFB1-7E2E-71DF-6EA4-A38B79639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1807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212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3B50C4-CCA6-4FF3-0921-6D6CB228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198E50-32F7-8E73-6463-678782AE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CEA48-D375-25CB-70A1-22FE3B76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73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5" name="Picture 4" descr="A picture containing text, sky, outdoor, road&#10;&#10;Description automatically generated">
            <a:extLst>
              <a:ext uri="{FF2B5EF4-FFF2-40B4-BE49-F238E27FC236}">
                <a16:creationId xmlns:a16="http://schemas.microsoft.com/office/drawing/2014/main" id="{B15DF105-EC25-E921-9552-3443CE289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25372"/>
          </a:xfrm>
          <a:prstGeom prst="rect">
            <a:avLst/>
          </a:prstGeom>
        </p:spPr>
      </p:pic>
      <p:pic>
        <p:nvPicPr>
          <p:cNvPr id="10" name="Picture 9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3208226D-560C-0765-D7A8-27C7C83FD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839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3B50C4-CCA6-4FF3-0921-6D6CB228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198E50-32F7-8E73-6463-678782AE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CEA48-D375-25CB-70A1-22FE3B76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74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9" name="Picture 8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587A846-ACBF-11FC-E559-F64F3BFEB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9774" cy="6479662"/>
          </a:xfrm>
          <a:prstGeom prst="rect">
            <a:avLst/>
          </a:prstGeom>
        </p:spPr>
      </p:pic>
      <p:pic>
        <p:nvPicPr>
          <p:cNvPr id="10" name="Picture 9" descr="A picture containing text, building, outdoor, street&#10;&#10;Description automatically generated">
            <a:extLst>
              <a:ext uri="{FF2B5EF4-FFF2-40B4-BE49-F238E27FC236}">
                <a16:creationId xmlns:a16="http://schemas.microsoft.com/office/drawing/2014/main" id="{826AA191-3811-B307-AE49-332872DA5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033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3B50C4-CCA6-4FF3-0921-6D6CB228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198E50-32F7-8E73-6463-678782AE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CEA48-D375-25CB-70A1-22FE3B76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75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8" name="Picture 7" descr="A picture containing sky, outdoor, building, government building&#10;&#10;Description automatically generated">
            <a:extLst>
              <a:ext uri="{FF2B5EF4-FFF2-40B4-BE49-F238E27FC236}">
                <a16:creationId xmlns:a16="http://schemas.microsoft.com/office/drawing/2014/main" id="{6DF7C6E5-2EFF-7350-238B-B8B7B6F90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679" y="990600"/>
            <a:ext cx="5991321" cy="3991717"/>
          </a:xfrm>
          <a:prstGeom prst="rect">
            <a:avLst/>
          </a:prstGeom>
        </p:spPr>
      </p:pic>
      <p:pic>
        <p:nvPicPr>
          <p:cNvPr id="10" name="Picture 9" descr="A picture containing sky, outdoor, building, city&#10;&#10;Description automatically generated">
            <a:extLst>
              <a:ext uri="{FF2B5EF4-FFF2-40B4-BE49-F238E27FC236}">
                <a16:creationId xmlns:a16="http://schemas.microsoft.com/office/drawing/2014/main" id="{2DD65CF5-36B6-6716-EAA2-5B9CFD56E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326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024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97144F-C7FB-B719-A8D4-11BCB5D2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2092D5-A9A6-EDDC-F005-08891D4A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7A378-A733-9875-B500-94AFB5CF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76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2" name="Picture 11" descr="A tall building with trees in front of it&#10;&#10;Description automatically generated with low confidence">
            <a:extLst>
              <a:ext uri="{FF2B5EF4-FFF2-40B4-BE49-F238E27FC236}">
                <a16:creationId xmlns:a16="http://schemas.microsoft.com/office/drawing/2014/main" id="{45FCD7C8-EA0C-3ED1-47E5-8C7F41F8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04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E51C3B-2AE7-02B9-61F0-08595AA13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4448CF-8D3E-7AB4-1EDC-A89B1A722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E910-BA20-56BE-5E10-0A04532A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77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building, outdoor, sky, city&#10;&#10;Description automatically generated">
            <a:extLst>
              <a:ext uri="{FF2B5EF4-FFF2-40B4-BE49-F238E27FC236}">
                <a16:creationId xmlns:a16="http://schemas.microsoft.com/office/drawing/2014/main" id="{9D41CD67-994E-CAFA-042D-FF97A6D02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35933"/>
          </a:xfrm>
          <a:prstGeom prst="rect">
            <a:avLst/>
          </a:prstGeom>
        </p:spPr>
      </p:pic>
      <p:pic>
        <p:nvPicPr>
          <p:cNvPr id="11" name="Picture 10" descr="A picture containing sky, outdoor, building, grass&#10;&#10;Description automatically generated">
            <a:extLst>
              <a:ext uri="{FF2B5EF4-FFF2-40B4-BE49-F238E27FC236}">
                <a16:creationId xmlns:a16="http://schemas.microsoft.com/office/drawing/2014/main" id="{B91C5717-BDAB-66C5-48C9-D56195002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11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190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0241E1-B6F5-AF01-DE36-D0A3B322E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6424F7-29F9-2239-B371-775C83565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76EBB-3871-653B-F9C6-1D42E355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78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0" name="Picture 9" descr="A picture containing text, outdoor, sky, road&#10;&#10;Description automatically generated">
            <a:extLst>
              <a:ext uri="{FF2B5EF4-FFF2-40B4-BE49-F238E27FC236}">
                <a16:creationId xmlns:a16="http://schemas.microsoft.com/office/drawing/2014/main" id="{0F649BAC-32BB-ECAA-528A-97EE3D715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20845"/>
          </a:xfrm>
          <a:prstGeom prst="rect">
            <a:avLst/>
          </a:prstGeom>
        </p:spPr>
      </p:pic>
      <p:pic>
        <p:nvPicPr>
          <p:cNvPr id="11" name="Picture 10" descr="A parking lot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1056B11D-77C3-E3F1-1DE1-278A3C9AC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663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5735F-CCA3-AC6D-0332-FE7BB7CE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AED4B4-31B2-3C4E-27B3-5502227B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B3CC5-E165-7CE5-3F67-D5F292F0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79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9" name="Picture 8" descr="A group of people sitting outside&#10;&#10;Description automatically generated with medium confidence">
            <a:extLst>
              <a:ext uri="{FF2B5EF4-FFF2-40B4-BE49-F238E27FC236}">
                <a16:creationId xmlns:a16="http://schemas.microsoft.com/office/drawing/2014/main" id="{CEEA2C65-955B-BBD2-EDDE-9765357DE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315054"/>
          </a:xfrm>
          <a:prstGeom prst="rect">
            <a:avLst/>
          </a:prstGeom>
        </p:spPr>
      </p:pic>
      <p:pic>
        <p:nvPicPr>
          <p:cNvPr id="11" name="Picture 10" descr="A picture containing outdoor, chair, wooden, area&#10;&#10;Description automatically generated">
            <a:extLst>
              <a:ext uri="{FF2B5EF4-FFF2-40B4-BE49-F238E27FC236}">
                <a16:creationId xmlns:a16="http://schemas.microsoft.com/office/drawing/2014/main" id="{6796784C-81F0-2507-5007-57EA8A0F5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948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EDCDD7-758F-4146-04B0-E148B7EF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AF3E0-FB37-5A59-4777-B012775D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F48D3-31EB-4693-3396-5AC419D0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80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building with a sign in front of it&#10;&#10;Description automatically generated with medium confidence">
            <a:extLst>
              <a:ext uri="{FF2B5EF4-FFF2-40B4-BE49-F238E27FC236}">
                <a16:creationId xmlns:a16="http://schemas.microsoft.com/office/drawing/2014/main" id="{6C28C9C8-4C51-F7C0-9D7A-EB5C81230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6863"/>
            <a:ext cx="6035040" cy="4020845"/>
          </a:xfrm>
          <a:prstGeom prst="rect">
            <a:avLst/>
          </a:prstGeom>
        </p:spPr>
      </p:pic>
      <p:pic>
        <p:nvPicPr>
          <p:cNvPr id="9" name="Picture 8" descr="A picture containing sky, outdoor, road, building&#10;&#10;Description automatically generated">
            <a:extLst>
              <a:ext uri="{FF2B5EF4-FFF2-40B4-BE49-F238E27FC236}">
                <a16:creationId xmlns:a16="http://schemas.microsoft.com/office/drawing/2014/main" id="{3F8B1FAA-4289-EF2D-0102-3C3E09F49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123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5735F-CCA3-AC6D-0332-FE7BB7CE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AED4B4-31B2-3C4E-27B3-5502227B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B3CC5-E165-7CE5-3F67-D5F292F0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81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3" name="Picture 12" descr="A person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3CBC97F9-DAEF-1175-A959-04F1256E5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15" name="Picture 14" descr="Two people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370D56EA-0CE2-3D88-84FF-F20FE18FC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84337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152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5735F-CCA3-AC6D-0332-FE7BB7CE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AED4B4-31B2-3C4E-27B3-5502227B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B3CC5-E165-7CE5-3F67-D5F292F0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82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Two people in a lab&#10;&#10;Description automatically generated with medium confidence">
            <a:extLst>
              <a:ext uri="{FF2B5EF4-FFF2-40B4-BE49-F238E27FC236}">
                <a16:creationId xmlns:a16="http://schemas.microsoft.com/office/drawing/2014/main" id="{E322B146-5B86-1FEE-8E6C-A9DC72CFF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  <p:pic>
        <p:nvPicPr>
          <p:cNvPr id="17" name="Picture 16" descr="A perso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C263AB3-88A1-6582-CC4A-9F1638810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240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396DA-15D4-A65B-CB19-E51ADD80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55B52-EE76-E00A-5D3C-677F7FD2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B6908-8E3E-8836-AAF2-4886A1C1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83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text, outdoor, sky, street&#10;&#10;Description automatically generated">
            <a:extLst>
              <a:ext uri="{FF2B5EF4-FFF2-40B4-BE49-F238E27FC236}">
                <a16:creationId xmlns:a16="http://schemas.microsoft.com/office/drawing/2014/main" id="{EAAB4059-405F-69A3-8778-15F162F30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CFE7529-0F45-FA30-ED98-089A4D4DC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33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396DA-15D4-A65B-CB19-E51ADD80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55B52-EE76-E00A-5D3C-677F7FD2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B6908-8E3E-8836-AAF2-4886A1C1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84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11" name="Picture 10" descr="A picture containing person, indoor, hospital room, room&#10;&#10;Description automatically generated">
            <a:extLst>
              <a:ext uri="{FF2B5EF4-FFF2-40B4-BE49-F238E27FC236}">
                <a16:creationId xmlns:a16="http://schemas.microsoft.com/office/drawing/2014/main" id="{1CA9E35C-4B73-AA6E-F9B0-144FBBBBC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13" name="Picture 12" descr="A picture containing text, person, indoor, hospital room&#10;&#10;Description automatically generated">
            <a:extLst>
              <a:ext uri="{FF2B5EF4-FFF2-40B4-BE49-F238E27FC236}">
                <a16:creationId xmlns:a16="http://schemas.microsoft.com/office/drawing/2014/main" id="{2AEF9512-3B28-8D76-1653-50BB138A8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063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176ED8-0EAA-3B9A-1761-6E29AE5DD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5CCD2-9201-7F12-AF61-A089BEBC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C199D-CB3B-D825-9E42-DA59E399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85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text, indoor, person, kitchen&#10;&#10;Description automatically generated">
            <a:extLst>
              <a:ext uri="{FF2B5EF4-FFF2-40B4-BE49-F238E27FC236}">
                <a16:creationId xmlns:a16="http://schemas.microsoft.com/office/drawing/2014/main" id="{6569B971-E686-AC43-E45C-D8A7D4A85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picture containing person, indoor, wall, person&#10;&#10;Description automatically generated">
            <a:extLst>
              <a:ext uri="{FF2B5EF4-FFF2-40B4-BE49-F238E27FC236}">
                <a16:creationId xmlns:a16="http://schemas.microsoft.com/office/drawing/2014/main" id="{CC8752B6-306A-5E47-9B37-7E000140F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404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07A56-F4D6-7AE5-B9A0-5A928A9A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2CE1B4-CA4B-98B3-8B3D-90AB92B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9A901-82CE-9330-5F25-E0761ACAA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86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F5223612-3CA3-1C16-33C8-6E1AE5CBD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group of surgeons performing surgery&#10;&#10;Description automatically generated with low confidence">
            <a:extLst>
              <a:ext uri="{FF2B5EF4-FFF2-40B4-BE49-F238E27FC236}">
                <a16:creationId xmlns:a16="http://schemas.microsoft.com/office/drawing/2014/main" id="{D66DF3E9-E977-ADF8-928C-E73788217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002" y="0"/>
            <a:ext cx="4296998" cy="648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401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C901FB-E4A8-38DA-4996-632DCE50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070928-3139-6F88-9C0E-91D214596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E07A8-CAC8-420B-B907-CA9747C70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87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person, hospital room, scene, room&#10;&#10;Description automatically generated">
            <a:extLst>
              <a:ext uri="{FF2B5EF4-FFF2-40B4-BE49-F238E27FC236}">
                <a16:creationId xmlns:a16="http://schemas.microsoft.com/office/drawing/2014/main" id="{E1F16DD0-C926-9A88-1660-8C34E39DF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person wearing a white coat&#10;&#10;Description automatically generated with low confidence">
            <a:extLst>
              <a:ext uri="{FF2B5EF4-FFF2-40B4-BE49-F238E27FC236}">
                <a16:creationId xmlns:a16="http://schemas.microsoft.com/office/drawing/2014/main" id="{9DBB9522-9329-F303-26E3-F0674A4FD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549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E98E09-A4F0-375F-0E8B-0022A4A0F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B54D4F-B37B-F430-6061-A9CF0C8D4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90FBF-6572-ECCA-DE39-B0A67689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88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erson talking to a person&#10;&#10;Description automatically generated with low confidence">
            <a:extLst>
              <a:ext uri="{FF2B5EF4-FFF2-40B4-BE49-F238E27FC236}">
                <a16:creationId xmlns:a16="http://schemas.microsoft.com/office/drawing/2014/main" id="{105D3ACD-70F5-1138-AE73-41A0E5FF3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person in a hospital bed&#10;&#10;Description automatically generated with low confidence">
            <a:extLst>
              <a:ext uri="{FF2B5EF4-FFF2-40B4-BE49-F238E27FC236}">
                <a16:creationId xmlns:a16="http://schemas.microsoft.com/office/drawing/2014/main" id="{7A4126DE-B690-8B88-B265-E54991244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06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849E3A-9EDB-0C05-CBC4-CB19F9D53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474666-6049-AFFD-CA6B-D6078EFED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861A7-0284-C178-5255-06D359FE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89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text, person, wall, indoor&#10;&#10;Description automatically generated">
            <a:extLst>
              <a:ext uri="{FF2B5EF4-FFF2-40B4-BE49-F238E27FC236}">
                <a16:creationId xmlns:a16="http://schemas.microsoft.com/office/drawing/2014/main" id="{661022F9-8623-F6AB-FA17-AE637979E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picture containing person, room, hospital room, scene&#10;&#10;Description automatically generated">
            <a:extLst>
              <a:ext uri="{FF2B5EF4-FFF2-40B4-BE49-F238E27FC236}">
                <a16:creationId xmlns:a16="http://schemas.microsoft.com/office/drawing/2014/main" id="{EA88C818-CA84-608A-A315-35ECFDB9A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8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93B4D7-5A51-9380-F230-2DE5C9EA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4F89-DF38-4AC3-AC40-628C58387413}" type="datetime2">
              <a:rPr lang="en-US" smtClean="0"/>
              <a:t>Wednesday, June 15, 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E9A962-69F0-2FE9-733C-790A46357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498CB-E233-2DD0-62F3-B8CF3DA45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479-7476-4076-86FD-1C41B7E33810}" type="slidenum">
              <a:rPr lang="en-US" smtClean="0"/>
              <a:pPr/>
              <a:t>90</a:t>
            </a:fld>
            <a:r>
              <a:rPr lang="en-US"/>
              <a:t>     │</a:t>
            </a:r>
            <a:endParaRPr lang="en-US" dirty="0"/>
          </a:p>
        </p:txBody>
      </p:sp>
      <p:pic>
        <p:nvPicPr>
          <p:cNvPr id="7" name="Picture 6" descr="A picture containing indoor, person, ceiling&#10;&#10;Description automatically generated">
            <a:extLst>
              <a:ext uri="{FF2B5EF4-FFF2-40B4-BE49-F238E27FC236}">
                <a16:creationId xmlns:a16="http://schemas.microsoft.com/office/drawing/2014/main" id="{E6A5C7FD-FBAF-45FF-0AC6-0D0ED6E84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990600"/>
            <a:ext cx="6035040" cy="4005758"/>
          </a:xfrm>
          <a:prstGeom prst="rect">
            <a:avLst/>
          </a:prstGeom>
        </p:spPr>
      </p:pic>
      <p:pic>
        <p:nvPicPr>
          <p:cNvPr id="9" name="Picture 8" descr="A picture containing person, hospital room, room, scene&#10;&#10;Description automatically generated">
            <a:extLst>
              <a:ext uri="{FF2B5EF4-FFF2-40B4-BE49-F238E27FC236}">
                <a16:creationId xmlns:a16="http://schemas.microsoft.com/office/drawing/2014/main" id="{1B4BBD33-5506-5CB1-0790-794919F02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6035040" cy="4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06541"/>
      </p:ext>
    </p:extLst>
  </p:cSld>
  <p:clrMapOvr>
    <a:masterClrMapping/>
  </p:clrMapOvr>
</p:sld>
</file>

<file path=ppt/theme/theme1.xml><?xml version="1.0" encoding="utf-8"?>
<a:theme xmlns:a="http://schemas.openxmlformats.org/drawingml/2006/main" name="UCSD Health Office Theme">
  <a:themeElements>
    <a:clrScheme name="UCSD Health Colors">
      <a:dk1>
        <a:srgbClr val="2C2C2D"/>
      </a:dk1>
      <a:lt1>
        <a:sysClr val="window" lastClr="FFFFFF"/>
      </a:lt1>
      <a:dk2>
        <a:srgbClr val="13294B"/>
      </a:dk2>
      <a:lt2>
        <a:srgbClr val="FFFFFF"/>
      </a:lt2>
      <a:accent1>
        <a:srgbClr val="007DBA"/>
      </a:accent1>
      <a:accent2>
        <a:srgbClr val="003865"/>
      </a:accent2>
      <a:accent3>
        <a:srgbClr val="008755"/>
      </a:accent3>
      <a:accent4>
        <a:srgbClr val="84BD00"/>
      </a:accent4>
      <a:accent5>
        <a:srgbClr val="FFCD00"/>
      </a:accent5>
      <a:accent6>
        <a:srgbClr val="ED8B00"/>
      </a:accent6>
      <a:hlink>
        <a:srgbClr val="007DBA"/>
      </a:hlink>
      <a:folHlink>
        <a:srgbClr val="954F72"/>
      </a:folHlink>
    </a:clrScheme>
    <a:fontScheme name="UCSD Health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CSD Health Template_16x9.potx" id="{B6BA73C5-C9B4-4978-B9CC-B2843AF93E59}" vid="{9B493D75-DD74-41F4-A178-D8DF254E5D79}"/>
    </a:ext>
  </a:extLst>
</a:theme>
</file>

<file path=ppt/theme/theme2.xml><?xml version="1.0" encoding="utf-8"?>
<a:theme xmlns:a="http://schemas.openxmlformats.org/drawingml/2006/main" name="Office Theme">
  <a:themeElements>
    <a:clrScheme name="UCSD Health Colors">
      <a:dk1>
        <a:srgbClr val="58595B"/>
      </a:dk1>
      <a:lt1>
        <a:sysClr val="window" lastClr="FFFFFF"/>
      </a:lt1>
      <a:dk2>
        <a:srgbClr val="13294B"/>
      </a:dk2>
      <a:lt2>
        <a:srgbClr val="FFFFFF"/>
      </a:lt2>
      <a:accent1>
        <a:srgbClr val="007DBA"/>
      </a:accent1>
      <a:accent2>
        <a:srgbClr val="003865"/>
      </a:accent2>
      <a:accent3>
        <a:srgbClr val="FFCD00"/>
      </a:accent3>
      <a:accent4>
        <a:srgbClr val="ED8B00"/>
      </a:accent4>
      <a:accent5>
        <a:srgbClr val="008755"/>
      </a:accent5>
      <a:accent6>
        <a:srgbClr val="84BD00"/>
      </a:accent6>
      <a:hlink>
        <a:srgbClr val="007DBA"/>
      </a:hlink>
      <a:folHlink>
        <a:srgbClr val="954F72"/>
      </a:folHlink>
    </a:clrScheme>
    <a:fontScheme name="USCD Health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UCSD Health Colors">
      <a:dk1>
        <a:srgbClr val="58595B"/>
      </a:dk1>
      <a:lt1>
        <a:sysClr val="window" lastClr="FFFFFF"/>
      </a:lt1>
      <a:dk2>
        <a:srgbClr val="13294B"/>
      </a:dk2>
      <a:lt2>
        <a:srgbClr val="FFFFFF"/>
      </a:lt2>
      <a:accent1>
        <a:srgbClr val="007DBA"/>
      </a:accent1>
      <a:accent2>
        <a:srgbClr val="003865"/>
      </a:accent2>
      <a:accent3>
        <a:srgbClr val="FFCD00"/>
      </a:accent3>
      <a:accent4>
        <a:srgbClr val="ED8B00"/>
      </a:accent4>
      <a:accent5>
        <a:srgbClr val="008755"/>
      </a:accent5>
      <a:accent6>
        <a:srgbClr val="84BD00"/>
      </a:accent6>
      <a:hlink>
        <a:srgbClr val="007DBA"/>
      </a:hlink>
      <a:folHlink>
        <a:srgbClr val="954F72"/>
      </a:folHlink>
    </a:clrScheme>
    <a:fontScheme name="USCD Health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0ED255D0C1BF47BC6DD42E73D7B1F2" ma:contentTypeVersion="2" ma:contentTypeDescription="Create a new document." ma:contentTypeScope="" ma:versionID="86a160edaec44013e292c271e0e596af">
  <xsd:schema xmlns:xsd="http://www.w3.org/2001/XMLSchema" xmlns:xs="http://www.w3.org/2001/XMLSchema" xmlns:p="http://schemas.microsoft.com/office/2006/metadata/properties" xmlns:ns1="http://schemas.microsoft.com/sharepoint/v3" xmlns:ns2="e48f4567-8595-4c78-bad9-4774f21da389" targetNamespace="http://schemas.microsoft.com/office/2006/metadata/properties" ma:root="true" ma:fieldsID="8c4d8aed12b94d71ac3c48d60a694916" ns1:_="" ns2:_="">
    <xsd:import namespace="http://schemas.microsoft.com/sharepoint/v3"/>
    <xsd:import namespace="e48f4567-8595-4c78-bad9-4774f21da38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f4567-8595-4c78-bad9-4774f21da3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6D26FD0-4006-4473-9C0E-75E93A0F7C24}"/>
</file>

<file path=customXml/itemProps2.xml><?xml version="1.0" encoding="utf-8"?>
<ds:datastoreItem xmlns:ds="http://schemas.openxmlformats.org/officeDocument/2006/customXml" ds:itemID="{BF0D17E3-C417-497E-9274-1CBE2F8B3CD5}"/>
</file>

<file path=customXml/itemProps3.xml><?xml version="1.0" encoding="utf-8"?>
<ds:datastoreItem xmlns:ds="http://schemas.openxmlformats.org/officeDocument/2006/customXml" ds:itemID="{E733E003-0393-45FD-AC13-93058298BA67}"/>
</file>

<file path=docProps/app.xml><?xml version="1.0" encoding="utf-8"?>
<Properties xmlns="http://schemas.openxmlformats.org/officeDocument/2006/extended-properties" xmlns:vt="http://schemas.openxmlformats.org/officeDocument/2006/docPropsVTypes">
  <Template>UCSD Health Template_16x9</Template>
  <TotalTime>199</TotalTime>
  <Words>4453</Words>
  <Application>Microsoft Office PowerPoint</Application>
  <PresentationFormat>Widescreen</PresentationFormat>
  <Paragraphs>926</Paragraphs>
  <Slides>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5" baseType="lpstr">
      <vt:lpstr>Arial</vt:lpstr>
      <vt:lpstr>Calibri</vt:lpstr>
      <vt:lpstr>Gill Sans</vt:lpstr>
      <vt:lpstr>Wingdings</vt:lpstr>
      <vt:lpstr>UCSD Health Office Theme</vt:lpstr>
      <vt:lpstr>PowerPoint Template Instructions &amp; Sample Slides</vt:lpstr>
      <vt:lpstr>Welcome to your new template!</vt:lpstr>
      <vt:lpstr>Theme colors, fonts, and style guidelines</vt:lpstr>
      <vt:lpstr>Default shapes</vt:lpstr>
      <vt:lpstr>Template guidelines</vt:lpstr>
      <vt:lpstr>Applying the new template to an existing presentation</vt:lpstr>
      <vt:lpstr>Chart guidelines</vt:lpstr>
      <vt:lpstr>Logos</vt:lpstr>
      <vt:lpstr>Title of the Presentation Goes Here</vt:lpstr>
      <vt:lpstr>Title of the Presentation Goes Here</vt:lpstr>
      <vt:lpstr>Title of the Presentation Goes Here</vt:lpstr>
      <vt:lpstr>Title of the Presentation Goes Here</vt:lpstr>
      <vt:lpstr>Title of the Presentation Goes Here</vt:lpstr>
      <vt:lpstr>Title of the Presentation Goes Here</vt:lpstr>
      <vt:lpstr>Table of Contents</vt:lpstr>
      <vt:lpstr>Agenda</vt:lpstr>
      <vt:lpstr>Potential pitfalls leading to delays</vt:lpstr>
      <vt:lpstr>Potential pitfalls leading to delays</vt:lpstr>
      <vt:lpstr>Potential pitfalls leading to delays</vt:lpstr>
      <vt:lpstr>Potential pitfalls leading to delays</vt:lpstr>
      <vt:lpstr>Potential pitfalls leading to delays</vt:lpstr>
      <vt:lpstr>Potential pitfalls leading to delays</vt:lpstr>
      <vt:lpstr>RVU Analysis Example</vt:lpstr>
      <vt:lpstr>PowerPoint Presentation</vt:lpstr>
      <vt:lpstr>Let’s pause for a quick break</vt:lpstr>
      <vt:lpstr>Default table</vt:lpstr>
      <vt:lpstr>Chart templates</vt:lpstr>
      <vt:lpstr>Chart templates (cont’d)</vt:lpstr>
      <vt:lpstr>Chart templates (cont’d)</vt:lpstr>
      <vt:lpstr>Chart templates (cont’d)</vt:lpstr>
      <vt:lpstr>Chart templates (cont’d)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Partners</vt:lpstr>
      <vt:lpstr>Agenda or timeline</vt:lpstr>
      <vt:lpstr>Agenda or timeline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</vt:lpstr>
      <vt:lpstr>General (cont’d)</vt:lpstr>
      <vt:lpstr>Medical</vt:lpstr>
      <vt:lpstr>Web &amp; Products</vt:lpstr>
      <vt:lpstr>E-Commerce</vt:lpstr>
      <vt:lpstr>E-Commerce (con’td)</vt:lpstr>
      <vt:lpstr>Food</vt:lpstr>
      <vt:lpstr>Food (cont’d)</vt:lpstr>
      <vt:lpstr>Weather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Default shapes</dc:title>
  <dc:creator>Camille Holden</dc:creator>
  <cp:lastModifiedBy>Camille Holden</cp:lastModifiedBy>
  <cp:revision>114</cp:revision>
  <dcterms:created xsi:type="dcterms:W3CDTF">2022-06-10T23:58:57Z</dcterms:created>
  <dcterms:modified xsi:type="dcterms:W3CDTF">2022-06-15T15:47:47Z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0x0101004C0ED255D0C1BF47BC6DD42E73D7B1F2</vt:lpwstr>
  </property>
</Properties>
</file>