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80" r:id="rId2"/>
    <p:sldId id="337" r:id="rId3"/>
    <p:sldId id="382" r:id="rId4"/>
    <p:sldId id="381" r:id="rId5"/>
    <p:sldId id="339" r:id="rId6"/>
    <p:sldId id="383" r:id="rId7"/>
    <p:sldId id="340" r:id="rId8"/>
    <p:sldId id="341" r:id="rId9"/>
    <p:sldId id="342" r:id="rId10"/>
    <p:sldId id="343" r:id="rId11"/>
    <p:sldId id="344" r:id="rId12"/>
    <p:sldId id="345" r:id="rId13"/>
    <p:sldId id="346" r:id="rId14"/>
    <p:sldId id="347" r:id="rId15"/>
    <p:sldId id="348" r:id="rId16"/>
    <p:sldId id="349" r:id="rId17"/>
    <p:sldId id="350" r:id="rId18"/>
    <p:sldId id="38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558046-EBFD-32DD-1C94-EF48EDF7FA44}" v="32" dt="2024-10-18T18:38:48.845"/>
    <p1510:client id="{7584C4ED-D514-A829-D758-65489725C37B}" v="1973" dt="2024-10-18T18:29:57.6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mpleman, James" userId="S::jtempleman@health.ucsd.edu::1cbed223-5e9a-4be3-8b8f-72004bc0592c" providerId="AD" clId="Web-{0A558046-EBFD-32DD-1C94-EF48EDF7FA44}"/>
    <pc:docChg chg="modSld">
      <pc:chgData name="Templeman, James" userId="S::jtempleman@health.ucsd.edu::1cbed223-5e9a-4be3-8b8f-72004bc0592c" providerId="AD" clId="Web-{0A558046-EBFD-32DD-1C94-EF48EDF7FA44}" dt="2024-10-18T18:38:48.845" v="31" actId="1076"/>
      <pc:docMkLst>
        <pc:docMk/>
      </pc:docMkLst>
      <pc:sldChg chg="addSp delSp modSp">
        <pc:chgData name="Templeman, James" userId="S::jtempleman@health.ucsd.edu::1cbed223-5e9a-4be3-8b8f-72004bc0592c" providerId="AD" clId="Web-{0A558046-EBFD-32DD-1C94-EF48EDF7FA44}" dt="2024-10-18T18:38:48.845" v="31" actId="1076"/>
        <pc:sldMkLst>
          <pc:docMk/>
          <pc:sldMk cId="0" sldId="337"/>
        </pc:sldMkLst>
        <pc:picChg chg="mod">
          <ac:chgData name="Templeman, James" userId="S::jtempleman@health.ucsd.edu::1cbed223-5e9a-4be3-8b8f-72004bc0592c" providerId="AD" clId="Web-{0A558046-EBFD-32DD-1C94-EF48EDF7FA44}" dt="2024-10-18T18:34:09.920" v="0" actId="14100"/>
          <ac:picMkLst>
            <pc:docMk/>
            <pc:sldMk cId="0" sldId="337"/>
            <ac:picMk id="4" creationId="{00000000-0000-0000-0000-000000000000}"/>
          </ac:picMkLst>
        </pc:picChg>
        <pc:picChg chg="add del mod">
          <ac:chgData name="Templeman, James" userId="S::jtempleman@health.ucsd.edu::1cbed223-5e9a-4be3-8b8f-72004bc0592c" providerId="AD" clId="Web-{0A558046-EBFD-32DD-1C94-EF48EDF7FA44}" dt="2024-10-18T18:37:25.438" v="13"/>
          <ac:picMkLst>
            <pc:docMk/>
            <pc:sldMk cId="0" sldId="337"/>
            <ac:picMk id="5" creationId="{09A2E202-13E6-E7F3-1198-04094F13DAB4}"/>
          </ac:picMkLst>
        </pc:picChg>
        <pc:picChg chg="add mod">
          <ac:chgData name="Templeman, James" userId="S::jtempleman@health.ucsd.edu::1cbed223-5e9a-4be3-8b8f-72004bc0592c" providerId="AD" clId="Web-{0A558046-EBFD-32DD-1C94-EF48EDF7FA44}" dt="2024-10-18T18:38:24.345" v="22" actId="1076"/>
          <ac:picMkLst>
            <pc:docMk/>
            <pc:sldMk cId="0" sldId="337"/>
            <ac:picMk id="6" creationId="{5FE270E4-8034-ACC1-225B-9F979898B54A}"/>
          </ac:picMkLst>
        </pc:picChg>
        <pc:picChg chg="add mod">
          <ac:chgData name="Templeman, James" userId="S::jtempleman@health.ucsd.edu::1cbed223-5e9a-4be3-8b8f-72004bc0592c" providerId="AD" clId="Web-{0A558046-EBFD-32DD-1C94-EF48EDF7FA44}" dt="2024-10-18T18:38:47.423" v="30" actId="1076"/>
          <ac:picMkLst>
            <pc:docMk/>
            <pc:sldMk cId="0" sldId="337"/>
            <ac:picMk id="7" creationId="{922FDF99-61B0-3A7C-8E2C-7E7B0F73870B}"/>
          </ac:picMkLst>
        </pc:picChg>
        <pc:picChg chg="add mod">
          <ac:chgData name="Templeman, James" userId="S::jtempleman@health.ucsd.edu::1cbed223-5e9a-4be3-8b8f-72004bc0592c" providerId="AD" clId="Web-{0A558046-EBFD-32DD-1C94-EF48EDF7FA44}" dt="2024-10-18T18:38:48.845" v="31" actId="1076"/>
          <ac:picMkLst>
            <pc:docMk/>
            <pc:sldMk cId="0" sldId="337"/>
            <ac:picMk id="8" creationId="{875D02D6-7EA8-DE9D-D7A3-4D5AF833F5FF}"/>
          </ac:picMkLst>
        </pc:picChg>
      </pc:sldChg>
    </pc:docChg>
  </pc:docChgLst>
  <pc:docChgLst>
    <pc:chgData name="Templeman, James" userId="S::jtempleman@health.ucsd.edu::1cbed223-5e9a-4be3-8b8f-72004bc0592c" providerId="AD" clId="Web-{7584C4ED-D514-A829-D758-65489725C37B}"/>
    <pc:docChg chg="addSld delSld modSld sldOrd addMainMaster delMainMaster">
      <pc:chgData name="Templeman, James" userId="S::jtempleman@health.ucsd.edu::1cbed223-5e9a-4be3-8b8f-72004bc0592c" providerId="AD" clId="Web-{7584C4ED-D514-A829-D758-65489725C37B}" dt="2024-10-18T18:29:57.693" v="1325" actId="1076"/>
      <pc:docMkLst>
        <pc:docMk/>
      </pc:docMkLst>
      <pc:sldChg chg="del ord">
        <pc:chgData name="Templeman, James" userId="S::jtempleman@health.ucsd.edu::1cbed223-5e9a-4be3-8b8f-72004bc0592c" providerId="AD" clId="Web-{7584C4ED-D514-A829-D758-65489725C37B}" dt="2024-10-18T15:01:38.996" v="47"/>
        <pc:sldMkLst>
          <pc:docMk/>
          <pc:sldMk cId="109857222" sldId="256"/>
        </pc:sldMkLst>
      </pc:sldChg>
      <pc:sldChg chg="new del">
        <pc:chgData name="Templeman, James" userId="S::jtempleman@health.ucsd.edu::1cbed223-5e9a-4be3-8b8f-72004bc0592c" providerId="AD" clId="Web-{7584C4ED-D514-A829-D758-65489725C37B}" dt="2024-10-18T15:01:38.996" v="48"/>
        <pc:sldMkLst>
          <pc:docMk/>
          <pc:sldMk cId="1818925697" sldId="257"/>
        </pc:sldMkLst>
      </pc:sldChg>
      <pc:sldChg chg="new del">
        <pc:chgData name="Templeman, James" userId="S::jtempleman@health.ucsd.edu::1cbed223-5e9a-4be3-8b8f-72004bc0592c" providerId="AD" clId="Web-{7584C4ED-D514-A829-D758-65489725C37B}" dt="2024-10-18T15:01:38.996" v="46"/>
        <pc:sldMkLst>
          <pc:docMk/>
          <pc:sldMk cId="613623968" sldId="258"/>
        </pc:sldMkLst>
      </pc:sldChg>
      <pc:sldChg chg="modSp add mod setBg modClrScheme chgLayout">
        <pc:chgData name="Templeman, James" userId="S::jtempleman@health.ucsd.edu::1cbed223-5e9a-4be3-8b8f-72004bc0592c" providerId="AD" clId="Web-{7584C4ED-D514-A829-D758-65489725C37B}" dt="2024-10-18T17:38:01.145" v="662"/>
        <pc:sldMkLst>
          <pc:docMk/>
          <pc:sldMk cId="0" sldId="337"/>
        </pc:sldMkLst>
        <pc:spChg chg="mod ord">
          <ac:chgData name="Templeman, James" userId="S::jtempleman@health.ucsd.edu::1cbed223-5e9a-4be3-8b8f-72004bc0592c" providerId="AD" clId="Web-{7584C4ED-D514-A829-D758-65489725C37B}" dt="2024-10-18T17:36:53.690" v="604"/>
          <ac:spMkLst>
            <pc:docMk/>
            <pc:sldMk cId="0" sldId="337"/>
            <ac:spMk id="3" creationId="{00000000-0000-0000-0000-000000000000}"/>
          </ac:spMkLst>
        </pc:spChg>
      </pc:sldChg>
      <pc:sldChg chg="modSp add del">
        <pc:chgData name="Templeman, James" userId="S::jtempleman@health.ucsd.edu::1cbed223-5e9a-4be3-8b8f-72004bc0592c" providerId="AD" clId="Web-{7584C4ED-D514-A829-D758-65489725C37B}" dt="2024-10-18T15:26:41.849" v="53"/>
        <pc:sldMkLst>
          <pc:docMk/>
          <pc:sldMk cId="0" sldId="338"/>
        </pc:sldMkLst>
        <pc:spChg chg="mod">
          <ac:chgData name="Templeman, James" userId="S::jtempleman@health.ucsd.edu::1cbed223-5e9a-4be3-8b8f-72004bc0592c" providerId="AD" clId="Web-{7584C4ED-D514-A829-D758-65489725C37B}" dt="2024-10-18T15:26:31.349" v="52" actId="1076"/>
          <ac:spMkLst>
            <pc:docMk/>
            <pc:sldMk cId="0" sldId="338"/>
            <ac:spMk id="3" creationId="{00000000-0000-0000-0000-000000000000}"/>
          </ac:spMkLst>
        </pc:spChg>
      </pc:sldChg>
      <pc:sldChg chg="addSp delSp modSp add mod setBg modClrScheme chgLayout">
        <pc:chgData name="Templeman, James" userId="S::jtempleman@health.ucsd.edu::1cbed223-5e9a-4be3-8b8f-72004bc0592c" providerId="AD" clId="Web-{7584C4ED-D514-A829-D758-65489725C37B}" dt="2024-10-18T17:38:01.317" v="665"/>
        <pc:sldMkLst>
          <pc:docMk/>
          <pc:sldMk cId="0" sldId="339"/>
        </pc:sldMkLst>
        <pc:spChg chg="mod ord">
          <ac:chgData name="Templeman, James" userId="S::jtempleman@health.ucsd.edu::1cbed223-5e9a-4be3-8b8f-72004bc0592c" providerId="AD" clId="Web-{7584C4ED-D514-A829-D758-65489725C37B}" dt="2024-10-18T17:36:53.690" v="604"/>
          <ac:spMkLst>
            <pc:docMk/>
            <pc:sldMk cId="0" sldId="339"/>
            <ac:spMk id="2" creationId="{00000000-0000-0000-0000-000000000000}"/>
          </ac:spMkLst>
        </pc:spChg>
        <pc:spChg chg="mod">
          <ac:chgData name="Templeman, James" userId="S::jtempleman@health.ucsd.edu::1cbed223-5e9a-4be3-8b8f-72004bc0592c" providerId="AD" clId="Web-{7584C4ED-D514-A829-D758-65489725C37B}" dt="2024-10-18T16:00:36.454" v="380" actId="20577"/>
          <ac:spMkLst>
            <pc:docMk/>
            <pc:sldMk cId="0" sldId="339"/>
            <ac:spMk id="3" creationId="{00000000-0000-0000-0000-000000000000}"/>
          </ac:spMkLst>
        </pc:spChg>
        <pc:picChg chg="add del mod">
          <ac:chgData name="Templeman, James" userId="S::jtempleman@health.ucsd.edu::1cbed223-5e9a-4be3-8b8f-72004bc0592c" providerId="AD" clId="Web-{7584C4ED-D514-A829-D758-65489725C37B}" dt="2024-10-18T15:40:07.642" v="360"/>
          <ac:picMkLst>
            <pc:docMk/>
            <pc:sldMk cId="0" sldId="339"/>
            <ac:picMk id="4" creationId="{022D37FF-03BE-0C53-EE52-0E656D5792C9}"/>
          </ac:picMkLst>
        </pc:picChg>
        <pc:picChg chg="add del mod">
          <ac:chgData name="Templeman, James" userId="S::jtempleman@health.ucsd.edu::1cbed223-5e9a-4be3-8b8f-72004bc0592c" providerId="AD" clId="Web-{7584C4ED-D514-A829-D758-65489725C37B}" dt="2024-10-18T15:40:12.939" v="362"/>
          <ac:picMkLst>
            <pc:docMk/>
            <pc:sldMk cId="0" sldId="339"/>
            <ac:picMk id="5" creationId="{1959992B-070D-9A41-B21C-EBCD26602D19}"/>
          </ac:picMkLst>
        </pc:picChg>
        <pc:picChg chg="add del mod">
          <ac:chgData name="Templeman, James" userId="S::jtempleman@health.ucsd.edu::1cbed223-5e9a-4be3-8b8f-72004bc0592c" providerId="AD" clId="Web-{7584C4ED-D514-A829-D758-65489725C37B}" dt="2024-10-18T15:40:10.189" v="361"/>
          <ac:picMkLst>
            <pc:docMk/>
            <pc:sldMk cId="0" sldId="339"/>
            <ac:picMk id="6" creationId="{AAEB1E20-E0EE-B491-3640-14694C5CBB20}"/>
          </ac:picMkLst>
        </pc:picChg>
        <pc:picChg chg="add mod">
          <ac:chgData name="Templeman, James" userId="S::jtempleman@health.ucsd.edu::1cbed223-5e9a-4be3-8b8f-72004bc0592c" providerId="AD" clId="Web-{7584C4ED-D514-A829-D758-65489725C37B}" dt="2024-10-18T15:40:16.033" v="363" actId="1076"/>
          <ac:picMkLst>
            <pc:docMk/>
            <pc:sldMk cId="0" sldId="339"/>
            <ac:picMk id="7" creationId="{8565AAEA-F87D-571B-1E2A-7103B31CACE7}"/>
          </ac:picMkLst>
        </pc:picChg>
      </pc:sldChg>
      <pc:sldChg chg="addSp modSp add mod setBg modClrScheme chgLayout">
        <pc:chgData name="Templeman, James" userId="S::jtempleman@health.ucsd.edu::1cbed223-5e9a-4be3-8b8f-72004bc0592c" providerId="AD" clId="Web-{7584C4ED-D514-A829-D758-65489725C37B}" dt="2024-10-18T18:29:06.599" v="1317" actId="20577"/>
        <pc:sldMkLst>
          <pc:docMk/>
          <pc:sldMk cId="0" sldId="340"/>
        </pc:sldMkLst>
        <pc:spChg chg="mod ord">
          <ac:chgData name="Templeman, James" userId="S::jtempleman@health.ucsd.edu::1cbed223-5e9a-4be3-8b8f-72004bc0592c" providerId="AD" clId="Web-{7584C4ED-D514-A829-D758-65489725C37B}" dt="2024-10-18T17:50:05.347" v="697" actId="1076"/>
          <ac:spMkLst>
            <pc:docMk/>
            <pc:sldMk cId="0" sldId="340"/>
            <ac:spMk id="3" creationId="{00000000-0000-0000-0000-000000000000}"/>
          </ac:spMkLst>
        </pc:spChg>
        <pc:spChg chg="mod">
          <ac:chgData name="Templeman, James" userId="S::jtempleman@health.ucsd.edu::1cbed223-5e9a-4be3-8b8f-72004bc0592c" providerId="AD" clId="Web-{7584C4ED-D514-A829-D758-65489725C37B}" dt="2024-10-18T18:29:06.599" v="1317" actId="20577"/>
          <ac:spMkLst>
            <pc:docMk/>
            <pc:sldMk cId="0" sldId="340"/>
            <ac:spMk id="4" creationId="{00000000-0000-0000-0000-000000000000}"/>
          </ac:spMkLst>
        </pc:spChg>
        <pc:spChg chg="add mod">
          <ac:chgData name="Templeman, James" userId="S::jtempleman@health.ucsd.edu::1cbed223-5e9a-4be3-8b8f-72004bc0592c" providerId="AD" clId="Web-{7584C4ED-D514-A829-D758-65489725C37B}" dt="2024-10-18T16:23:52.488" v="524" actId="14100"/>
          <ac:spMkLst>
            <pc:docMk/>
            <pc:sldMk cId="0" sldId="340"/>
            <ac:spMk id="5" creationId="{3628DD05-0351-C0AD-3CA2-D52699E0656D}"/>
          </ac:spMkLst>
        </pc:spChg>
        <pc:picChg chg="mod">
          <ac:chgData name="Templeman, James" userId="S::jtempleman@health.ucsd.edu::1cbed223-5e9a-4be3-8b8f-72004bc0592c" providerId="AD" clId="Web-{7584C4ED-D514-A829-D758-65489725C37B}" dt="2024-10-18T16:01:18.002" v="383" actId="1076"/>
          <ac:picMkLst>
            <pc:docMk/>
            <pc:sldMk cId="0" sldId="340"/>
            <ac:picMk id="2" creationId="{00000000-0000-0000-0000-000000000000}"/>
          </ac:picMkLst>
        </pc:picChg>
      </pc:sldChg>
      <pc:sldChg chg="addSp modSp add mod setBg modClrScheme chgLayout">
        <pc:chgData name="Templeman, James" userId="S::jtempleman@health.ucsd.edu::1cbed223-5e9a-4be3-8b8f-72004bc0592c" providerId="AD" clId="Web-{7584C4ED-D514-A829-D758-65489725C37B}" dt="2024-10-18T17:54:49.275" v="832" actId="20577"/>
        <pc:sldMkLst>
          <pc:docMk/>
          <pc:sldMk cId="0" sldId="341"/>
        </pc:sldMkLst>
        <pc:spChg chg="mod ord">
          <ac:chgData name="Templeman, James" userId="S::jtempleman@health.ucsd.edu::1cbed223-5e9a-4be3-8b8f-72004bc0592c" providerId="AD" clId="Web-{7584C4ED-D514-A829-D758-65489725C37B}" dt="2024-10-18T17:54:49.275" v="832" actId="20577"/>
          <ac:spMkLst>
            <pc:docMk/>
            <pc:sldMk cId="0" sldId="341"/>
            <ac:spMk id="2" creationId="{00000000-0000-0000-0000-000000000000}"/>
          </ac:spMkLst>
        </pc:spChg>
        <pc:spChg chg="mod">
          <ac:chgData name="Templeman, James" userId="S::jtempleman@health.ucsd.edu::1cbed223-5e9a-4be3-8b8f-72004bc0592c" providerId="AD" clId="Web-{7584C4ED-D514-A829-D758-65489725C37B}" dt="2024-10-18T17:54:46.119" v="830" actId="20577"/>
          <ac:spMkLst>
            <pc:docMk/>
            <pc:sldMk cId="0" sldId="341"/>
            <ac:spMk id="3" creationId="{00000000-0000-0000-0000-000000000000}"/>
          </ac:spMkLst>
        </pc:spChg>
        <pc:spChg chg="add mod">
          <ac:chgData name="Templeman, James" userId="S::jtempleman@health.ucsd.edu::1cbed223-5e9a-4be3-8b8f-72004bc0592c" providerId="AD" clId="Web-{7584C4ED-D514-A829-D758-65489725C37B}" dt="2024-10-18T16:05:55.302" v="453" actId="20577"/>
          <ac:spMkLst>
            <pc:docMk/>
            <pc:sldMk cId="0" sldId="341"/>
            <ac:spMk id="5" creationId="{94ACF1D4-BEF7-6FB6-096A-5D124B6624E1}"/>
          </ac:spMkLst>
        </pc:spChg>
      </pc:sldChg>
      <pc:sldChg chg="addSp modSp add mod setBg modClrScheme addAnim delAnim chgLayout">
        <pc:chgData name="Templeman, James" userId="S::jtempleman@health.ucsd.edu::1cbed223-5e9a-4be3-8b8f-72004bc0592c" providerId="AD" clId="Web-{7584C4ED-D514-A829-D758-65489725C37B}" dt="2024-10-18T18:29:57.693" v="1325" actId="1076"/>
        <pc:sldMkLst>
          <pc:docMk/>
          <pc:sldMk cId="0" sldId="342"/>
        </pc:sldMkLst>
        <pc:spChg chg="mod ord">
          <ac:chgData name="Templeman, James" userId="S::jtempleman@health.ucsd.edu::1cbed223-5e9a-4be3-8b8f-72004bc0592c" providerId="AD" clId="Web-{7584C4ED-D514-A829-D758-65489725C37B}" dt="2024-10-18T18:29:54.459" v="1324" actId="20577"/>
          <ac:spMkLst>
            <pc:docMk/>
            <pc:sldMk cId="0" sldId="342"/>
            <ac:spMk id="3" creationId="{00000000-0000-0000-0000-000000000000}"/>
          </ac:spMkLst>
        </pc:spChg>
        <pc:spChg chg="mod">
          <ac:chgData name="Templeman, James" userId="S::jtempleman@health.ucsd.edu::1cbed223-5e9a-4be3-8b8f-72004bc0592c" providerId="AD" clId="Web-{7584C4ED-D514-A829-D758-65489725C37B}" dt="2024-10-18T18:29:57.693" v="1325" actId="1076"/>
          <ac:spMkLst>
            <pc:docMk/>
            <pc:sldMk cId="0" sldId="342"/>
            <ac:spMk id="4" creationId="{00000000-0000-0000-0000-000000000000}"/>
          </ac:spMkLst>
        </pc:spChg>
        <pc:spChg chg="add mod">
          <ac:chgData name="Templeman, James" userId="S::jtempleman@health.ucsd.edu::1cbed223-5e9a-4be3-8b8f-72004bc0592c" providerId="AD" clId="Web-{7584C4ED-D514-A829-D758-65489725C37B}" dt="2024-10-18T16:05:51.911" v="452" actId="20577"/>
          <ac:spMkLst>
            <pc:docMk/>
            <pc:sldMk cId="0" sldId="342"/>
            <ac:spMk id="6" creationId="{E853FD87-FC6F-FBA1-0E7C-DF20BA74B64A}"/>
          </ac:spMkLst>
        </pc:spChg>
      </pc:sldChg>
      <pc:sldChg chg="addSp modSp add mod setBg modClrScheme chgLayout">
        <pc:chgData name="Templeman, James" userId="S::jtempleman@health.ucsd.edu::1cbed223-5e9a-4be3-8b8f-72004bc0592c" providerId="AD" clId="Web-{7584C4ED-D514-A829-D758-65489725C37B}" dt="2024-10-18T17:38:01.504" v="669"/>
        <pc:sldMkLst>
          <pc:docMk/>
          <pc:sldMk cId="0" sldId="343"/>
        </pc:sldMkLst>
        <pc:spChg chg="mod ord">
          <ac:chgData name="Templeman, James" userId="S::jtempleman@health.ucsd.edu::1cbed223-5e9a-4be3-8b8f-72004bc0592c" providerId="AD" clId="Web-{7584C4ED-D514-A829-D758-65489725C37B}" dt="2024-10-18T17:36:53.690" v="604"/>
          <ac:spMkLst>
            <pc:docMk/>
            <pc:sldMk cId="0" sldId="343"/>
            <ac:spMk id="2" creationId="{00000000-0000-0000-0000-000000000000}"/>
          </ac:spMkLst>
        </pc:spChg>
        <pc:spChg chg="mod">
          <ac:chgData name="Templeman, James" userId="S::jtempleman@health.ucsd.edu::1cbed223-5e9a-4be3-8b8f-72004bc0592c" providerId="AD" clId="Web-{7584C4ED-D514-A829-D758-65489725C37B}" dt="2024-10-18T16:05:33.395" v="450" actId="14100"/>
          <ac:spMkLst>
            <pc:docMk/>
            <pc:sldMk cId="0" sldId="343"/>
            <ac:spMk id="3" creationId="{00000000-0000-0000-0000-000000000000}"/>
          </ac:spMkLst>
        </pc:spChg>
        <pc:spChg chg="add mod">
          <ac:chgData name="Templeman, James" userId="S::jtempleman@health.ucsd.edu::1cbed223-5e9a-4be3-8b8f-72004bc0592c" providerId="AD" clId="Web-{7584C4ED-D514-A829-D758-65489725C37B}" dt="2024-10-18T16:05:59.458" v="454" actId="20577"/>
          <ac:spMkLst>
            <pc:docMk/>
            <pc:sldMk cId="0" sldId="343"/>
            <ac:spMk id="5" creationId="{92479B2E-3739-99DD-32FB-0C4382D31B00}"/>
          </ac:spMkLst>
        </pc:spChg>
      </pc:sldChg>
      <pc:sldChg chg="addSp modSp add mod setBg modClrScheme addAnim chgLayout">
        <pc:chgData name="Templeman, James" userId="S::jtempleman@health.ucsd.edu::1cbed223-5e9a-4be3-8b8f-72004bc0592c" providerId="AD" clId="Web-{7584C4ED-D514-A829-D758-65489725C37B}" dt="2024-10-18T17:58:23.795" v="872"/>
        <pc:sldMkLst>
          <pc:docMk/>
          <pc:sldMk cId="0" sldId="344"/>
        </pc:sldMkLst>
        <pc:spChg chg="mod ord">
          <ac:chgData name="Templeman, James" userId="S::jtempleman@health.ucsd.edu::1cbed223-5e9a-4be3-8b8f-72004bc0592c" providerId="AD" clId="Web-{7584C4ED-D514-A829-D758-65489725C37B}" dt="2024-10-18T17:58:13.451" v="871" actId="1076"/>
          <ac:spMkLst>
            <pc:docMk/>
            <pc:sldMk cId="0" sldId="344"/>
            <ac:spMk id="3" creationId="{00000000-0000-0000-0000-000000000000}"/>
          </ac:spMkLst>
        </pc:spChg>
        <pc:spChg chg="add mod">
          <ac:chgData name="Templeman, James" userId="S::jtempleman@health.ucsd.edu::1cbed223-5e9a-4be3-8b8f-72004bc0592c" providerId="AD" clId="Web-{7584C4ED-D514-A829-D758-65489725C37B}" dt="2024-10-18T16:07:52.366" v="509" actId="1076"/>
          <ac:spMkLst>
            <pc:docMk/>
            <pc:sldMk cId="0" sldId="344"/>
            <ac:spMk id="4" creationId="{2BD898C9-3312-ACB1-58CE-0EFE8A985AAC}"/>
          </ac:spMkLst>
        </pc:spChg>
        <pc:picChg chg="add mod">
          <ac:chgData name="Templeman, James" userId="S::jtempleman@health.ucsd.edu::1cbed223-5e9a-4be3-8b8f-72004bc0592c" providerId="AD" clId="Web-{7584C4ED-D514-A829-D758-65489725C37B}" dt="2024-10-18T16:23:00.550" v="519" actId="1076"/>
          <ac:picMkLst>
            <pc:docMk/>
            <pc:sldMk cId="0" sldId="344"/>
            <ac:picMk id="5" creationId="{522C3709-9D99-4AAD-6EF0-6740591CC30D}"/>
          </ac:picMkLst>
        </pc:picChg>
      </pc:sldChg>
      <pc:sldChg chg="addSp modSp add mod setBg modClrScheme chgLayout">
        <pc:chgData name="Templeman, James" userId="S::jtempleman@health.ucsd.edu::1cbed223-5e9a-4be3-8b8f-72004bc0592c" providerId="AD" clId="Web-{7584C4ED-D514-A829-D758-65489725C37B}" dt="2024-10-18T17:58:47.733" v="876" actId="14100"/>
        <pc:sldMkLst>
          <pc:docMk/>
          <pc:sldMk cId="0" sldId="345"/>
        </pc:sldMkLst>
        <pc:spChg chg="mod ord">
          <ac:chgData name="Templeman, James" userId="S::jtempleman@health.ucsd.edu::1cbed223-5e9a-4be3-8b8f-72004bc0592c" providerId="AD" clId="Web-{7584C4ED-D514-A829-D758-65489725C37B}" dt="2024-10-18T17:36:53.690" v="604"/>
          <ac:spMkLst>
            <pc:docMk/>
            <pc:sldMk cId="0" sldId="345"/>
            <ac:spMk id="2" creationId="{00000000-0000-0000-0000-000000000000}"/>
          </ac:spMkLst>
        </pc:spChg>
        <pc:spChg chg="mod">
          <ac:chgData name="Templeman, James" userId="S::jtempleman@health.ucsd.edu::1cbed223-5e9a-4be3-8b8f-72004bc0592c" providerId="AD" clId="Web-{7584C4ED-D514-A829-D758-65489725C37B}" dt="2024-10-18T17:58:47.733" v="876" actId="14100"/>
          <ac:spMkLst>
            <pc:docMk/>
            <pc:sldMk cId="0" sldId="345"/>
            <ac:spMk id="3" creationId="{00000000-0000-0000-0000-000000000000}"/>
          </ac:spMkLst>
        </pc:spChg>
        <pc:spChg chg="add">
          <ac:chgData name="Templeman, James" userId="S::jtempleman@health.ucsd.edu::1cbed223-5e9a-4be3-8b8f-72004bc0592c" providerId="AD" clId="Web-{7584C4ED-D514-A829-D758-65489725C37B}" dt="2024-10-18T16:24:13.504" v="525"/>
          <ac:spMkLst>
            <pc:docMk/>
            <pc:sldMk cId="0" sldId="345"/>
            <ac:spMk id="5" creationId="{375B7D14-574C-032D-3386-AAF2A4CBCCDF}"/>
          </ac:spMkLst>
        </pc:spChg>
      </pc:sldChg>
      <pc:sldChg chg="addSp modSp add mod setBg modClrScheme chgLayout">
        <pc:chgData name="Templeman, James" userId="S::jtempleman@health.ucsd.edu::1cbed223-5e9a-4be3-8b8f-72004bc0592c" providerId="AD" clId="Web-{7584C4ED-D514-A829-D758-65489725C37B}" dt="2024-10-18T17:59:06.436" v="880" actId="20577"/>
        <pc:sldMkLst>
          <pc:docMk/>
          <pc:sldMk cId="0" sldId="346"/>
        </pc:sldMkLst>
        <pc:spChg chg="mod ord">
          <ac:chgData name="Templeman, James" userId="S::jtempleman@health.ucsd.edu::1cbed223-5e9a-4be3-8b8f-72004bc0592c" providerId="AD" clId="Web-{7584C4ED-D514-A829-D758-65489725C37B}" dt="2024-10-18T17:36:53.690" v="604"/>
          <ac:spMkLst>
            <pc:docMk/>
            <pc:sldMk cId="0" sldId="346"/>
            <ac:spMk id="3" creationId="{00000000-0000-0000-0000-000000000000}"/>
          </ac:spMkLst>
        </pc:spChg>
        <pc:spChg chg="mod">
          <ac:chgData name="Templeman, James" userId="S::jtempleman@health.ucsd.edu::1cbed223-5e9a-4be3-8b8f-72004bc0592c" providerId="AD" clId="Web-{7584C4ED-D514-A829-D758-65489725C37B}" dt="2024-10-18T17:59:06.436" v="880" actId="20577"/>
          <ac:spMkLst>
            <pc:docMk/>
            <pc:sldMk cId="0" sldId="346"/>
            <ac:spMk id="4" creationId="{00000000-0000-0000-0000-000000000000}"/>
          </ac:spMkLst>
        </pc:spChg>
        <pc:spChg chg="add">
          <ac:chgData name="Templeman, James" userId="S::jtempleman@health.ucsd.edu::1cbed223-5e9a-4be3-8b8f-72004bc0592c" providerId="AD" clId="Web-{7584C4ED-D514-A829-D758-65489725C37B}" dt="2024-10-18T16:24:16.457" v="526"/>
          <ac:spMkLst>
            <pc:docMk/>
            <pc:sldMk cId="0" sldId="346"/>
            <ac:spMk id="6" creationId="{19BD0D0B-9060-DCE4-9DF9-57613F80B1AA}"/>
          </ac:spMkLst>
        </pc:spChg>
      </pc:sldChg>
      <pc:sldChg chg="addSp modSp add mod setBg modClrScheme chgLayout">
        <pc:chgData name="Templeman, James" userId="S::jtempleman@health.ucsd.edu::1cbed223-5e9a-4be3-8b8f-72004bc0592c" providerId="AD" clId="Web-{7584C4ED-D514-A829-D758-65489725C37B}" dt="2024-10-18T18:00:01.735" v="898" actId="14100"/>
        <pc:sldMkLst>
          <pc:docMk/>
          <pc:sldMk cId="0" sldId="347"/>
        </pc:sldMkLst>
        <pc:spChg chg="mod ord">
          <ac:chgData name="Templeman, James" userId="S::jtempleman@health.ucsd.edu::1cbed223-5e9a-4be3-8b8f-72004bc0592c" providerId="AD" clId="Web-{7584C4ED-D514-A829-D758-65489725C37B}" dt="2024-10-18T18:00:01.735" v="898" actId="14100"/>
          <ac:spMkLst>
            <pc:docMk/>
            <pc:sldMk cId="0" sldId="347"/>
            <ac:spMk id="2" creationId="{00000000-0000-0000-0000-000000000000}"/>
          </ac:spMkLst>
        </pc:spChg>
        <pc:spChg chg="mod">
          <ac:chgData name="Templeman, James" userId="S::jtempleman@health.ucsd.edu::1cbed223-5e9a-4be3-8b8f-72004bc0592c" providerId="AD" clId="Web-{7584C4ED-D514-A829-D758-65489725C37B}" dt="2024-10-18T17:59:48.594" v="890" actId="1076"/>
          <ac:spMkLst>
            <pc:docMk/>
            <pc:sldMk cId="0" sldId="347"/>
            <ac:spMk id="3" creationId="{00000000-0000-0000-0000-000000000000}"/>
          </ac:spMkLst>
        </pc:spChg>
        <pc:spChg chg="add">
          <ac:chgData name="Templeman, James" userId="S::jtempleman@health.ucsd.edu::1cbed223-5e9a-4be3-8b8f-72004bc0592c" providerId="AD" clId="Web-{7584C4ED-D514-A829-D758-65489725C37B}" dt="2024-10-18T16:24:18.269" v="527"/>
          <ac:spMkLst>
            <pc:docMk/>
            <pc:sldMk cId="0" sldId="347"/>
            <ac:spMk id="5" creationId="{B46BD72A-4463-797D-768B-1AB7F2D57D83}"/>
          </ac:spMkLst>
        </pc:spChg>
      </pc:sldChg>
      <pc:sldChg chg="addSp modSp add mod setBg modClrScheme chgLayout">
        <pc:chgData name="Templeman, James" userId="S::jtempleman@health.ucsd.edu::1cbed223-5e9a-4be3-8b8f-72004bc0592c" providerId="AD" clId="Web-{7584C4ED-D514-A829-D758-65489725C37B}" dt="2024-10-18T18:00:45.845" v="905" actId="20577"/>
        <pc:sldMkLst>
          <pc:docMk/>
          <pc:sldMk cId="0" sldId="348"/>
        </pc:sldMkLst>
        <pc:spChg chg="mod ord">
          <ac:chgData name="Templeman, James" userId="S::jtempleman@health.ucsd.edu::1cbed223-5e9a-4be3-8b8f-72004bc0592c" providerId="AD" clId="Web-{7584C4ED-D514-A829-D758-65489725C37B}" dt="2024-10-18T18:00:45.845" v="905" actId="20577"/>
          <ac:spMkLst>
            <pc:docMk/>
            <pc:sldMk cId="0" sldId="348"/>
            <ac:spMk id="3" creationId="{00000000-0000-0000-0000-000000000000}"/>
          </ac:spMkLst>
        </pc:spChg>
        <pc:spChg chg="mod">
          <ac:chgData name="Templeman, James" userId="S::jtempleman@health.ucsd.edu::1cbed223-5e9a-4be3-8b8f-72004bc0592c" providerId="AD" clId="Web-{7584C4ED-D514-A829-D758-65489725C37B}" dt="2024-10-18T18:00:43.157" v="903" actId="1076"/>
          <ac:spMkLst>
            <pc:docMk/>
            <pc:sldMk cId="0" sldId="348"/>
            <ac:spMk id="4" creationId="{00000000-0000-0000-0000-000000000000}"/>
          </ac:spMkLst>
        </pc:spChg>
        <pc:spChg chg="add">
          <ac:chgData name="Templeman, James" userId="S::jtempleman@health.ucsd.edu::1cbed223-5e9a-4be3-8b8f-72004bc0592c" providerId="AD" clId="Web-{7584C4ED-D514-A829-D758-65489725C37B}" dt="2024-10-18T16:24:21.348" v="528"/>
          <ac:spMkLst>
            <pc:docMk/>
            <pc:sldMk cId="0" sldId="348"/>
            <ac:spMk id="6" creationId="{5DDD3843-FAF2-08F5-5335-031DEA56ECE4}"/>
          </ac:spMkLst>
        </pc:spChg>
      </pc:sldChg>
      <pc:sldChg chg="delSp modSp add mod setBg modClrScheme addAnim chgLayout">
        <pc:chgData name="Templeman, James" userId="S::jtempleman@health.ucsd.edu::1cbed223-5e9a-4be3-8b8f-72004bc0592c" providerId="AD" clId="Web-{7584C4ED-D514-A829-D758-65489725C37B}" dt="2024-10-18T17:38:01.770" v="675"/>
        <pc:sldMkLst>
          <pc:docMk/>
          <pc:sldMk cId="0" sldId="349"/>
        </pc:sldMkLst>
        <pc:spChg chg="mod ord">
          <ac:chgData name="Templeman, James" userId="S::jtempleman@health.ucsd.edu::1cbed223-5e9a-4be3-8b8f-72004bc0592c" providerId="AD" clId="Web-{7584C4ED-D514-A829-D758-65489725C37B}" dt="2024-10-18T17:36:53.690" v="604"/>
          <ac:spMkLst>
            <pc:docMk/>
            <pc:sldMk cId="0" sldId="349"/>
            <ac:spMk id="2" creationId="{00000000-0000-0000-0000-000000000000}"/>
          </ac:spMkLst>
        </pc:spChg>
        <pc:spChg chg="mod ord">
          <ac:chgData name="Templeman, James" userId="S::jtempleman@health.ucsd.edu::1cbed223-5e9a-4be3-8b8f-72004bc0592c" providerId="AD" clId="Web-{7584C4ED-D514-A829-D758-65489725C37B}" dt="2024-10-18T17:36:53.690" v="604"/>
          <ac:spMkLst>
            <pc:docMk/>
            <pc:sldMk cId="0" sldId="349"/>
            <ac:spMk id="7" creationId="{00000000-0000-0000-0000-000000000000}"/>
          </ac:spMkLst>
        </pc:spChg>
        <pc:grpChg chg="del">
          <ac:chgData name="Templeman, James" userId="S::jtempleman@health.ucsd.edu::1cbed223-5e9a-4be3-8b8f-72004bc0592c" providerId="AD" clId="Web-{7584C4ED-D514-A829-D758-65489725C37B}" dt="2024-10-18T16:24:33.832" v="529"/>
          <ac:grpSpMkLst>
            <pc:docMk/>
            <pc:sldMk cId="0" sldId="349"/>
            <ac:grpSpMk id="3" creationId="{00000000-0000-0000-0000-000000000000}"/>
          </ac:grpSpMkLst>
        </pc:grpChg>
      </pc:sldChg>
      <pc:sldChg chg="addSp modSp add mod setBg modClrScheme chgLayout">
        <pc:chgData name="Templeman, James" userId="S::jtempleman@health.ucsd.edu::1cbed223-5e9a-4be3-8b8f-72004bc0592c" providerId="AD" clId="Web-{7584C4ED-D514-A829-D758-65489725C37B}" dt="2024-10-18T18:05:08.663" v="955" actId="14100"/>
        <pc:sldMkLst>
          <pc:docMk/>
          <pc:sldMk cId="0" sldId="350"/>
        </pc:sldMkLst>
        <pc:spChg chg="mod ord">
          <ac:chgData name="Templeman, James" userId="S::jtempleman@health.ucsd.edu::1cbed223-5e9a-4be3-8b8f-72004bc0592c" providerId="AD" clId="Web-{7584C4ED-D514-A829-D758-65489725C37B}" dt="2024-10-18T18:01:16.705" v="917" actId="20577"/>
          <ac:spMkLst>
            <pc:docMk/>
            <pc:sldMk cId="0" sldId="350"/>
            <ac:spMk id="3" creationId="{00000000-0000-0000-0000-000000000000}"/>
          </ac:spMkLst>
        </pc:spChg>
        <pc:spChg chg="mod">
          <ac:chgData name="Templeman, James" userId="S::jtempleman@health.ucsd.edu::1cbed223-5e9a-4be3-8b8f-72004bc0592c" providerId="AD" clId="Web-{7584C4ED-D514-A829-D758-65489725C37B}" dt="2024-10-18T18:02:02.284" v="950" actId="20577"/>
          <ac:spMkLst>
            <pc:docMk/>
            <pc:sldMk cId="0" sldId="350"/>
            <ac:spMk id="4" creationId="{00000000-0000-0000-0000-000000000000}"/>
          </ac:spMkLst>
        </pc:spChg>
        <pc:picChg chg="add mod">
          <ac:chgData name="Templeman, James" userId="S::jtempleman@health.ucsd.edu::1cbed223-5e9a-4be3-8b8f-72004bc0592c" providerId="AD" clId="Web-{7584C4ED-D514-A829-D758-65489725C37B}" dt="2024-10-18T18:05:08.663" v="955" actId="14100"/>
          <ac:picMkLst>
            <pc:docMk/>
            <pc:sldMk cId="0" sldId="350"/>
            <ac:picMk id="5" creationId="{03B3D734-6261-242C-DE20-CBD9929867E9}"/>
          </ac:picMkLst>
        </pc:picChg>
      </pc:sldChg>
      <pc:sldChg chg="modSp add del mod setBg modClrScheme chgLayout">
        <pc:chgData name="Templeman, James" userId="S::jtempleman@health.ucsd.edu::1cbed223-5e9a-4be3-8b8f-72004bc0592c" providerId="AD" clId="Web-{7584C4ED-D514-A829-D758-65489725C37B}" dt="2024-10-18T18:02:19.769" v="951"/>
        <pc:sldMkLst>
          <pc:docMk/>
          <pc:sldMk cId="0" sldId="351"/>
        </pc:sldMkLst>
        <pc:spChg chg="mod ord">
          <ac:chgData name="Templeman, James" userId="S::jtempleman@health.ucsd.edu::1cbed223-5e9a-4be3-8b8f-72004bc0592c" providerId="AD" clId="Web-{7584C4ED-D514-A829-D758-65489725C37B}" dt="2024-10-18T17:36:53.690" v="604"/>
          <ac:spMkLst>
            <pc:docMk/>
            <pc:sldMk cId="0" sldId="351"/>
            <ac:spMk id="2" creationId="{00000000-0000-0000-0000-000000000000}"/>
          </ac:spMkLst>
        </pc:spChg>
      </pc:sldChg>
      <pc:sldChg chg="addSp delSp modSp add del mod setBg modClrScheme addAnim delAnim chgLayout">
        <pc:chgData name="Templeman, James" userId="S::jtempleman@health.ucsd.edu::1cbed223-5e9a-4be3-8b8f-72004bc0592c" providerId="AD" clId="Web-{7584C4ED-D514-A829-D758-65489725C37B}" dt="2024-10-18T18:20:18.400" v="1156"/>
        <pc:sldMkLst>
          <pc:docMk/>
          <pc:sldMk cId="0" sldId="352"/>
        </pc:sldMkLst>
        <pc:spChg chg="mod ord">
          <ac:chgData name="Templeman, James" userId="S::jtempleman@health.ucsd.edu::1cbed223-5e9a-4be3-8b8f-72004bc0592c" providerId="AD" clId="Web-{7584C4ED-D514-A829-D758-65489725C37B}" dt="2024-10-18T18:10:49.435" v="1037" actId="20577"/>
          <ac:spMkLst>
            <pc:docMk/>
            <pc:sldMk cId="0" sldId="352"/>
            <ac:spMk id="6" creationId="{00000000-0000-0000-0000-000000000000}"/>
          </ac:spMkLst>
        </pc:spChg>
        <pc:spChg chg="del mod">
          <ac:chgData name="Templeman, James" userId="S::jtempleman@health.ucsd.edu::1cbed223-5e9a-4be3-8b8f-72004bc0592c" providerId="AD" clId="Web-{7584C4ED-D514-A829-D758-65489725C37B}" dt="2024-10-18T18:09:22.293" v="1010"/>
          <ac:spMkLst>
            <pc:docMk/>
            <pc:sldMk cId="0" sldId="352"/>
            <ac:spMk id="7" creationId="{00000000-0000-0000-0000-000000000000}"/>
          </ac:spMkLst>
        </pc:spChg>
        <pc:spChg chg="add mod">
          <ac:chgData name="Templeman, James" userId="S::jtempleman@health.ucsd.edu::1cbed223-5e9a-4be3-8b8f-72004bc0592c" providerId="AD" clId="Web-{7584C4ED-D514-A829-D758-65489725C37B}" dt="2024-10-18T18:12:43.797" v="1080" actId="20577"/>
          <ac:spMkLst>
            <pc:docMk/>
            <pc:sldMk cId="0" sldId="352"/>
            <ac:spMk id="10" creationId="{74115CFF-F4E4-D28A-EC6F-FC2A99A37ADD}"/>
          </ac:spMkLst>
        </pc:spChg>
        <pc:spChg chg="add mod">
          <ac:chgData name="Templeman, James" userId="S::jtempleman@health.ucsd.edu::1cbed223-5e9a-4be3-8b8f-72004bc0592c" providerId="AD" clId="Web-{7584C4ED-D514-A829-D758-65489725C37B}" dt="2024-10-18T18:12:36.844" v="1076" actId="20577"/>
          <ac:spMkLst>
            <pc:docMk/>
            <pc:sldMk cId="0" sldId="352"/>
            <ac:spMk id="11" creationId="{73FBE15C-395A-7B3F-19ED-ACB88FDE7893}"/>
          </ac:spMkLst>
        </pc:spChg>
        <pc:spChg chg="add mod">
          <ac:chgData name="Templeman, James" userId="S::jtempleman@health.ucsd.edu::1cbed223-5e9a-4be3-8b8f-72004bc0592c" providerId="AD" clId="Web-{7584C4ED-D514-A829-D758-65489725C37B}" dt="2024-10-18T18:12:40.188" v="1078" actId="20577"/>
          <ac:spMkLst>
            <pc:docMk/>
            <pc:sldMk cId="0" sldId="352"/>
            <ac:spMk id="12" creationId="{EB3AEAC6-A065-5694-0B96-9437450D65EF}"/>
          </ac:spMkLst>
        </pc:spChg>
        <pc:grpChg chg="mod">
          <ac:chgData name="Templeman, James" userId="S::jtempleman@health.ucsd.edu::1cbed223-5e9a-4be3-8b8f-72004bc0592c" providerId="AD" clId="Web-{7584C4ED-D514-A829-D758-65489725C37B}" dt="2024-10-18T18:09:52.934" v="1021" actId="1076"/>
          <ac:grpSpMkLst>
            <pc:docMk/>
            <pc:sldMk cId="0" sldId="352"/>
            <ac:grpSpMk id="3" creationId="{00000000-0000-0000-0000-000000000000}"/>
          </ac:grpSpMkLst>
        </pc:grpChg>
        <pc:picChg chg="del mod">
          <ac:chgData name="Templeman, James" userId="S::jtempleman@health.ucsd.edu::1cbed223-5e9a-4be3-8b8f-72004bc0592c" providerId="AD" clId="Web-{7584C4ED-D514-A829-D758-65489725C37B}" dt="2024-10-18T18:09:23.387" v="1011"/>
          <ac:picMkLst>
            <pc:docMk/>
            <pc:sldMk cId="0" sldId="352"/>
            <ac:picMk id="8" creationId="{00000000-0000-0000-0000-000000000000}"/>
          </ac:picMkLst>
        </pc:picChg>
        <pc:picChg chg="add mod">
          <ac:chgData name="Templeman, James" userId="S::jtempleman@health.ucsd.edu::1cbed223-5e9a-4be3-8b8f-72004bc0592c" providerId="AD" clId="Web-{7584C4ED-D514-A829-D758-65489725C37B}" dt="2024-10-18T18:09:48.700" v="1020" actId="1076"/>
          <ac:picMkLst>
            <pc:docMk/>
            <pc:sldMk cId="0" sldId="352"/>
            <ac:picMk id="9" creationId="{2561F82B-0234-D740-0CC0-4F546877F3C5}"/>
          </ac:picMkLst>
        </pc:picChg>
      </pc:sldChg>
      <pc:sldChg chg="modSp add del mod setBg modClrScheme addAnim delAnim modAnim chgLayout">
        <pc:chgData name="Templeman, James" userId="S::jtempleman@health.ucsd.edu::1cbed223-5e9a-4be3-8b8f-72004bc0592c" providerId="AD" clId="Web-{7584C4ED-D514-A829-D758-65489725C37B}" dt="2024-10-18T18:20:18.400" v="1154"/>
        <pc:sldMkLst>
          <pc:docMk/>
          <pc:sldMk cId="0" sldId="353"/>
        </pc:sldMkLst>
        <pc:spChg chg="mod ord">
          <ac:chgData name="Templeman, James" userId="S::jtempleman@health.ucsd.edu::1cbed223-5e9a-4be3-8b8f-72004bc0592c" providerId="AD" clId="Web-{7584C4ED-D514-A829-D758-65489725C37B}" dt="2024-10-18T18:14:00.455" v="1094" actId="1076"/>
          <ac:spMkLst>
            <pc:docMk/>
            <pc:sldMk cId="0" sldId="353"/>
            <ac:spMk id="2" creationId="{00000000-0000-0000-0000-000000000000}"/>
          </ac:spMkLst>
        </pc:spChg>
        <pc:spChg chg="mod">
          <ac:chgData name="Templeman, James" userId="S::jtempleman@health.ucsd.edu::1cbed223-5e9a-4be3-8b8f-72004bc0592c" providerId="AD" clId="Web-{7584C4ED-D514-A829-D758-65489725C37B}" dt="2024-10-18T18:16:33.646" v="1135" actId="20577"/>
          <ac:spMkLst>
            <pc:docMk/>
            <pc:sldMk cId="0" sldId="353"/>
            <ac:spMk id="3" creationId="{00000000-0000-0000-0000-000000000000}"/>
          </ac:spMkLst>
        </pc:spChg>
      </pc:sldChg>
      <pc:sldChg chg="modSp add del mod setBg modClrScheme addAnim chgLayout">
        <pc:chgData name="Templeman, James" userId="S::jtempleman@health.ucsd.edu::1cbed223-5e9a-4be3-8b8f-72004bc0592c" providerId="AD" clId="Web-{7584C4ED-D514-A829-D758-65489725C37B}" dt="2024-10-18T18:20:18.400" v="1153"/>
        <pc:sldMkLst>
          <pc:docMk/>
          <pc:sldMk cId="0" sldId="354"/>
        </pc:sldMkLst>
        <pc:spChg chg="mod ord">
          <ac:chgData name="Templeman, James" userId="S::jtempleman@health.ucsd.edu::1cbed223-5e9a-4be3-8b8f-72004bc0592c" providerId="AD" clId="Web-{7584C4ED-D514-A829-D758-65489725C37B}" dt="2024-10-18T17:36:53.690" v="604"/>
          <ac:spMkLst>
            <pc:docMk/>
            <pc:sldMk cId="0" sldId="354"/>
            <ac:spMk id="3" creationId="{00000000-0000-0000-0000-000000000000}"/>
          </ac:spMkLst>
        </pc:spChg>
      </pc:sldChg>
      <pc:sldChg chg="modSp add del mod setBg modClrScheme chgLayout">
        <pc:chgData name="Templeman, James" userId="S::jtempleman@health.ucsd.edu::1cbed223-5e9a-4be3-8b8f-72004bc0592c" providerId="AD" clId="Web-{7584C4ED-D514-A829-D758-65489725C37B}" dt="2024-10-18T18:20:18.400" v="1152"/>
        <pc:sldMkLst>
          <pc:docMk/>
          <pc:sldMk cId="0" sldId="355"/>
        </pc:sldMkLst>
        <pc:spChg chg="mod ord">
          <ac:chgData name="Templeman, James" userId="S::jtempleman@health.ucsd.edu::1cbed223-5e9a-4be3-8b8f-72004bc0592c" providerId="AD" clId="Web-{7584C4ED-D514-A829-D758-65489725C37B}" dt="2024-10-18T17:36:53.690" v="604"/>
          <ac:spMkLst>
            <pc:docMk/>
            <pc:sldMk cId="0" sldId="355"/>
            <ac:spMk id="2" creationId="{00000000-0000-0000-0000-000000000000}"/>
          </ac:spMkLst>
        </pc:spChg>
        <pc:spChg chg="mod ord">
          <ac:chgData name="Templeman, James" userId="S::jtempleman@health.ucsd.edu::1cbed223-5e9a-4be3-8b8f-72004bc0592c" providerId="AD" clId="Web-{7584C4ED-D514-A829-D758-65489725C37B}" dt="2024-10-18T17:36:53.690" v="604"/>
          <ac:spMkLst>
            <pc:docMk/>
            <pc:sldMk cId="0" sldId="355"/>
            <ac:spMk id="3" creationId="{00000000-0000-0000-0000-000000000000}"/>
          </ac:spMkLst>
        </pc:spChg>
      </pc:sldChg>
      <pc:sldChg chg="modSp add del mod setBg modClrScheme chgLayout">
        <pc:chgData name="Templeman, James" userId="S::jtempleman@health.ucsd.edu::1cbed223-5e9a-4be3-8b8f-72004bc0592c" providerId="AD" clId="Web-{7584C4ED-D514-A829-D758-65489725C37B}" dt="2024-10-18T18:20:18.400" v="1151"/>
        <pc:sldMkLst>
          <pc:docMk/>
          <pc:sldMk cId="0" sldId="356"/>
        </pc:sldMkLst>
        <pc:spChg chg="mod ord">
          <ac:chgData name="Templeman, James" userId="S::jtempleman@health.ucsd.edu::1cbed223-5e9a-4be3-8b8f-72004bc0592c" providerId="AD" clId="Web-{7584C4ED-D514-A829-D758-65489725C37B}" dt="2024-10-18T17:36:53.690" v="604"/>
          <ac:spMkLst>
            <pc:docMk/>
            <pc:sldMk cId="0" sldId="356"/>
            <ac:spMk id="3" creationId="{00000000-0000-0000-0000-000000000000}"/>
          </ac:spMkLst>
        </pc:spChg>
      </pc:sldChg>
      <pc:sldChg chg="modSp add del mod setBg modClrScheme chgLayout">
        <pc:chgData name="Templeman, James" userId="S::jtempleman@health.ucsd.edu::1cbed223-5e9a-4be3-8b8f-72004bc0592c" providerId="AD" clId="Web-{7584C4ED-D514-A829-D758-65489725C37B}" dt="2024-10-18T18:20:18.385" v="1150"/>
        <pc:sldMkLst>
          <pc:docMk/>
          <pc:sldMk cId="0" sldId="357"/>
        </pc:sldMkLst>
        <pc:spChg chg="mod ord">
          <ac:chgData name="Templeman, James" userId="S::jtempleman@health.ucsd.edu::1cbed223-5e9a-4be3-8b8f-72004bc0592c" providerId="AD" clId="Web-{7584C4ED-D514-A829-D758-65489725C37B}" dt="2024-10-18T17:36:53.690" v="604"/>
          <ac:spMkLst>
            <pc:docMk/>
            <pc:sldMk cId="0" sldId="357"/>
            <ac:spMk id="2" creationId="{00000000-0000-0000-0000-000000000000}"/>
          </ac:spMkLst>
        </pc:spChg>
      </pc:sldChg>
      <pc:sldChg chg="modSp add del mod setBg modClrScheme chgLayout">
        <pc:chgData name="Templeman, James" userId="S::jtempleman@health.ucsd.edu::1cbed223-5e9a-4be3-8b8f-72004bc0592c" providerId="AD" clId="Web-{7584C4ED-D514-A829-D758-65489725C37B}" dt="2024-10-18T18:20:18.385" v="1149"/>
        <pc:sldMkLst>
          <pc:docMk/>
          <pc:sldMk cId="0" sldId="358"/>
        </pc:sldMkLst>
        <pc:spChg chg="mod ord">
          <ac:chgData name="Templeman, James" userId="S::jtempleman@health.ucsd.edu::1cbed223-5e9a-4be3-8b8f-72004bc0592c" providerId="AD" clId="Web-{7584C4ED-D514-A829-D758-65489725C37B}" dt="2024-10-18T17:36:53.690" v="604"/>
          <ac:spMkLst>
            <pc:docMk/>
            <pc:sldMk cId="0" sldId="358"/>
            <ac:spMk id="3" creationId="{00000000-0000-0000-0000-000000000000}"/>
          </ac:spMkLst>
        </pc:spChg>
        <pc:spChg chg="mod">
          <ac:chgData name="Templeman, James" userId="S::jtempleman@health.ucsd.edu::1cbed223-5e9a-4be3-8b8f-72004bc0592c" providerId="AD" clId="Web-{7584C4ED-D514-A829-D758-65489725C37B}" dt="2024-10-18T17:38:17.301" v="690" actId="1076"/>
          <ac:spMkLst>
            <pc:docMk/>
            <pc:sldMk cId="0" sldId="358"/>
            <ac:spMk id="4" creationId="{00000000-0000-0000-0000-000000000000}"/>
          </ac:spMkLst>
        </pc:spChg>
      </pc:sldChg>
      <pc:sldChg chg="modSp add del mod setBg modClrScheme chgLayout">
        <pc:chgData name="Templeman, James" userId="S::jtempleman@health.ucsd.edu::1cbed223-5e9a-4be3-8b8f-72004bc0592c" providerId="AD" clId="Web-{7584C4ED-D514-A829-D758-65489725C37B}" dt="2024-10-18T18:20:18.385" v="1148"/>
        <pc:sldMkLst>
          <pc:docMk/>
          <pc:sldMk cId="0" sldId="359"/>
        </pc:sldMkLst>
        <pc:spChg chg="mod ord">
          <ac:chgData name="Templeman, James" userId="S::jtempleman@health.ucsd.edu::1cbed223-5e9a-4be3-8b8f-72004bc0592c" providerId="AD" clId="Web-{7584C4ED-D514-A829-D758-65489725C37B}" dt="2024-10-18T17:36:53.690" v="604"/>
          <ac:spMkLst>
            <pc:docMk/>
            <pc:sldMk cId="0" sldId="359"/>
            <ac:spMk id="2" creationId="{00000000-0000-0000-0000-000000000000}"/>
          </ac:spMkLst>
        </pc:spChg>
      </pc:sldChg>
      <pc:sldChg chg="modSp add del mod setBg modClrScheme chgLayout">
        <pc:chgData name="Templeman, James" userId="S::jtempleman@health.ucsd.edu::1cbed223-5e9a-4be3-8b8f-72004bc0592c" providerId="AD" clId="Web-{7584C4ED-D514-A829-D758-65489725C37B}" dt="2024-10-18T18:20:18.385" v="1147"/>
        <pc:sldMkLst>
          <pc:docMk/>
          <pc:sldMk cId="0" sldId="360"/>
        </pc:sldMkLst>
        <pc:spChg chg="mod ord">
          <ac:chgData name="Templeman, James" userId="S::jtempleman@health.ucsd.edu::1cbed223-5e9a-4be3-8b8f-72004bc0592c" providerId="AD" clId="Web-{7584C4ED-D514-A829-D758-65489725C37B}" dt="2024-10-18T17:36:53.690" v="604"/>
          <ac:spMkLst>
            <pc:docMk/>
            <pc:sldMk cId="0" sldId="360"/>
            <ac:spMk id="3" creationId="{00000000-0000-0000-0000-000000000000}"/>
          </ac:spMkLst>
        </pc:spChg>
      </pc:sldChg>
      <pc:sldChg chg="modSp add del mod setBg modClrScheme chgLayout">
        <pc:chgData name="Templeman, James" userId="S::jtempleman@health.ucsd.edu::1cbed223-5e9a-4be3-8b8f-72004bc0592c" providerId="AD" clId="Web-{7584C4ED-D514-A829-D758-65489725C37B}" dt="2024-10-18T18:20:18.385" v="1146"/>
        <pc:sldMkLst>
          <pc:docMk/>
          <pc:sldMk cId="0" sldId="361"/>
        </pc:sldMkLst>
        <pc:spChg chg="mod ord">
          <ac:chgData name="Templeman, James" userId="S::jtempleman@health.ucsd.edu::1cbed223-5e9a-4be3-8b8f-72004bc0592c" providerId="AD" clId="Web-{7584C4ED-D514-A829-D758-65489725C37B}" dt="2024-10-18T17:36:53.690" v="604"/>
          <ac:spMkLst>
            <pc:docMk/>
            <pc:sldMk cId="0" sldId="361"/>
            <ac:spMk id="2" creationId="{00000000-0000-0000-0000-000000000000}"/>
          </ac:spMkLst>
        </pc:spChg>
      </pc:sldChg>
      <pc:sldChg chg="modSp add del mod setBg modClrScheme chgLayout">
        <pc:chgData name="Templeman, James" userId="S::jtempleman@health.ucsd.edu::1cbed223-5e9a-4be3-8b8f-72004bc0592c" providerId="AD" clId="Web-{7584C4ED-D514-A829-D758-65489725C37B}" dt="2024-10-18T18:20:18.385" v="1145"/>
        <pc:sldMkLst>
          <pc:docMk/>
          <pc:sldMk cId="0" sldId="362"/>
        </pc:sldMkLst>
        <pc:spChg chg="mod ord">
          <ac:chgData name="Templeman, James" userId="S::jtempleman@health.ucsd.edu::1cbed223-5e9a-4be3-8b8f-72004bc0592c" providerId="AD" clId="Web-{7584C4ED-D514-A829-D758-65489725C37B}" dt="2024-10-18T17:36:53.690" v="604"/>
          <ac:spMkLst>
            <pc:docMk/>
            <pc:sldMk cId="0" sldId="362"/>
            <ac:spMk id="3" creationId="{00000000-0000-0000-0000-000000000000}"/>
          </ac:spMkLst>
        </pc:spChg>
      </pc:sldChg>
      <pc:sldChg chg="modSp add mod setBg modClrScheme chgLayout">
        <pc:chgData name="Templeman, James" userId="S::jtempleman@health.ucsd.edu::1cbed223-5e9a-4be3-8b8f-72004bc0592c" providerId="AD" clId="Web-{7584C4ED-D514-A829-D758-65489725C37B}" dt="2024-10-18T17:38:01.114" v="661"/>
        <pc:sldMkLst>
          <pc:docMk/>
          <pc:sldMk cId="109857222" sldId="380"/>
        </pc:sldMkLst>
        <pc:spChg chg="mod ord">
          <ac:chgData name="Templeman, James" userId="S::jtempleman@health.ucsd.edu::1cbed223-5e9a-4be3-8b8f-72004bc0592c" providerId="AD" clId="Web-{7584C4ED-D514-A829-D758-65489725C37B}" dt="2024-10-18T17:36:53.690" v="604"/>
          <ac:spMkLst>
            <pc:docMk/>
            <pc:sldMk cId="109857222" sldId="380"/>
            <ac:spMk id="2" creationId="{00000000-0000-0000-0000-000000000000}"/>
          </ac:spMkLst>
        </pc:spChg>
        <pc:spChg chg="mod ord">
          <ac:chgData name="Templeman, James" userId="S::jtempleman@health.ucsd.edu::1cbed223-5e9a-4be3-8b8f-72004bc0592c" providerId="AD" clId="Web-{7584C4ED-D514-A829-D758-65489725C37B}" dt="2024-10-18T17:36:53.690" v="604"/>
          <ac:spMkLst>
            <pc:docMk/>
            <pc:sldMk cId="109857222" sldId="380"/>
            <ac:spMk id="3" creationId="{00000000-0000-0000-0000-000000000000}"/>
          </ac:spMkLst>
        </pc:spChg>
      </pc:sldChg>
      <pc:sldChg chg="delSp modSp add mod replId setBg modClrScheme chgLayout">
        <pc:chgData name="Templeman, James" userId="S::jtempleman@health.ucsd.edu::1cbed223-5e9a-4be3-8b8f-72004bc0592c" providerId="AD" clId="Web-{7584C4ED-D514-A829-D758-65489725C37B}" dt="2024-10-18T18:27:52.066" v="1315" actId="20577"/>
        <pc:sldMkLst>
          <pc:docMk/>
          <pc:sldMk cId="4131506192" sldId="381"/>
        </pc:sldMkLst>
        <pc:spChg chg="mod ord">
          <ac:chgData name="Templeman, James" userId="S::jtempleman@health.ucsd.edu::1cbed223-5e9a-4be3-8b8f-72004bc0592c" providerId="AD" clId="Web-{7584C4ED-D514-A829-D758-65489725C37B}" dt="2024-10-18T18:27:34.315" v="1313" actId="1076"/>
          <ac:spMkLst>
            <pc:docMk/>
            <pc:sldMk cId="4131506192" sldId="381"/>
            <ac:spMk id="2" creationId="{00000000-0000-0000-0000-000000000000}"/>
          </ac:spMkLst>
        </pc:spChg>
        <pc:spChg chg="mod">
          <ac:chgData name="Templeman, James" userId="S::jtempleman@health.ucsd.edu::1cbed223-5e9a-4be3-8b8f-72004bc0592c" providerId="AD" clId="Web-{7584C4ED-D514-A829-D758-65489725C37B}" dt="2024-10-18T18:27:52.066" v="1315" actId="20577"/>
          <ac:spMkLst>
            <pc:docMk/>
            <pc:sldMk cId="4131506192" sldId="381"/>
            <ac:spMk id="3" creationId="{00000000-0000-0000-0000-000000000000}"/>
          </ac:spMkLst>
        </pc:spChg>
        <pc:picChg chg="mod">
          <ac:chgData name="Templeman, James" userId="S::jtempleman@health.ucsd.edu::1cbed223-5e9a-4be3-8b8f-72004bc0592c" providerId="AD" clId="Web-{7584C4ED-D514-A829-D758-65489725C37B}" dt="2024-10-18T15:32:19.713" v="203" actId="1076"/>
          <ac:picMkLst>
            <pc:docMk/>
            <pc:sldMk cId="4131506192" sldId="381"/>
            <ac:picMk id="4" creationId="{022D37FF-03BE-0C53-EE52-0E656D5792C9}"/>
          </ac:picMkLst>
        </pc:picChg>
        <pc:picChg chg="del">
          <ac:chgData name="Templeman, James" userId="S::jtempleman@health.ucsd.edu::1cbed223-5e9a-4be3-8b8f-72004bc0592c" providerId="AD" clId="Web-{7584C4ED-D514-A829-D758-65489725C37B}" dt="2024-10-18T15:31:29.635" v="190"/>
          <ac:picMkLst>
            <pc:docMk/>
            <pc:sldMk cId="4131506192" sldId="381"/>
            <ac:picMk id="5" creationId="{1959992B-070D-9A41-B21C-EBCD26602D19}"/>
          </ac:picMkLst>
        </pc:picChg>
        <pc:picChg chg="del">
          <ac:chgData name="Templeman, James" userId="S::jtempleman@health.ucsd.edu::1cbed223-5e9a-4be3-8b8f-72004bc0592c" providerId="AD" clId="Web-{7584C4ED-D514-A829-D758-65489725C37B}" dt="2024-10-18T15:31:52.010" v="200"/>
          <ac:picMkLst>
            <pc:docMk/>
            <pc:sldMk cId="4131506192" sldId="381"/>
            <ac:picMk id="6" creationId="{AAEB1E20-E0EE-B491-3640-14694C5CBB20}"/>
          </ac:picMkLst>
        </pc:picChg>
        <pc:picChg chg="del mod">
          <ac:chgData name="Templeman, James" userId="S::jtempleman@health.ucsd.edu::1cbed223-5e9a-4be3-8b8f-72004bc0592c" providerId="AD" clId="Web-{7584C4ED-D514-A829-D758-65489725C37B}" dt="2024-10-18T15:32:09.932" v="202"/>
          <ac:picMkLst>
            <pc:docMk/>
            <pc:sldMk cId="4131506192" sldId="381"/>
            <ac:picMk id="7" creationId="{8565AAEA-F87D-571B-1E2A-7103B31CACE7}"/>
          </ac:picMkLst>
        </pc:picChg>
      </pc:sldChg>
      <pc:sldChg chg="addSp delSp modSp new mod ord setBg modClrScheme addAnim delAnim modAnim delDesignElem chgLayout">
        <pc:chgData name="Templeman, James" userId="S::jtempleman@health.ucsd.edu::1cbed223-5e9a-4be3-8b8f-72004bc0592c" providerId="AD" clId="Web-{7584C4ED-D514-A829-D758-65489725C37B}" dt="2024-10-18T17:38:01.207" v="663"/>
        <pc:sldMkLst>
          <pc:docMk/>
          <pc:sldMk cId="1341209194" sldId="382"/>
        </pc:sldMkLst>
        <pc:spChg chg="del mod">
          <ac:chgData name="Templeman, James" userId="S::jtempleman@health.ucsd.edu::1cbed223-5e9a-4be3-8b8f-72004bc0592c" providerId="AD" clId="Web-{7584C4ED-D514-A829-D758-65489725C37B}" dt="2024-10-18T15:35:21.247" v="274"/>
          <ac:spMkLst>
            <pc:docMk/>
            <pc:sldMk cId="1341209194" sldId="382"/>
            <ac:spMk id="2" creationId="{B60D28C2-299A-F79C-8D8F-EAFB52BA6D6B}"/>
          </ac:spMkLst>
        </pc:spChg>
        <pc:spChg chg="mod ord">
          <ac:chgData name="Templeman, James" userId="S::jtempleman@health.ucsd.edu::1cbed223-5e9a-4be3-8b8f-72004bc0592c" providerId="AD" clId="Web-{7584C4ED-D514-A829-D758-65489725C37B}" dt="2024-10-18T17:36:53.690" v="604"/>
          <ac:spMkLst>
            <pc:docMk/>
            <pc:sldMk cId="1341209194" sldId="382"/>
            <ac:spMk id="3" creationId="{AF96F855-15C1-9CF1-0A85-0CB04DB5EF95}"/>
          </ac:spMkLst>
        </pc:spChg>
        <pc:spChg chg="add mod">
          <ac:chgData name="Templeman, James" userId="S::jtempleman@health.ucsd.edu::1cbed223-5e9a-4be3-8b8f-72004bc0592c" providerId="AD" clId="Web-{7584C4ED-D514-A829-D758-65489725C37B}" dt="2024-10-18T15:37:43.031" v="348" actId="1076"/>
          <ac:spMkLst>
            <pc:docMk/>
            <pc:sldMk cId="1341209194" sldId="382"/>
            <ac:spMk id="7" creationId="{94F3A4B0-6ADD-031D-5BEF-97F5E934FA50}"/>
          </ac:spMkLst>
        </pc:spChg>
        <pc:spChg chg="add mod">
          <ac:chgData name="Templeman, James" userId="S::jtempleman@health.ucsd.edu::1cbed223-5e9a-4be3-8b8f-72004bc0592c" providerId="AD" clId="Web-{7584C4ED-D514-A829-D758-65489725C37B}" dt="2024-10-18T15:37:46.843" v="349" actId="1076"/>
          <ac:spMkLst>
            <pc:docMk/>
            <pc:sldMk cId="1341209194" sldId="382"/>
            <ac:spMk id="9" creationId="{CB7BE8F9-441D-F83A-0201-A5AD0FEA26BA}"/>
          </ac:spMkLst>
        </pc:spChg>
        <pc:spChg chg="add del">
          <ac:chgData name="Templeman, James" userId="S::jtempleman@health.ucsd.edu::1cbed223-5e9a-4be3-8b8f-72004bc0592c" providerId="AD" clId="Web-{7584C4ED-D514-A829-D758-65489725C37B}" dt="2024-10-18T17:36:53.690" v="604"/>
          <ac:spMkLst>
            <pc:docMk/>
            <pc:sldMk cId="1341209194" sldId="382"/>
            <ac:spMk id="10" creationId="{B712E947-0734-45F9-9C4F-41114EC3A33E}"/>
          </ac:spMkLst>
        </pc:spChg>
        <pc:spChg chg="add del">
          <ac:chgData name="Templeman, James" userId="S::jtempleman@health.ucsd.edu::1cbed223-5e9a-4be3-8b8f-72004bc0592c" providerId="AD" clId="Web-{7584C4ED-D514-A829-D758-65489725C37B}" dt="2024-10-18T17:36:53.690" v="604"/>
          <ac:spMkLst>
            <pc:docMk/>
            <pc:sldMk cId="1341209194" sldId="382"/>
            <ac:spMk id="12" creationId="{5A65989E-BBD5-44D7-AA86-7AFD5D46BBC0}"/>
          </ac:spMkLst>
        </pc:spChg>
        <pc:spChg chg="add del">
          <ac:chgData name="Templeman, James" userId="S::jtempleman@health.ucsd.edu::1cbed223-5e9a-4be3-8b8f-72004bc0592c" providerId="AD" clId="Web-{7584C4ED-D514-A829-D758-65489725C37B}" dt="2024-10-18T17:36:53.690" v="604"/>
          <ac:spMkLst>
            <pc:docMk/>
            <pc:sldMk cId="1341209194" sldId="382"/>
            <ac:spMk id="14" creationId="{231A2881-D8D7-4A7D-ACA3-E9F849F853D8}"/>
          </ac:spMkLst>
        </pc:spChg>
        <pc:picChg chg="add mod">
          <ac:chgData name="Templeman, James" userId="S::jtempleman@health.ucsd.edu::1cbed223-5e9a-4be3-8b8f-72004bc0592c" providerId="AD" clId="Web-{7584C4ED-D514-A829-D758-65489725C37B}" dt="2024-10-18T15:38:12.703" v="353" actId="1076"/>
          <ac:picMkLst>
            <pc:docMk/>
            <pc:sldMk cId="1341209194" sldId="382"/>
            <ac:picMk id="4" creationId="{D40F12EA-C513-E58D-3CA3-4C42468BF2E9}"/>
          </ac:picMkLst>
        </pc:picChg>
        <pc:picChg chg="add mod">
          <ac:chgData name="Templeman, James" userId="S::jtempleman@health.ucsd.edu::1cbed223-5e9a-4be3-8b8f-72004bc0592c" providerId="AD" clId="Web-{7584C4ED-D514-A829-D758-65489725C37B}" dt="2024-10-18T15:39:13.001" v="358" actId="14100"/>
          <ac:picMkLst>
            <pc:docMk/>
            <pc:sldMk cId="1341209194" sldId="382"/>
            <ac:picMk id="5" creationId="{861CFA20-31B2-6699-3FA7-9EFCDF2E9E0F}"/>
          </ac:picMkLst>
        </pc:picChg>
        <pc:picChg chg="add mod">
          <ac:chgData name="Templeman, James" userId="S::jtempleman@health.ucsd.edu::1cbed223-5e9a-4be3-8b8f-72004bc0592c" providerId="AD" clId="Web-{7584C4ED-D514-A829-D758-65489725C37B}" dt="2024-10-18T15:39:16.985" v="359" actId="14100"/>
          <ac:picMkLst>
            <pc:docMk/>
            <pc:sldMk cId="1341209194" sldId="382"/>
            <ac:picMk id="11" creationId="{9491DA55-6FA0-69F1-A241-65B11DC9F150}"/>
          </ac:picMkLst>
        </pc:picChg>
      </pc:sldChg>
      <pc:sldChg chg="addSp delSp modSp add replId">
        <pc:chgData name="Templeman, James" userId="S::jtempleman@health.ucsd.edu::1cbed223-5e9a-4be3-8b8f-72004bc0592c" providerId="AD" clId="Web-{7584C4ED-D514-A829-D758-65489725C37B}" dt="2024-10-18T17:53:55.727" v="827" actId="20577"/>
        <pc:sldMkLst>
          <pc:docMk/>
          <pc:sldMk cId="2326884508" sldId="383"/>
        </pc:sldMkLst>
        <pc:spChg chg="mod">
          <ac:chgData name="Templeman, James" userId="S::jtempleman@health.ucsd.edu::1cbed223-5e9a-4be3-8b8f-72004bc0592c" providerId="AD" clId="Web-{7584C4ED-D514-A829-D758-65489725C37B}" dt="2024-10-18T17:52:16.616" v="819" actId="1076"/>
          <ac:spMkLst>
            <pc:docMk/>
            <pc:sldMk cId="2326884508" sldId="383"/>
            <ac:spMk id="2" creationId="{00000000-0000-0000-0000-000000000000}"/>
          </ac:spMkLst>
        </pc:spChg>
        <pc:spChg chg="mod">
          <ac:chgData name="Templeman, James" userId="S::jtempleman@health.ucsd.edu::1cbed223-5e9a-4be3-8b8f-72004bc0592c" providerId="AD" clId="Web-{7584C4ED-D514-A829-D758-65489725C37B}" dt="2024-10-18T17:53:55.727" v="827" actId="20577"/>
          <ac:spMkLst>
            <pc:docMk/>
            <pc:sldMk cId="2326884508" sldId="383"/>
            <ac:spMk id="3" creationId="{00000000-0000-0000-0000-000000000000}"/>
          </ac:spMkLst>
        </pc:spChg>
        <pc:picChg chg="add mod">
          <ac:chgData name="Templeman, James" userId="S::jtempleman@health.ucsd.edu::1cbed223-5e9a-4be3-8b8f-72004bc0592c" providerId="AD" clId="Web-{7584C4ED-D514-A829-D758-65489725C37B}" dt="2024-10-18T17:53:40.430" v="824" actId="1076"/>
          <ac:picMkLst>
            <pc:docMk/>
            <pc:sldMk cId="2326884508" sldId="383"/>
            <ac:picMk id="4" creationId="{1D4DC242-5822-9870-1E3E-31553C545FE2}"/>
          </ac:picMkLst>
        </pc:picChg>
        <pc:picChg chg="del mod">
          <ac:chgData name="Templeman, James" userId="S::jtempleman@health.ucsd.edu::1cbed223-5e9a-4be3-8b8f-72004bc0592c" providerId="AD" clId="Web-{7584C4ED-D514-A829-D758-65489725C37B}" dt="2024-10-18T17:52:26.741" v="821"/>
          <ac:picMkLst>
            <pc:docMk/>
            <pc:sldMk cId="2326884508" sldId="383"/>
            <ac:picMk id="7" creationId="{8565AAEA-F87D-571B-1E2A-7103B31CACE7}"/>
          </ac:picMkLst>
        </pc:picChg>
      </pc:sldChg>
      <pc:sldChg chg="delSp modSp add del replId">
        <pc:chgData name="Templeman, James" userId="S::jtempleman@health.ucsd.edu::1cbed223-5e9a-4be3-8b8f-72004bc0592c" providerId="AD" clId="Web-{7584C4ED-D514-A829-D758-65489725C37B}" dt="2024-10-18T18:20:18.400" v="1155"/>
        <pc:sldMkLst>
          <pc:docMk/>
          <pc:sldMk cId="1930496309" sldId="384"/>
        </pc:sldMkLst>
        <pc:spChg chg="mod">
          <ac:chgData name="Templeman, James" userId="S::jtempleman@health.ucsd.edu::1cbed223-5e9a-4be3-8b8f-72004bc0592c" providerId="AD" clId="Web-{7584C4ED-D514-A829-D758-65489725C37B}" dt="2024-10-18T18:09:59.528" v="1024" actId="20577"/>
          <ac:spMkLst>
            <pc:docMk/>
            <pc:sldMk cId="1930496309" sldId="384"/>
            <ac:spMk id="6" creationId="{00000000-0000-0000-0000-000000000000}"/>
          </ac:spMkLst>
        </pc:spChg>
        <pc:spChg chg="mod">
          <ac:chgData name="Templeman, James" userId="S::jtempleman@health.ucsd.edu::1cbed223-5e9a-4be3-8b8f-72004bc0592c" providerId="AD" clId="Web-{7584C4ED-D514-A829-D758-65489725C37B}" dt="2024-10-18T18:13:51.970" v="1093" actId="1076"/>
          <ac:spMkLst>
            <pc:docMk/>
            <pc:sldMk cId="1930496309" sldId="384"/>
            <ac:spMk id="7" creationId="{00000000-0000-0000-0000-000000000000}"/>
          </ac:spMkLst>
        </pc:spChg>
        <pc:grpChg chg="mod">
          <ac:chgData name="Templeman, James" userId="S::jtempleman@health.ucsd.edu::1cbed223-5e9a-4be3-8b8f-72004bc0592c" providerId="AD" clId="Web-{7584C4ED-D514-A829-D758-65489725C37B}" dt="2024-10-18T18:10:08.185" v="1028" actId="14100"/>
          <ac:grpSpMkLst>
            <pc:docMk/>
            <pc:sldMk cId="1930496309" sldId="384"/>
            <ac:grpSpMk id="3" creationId="{00000000-0000-0000-0000-000000000000}"/>
          </ac:grpSpMkLst>
        </pc:grpChg>
        <pc:picChg chg="mod">
          <ac:chgData name="Templeman, James" userId="S::jtempleman@health.ucsd.edu::1cbed223-5e9a-4be3-8b8f-72004bc0592c" providerId="AD" clId="Web-{7584C4ED-D514-A829-D758-65489725C37B}" dt="2024-10-18T18:10:15.278" v="1030" actId="14100"/>
          <ac:picMkLst>
            <pc:docMk/>
            <pc:sldMk cId="1930496309" sldId="384"/>
            <ac:picMk id="8" creationId="{00000000-0000-0000-0000-000000000000}"/>
          </ac:picMkLst>
        </pc:picChg>
        <pc:picChg chg="del">
          <ac:chgData name="Templeman, James" userId="S::jtempleman@health.ucsd.edu::1cbed223-5e9a-4be3-8b8f-72004bc0592c" providerId="AD" clId="Web-{7584C4ED-D514-A829-D758-65489725C37B}" dt="2024-10-18T18:09:55.231" v="1022"/>
          <ac:picMkLst>
            <pc:docMk/>
            <pc:sldMk cId="1930496309" sldId="384"/>
            <ac:picMk id="9" creationId="{2561F82B-0234-D740-0CC0-4F546877F3C5}"/>
          </ac:picMkLst>
        </pc:picChg>
      </pc:sldChg>
      <pc:sldChg chg="addSp delSp modSp add replId addAnim">
        <pc:chgData name="Templeman, James" userId="S::jtempleman@health.ucsd.edu::1cbed223-5e9a-4be3-8b8f-72004bc0592c" providerId="AD" clId="Web-{7584C4ED-D514-A829-D758-65489725C37B}" dt="2024-10-18T18:26:23.408" v="1308"/>
        <pc:sldMkLst>
          <pc:docMk/>
          <pc:sldMk cId="3308914403" sldId="384"/>
        </pc:sldMkLst>
        <pc:spChg chg="mod">
          <ac:chgData name="Templeman, James" userId="S::jtempleman@health.ucsd.edu::1cbed223-5e9a-4be3-8b8f-72004bc0592c" providerId="AD" clId="Web-{7584C4ED-D514-A829-D758-65489725C37B}" dt="2024-10-18T18:24:08.624" v="1292" actId="1076"/>
          <ac:spMkLst>
            <pc:docMk/>
            <pc:sldMk cId="3308914403" sldId="384"/>
            <ac:spMk id="3" creationId="{00000000-0000-0000-0000-000000000000}"/>
          </ac:spMkLst>
        </pc:spChg>
        <pc:spChg chg="add mod">
          <ac:chgData name="Templeman, James" userId="S::jtempleman@health.ucsd.edu::1cbed223-5e9a-4be3-8b8f-72004bc0592c" providerId="AD" clId="Web-{7584C4ED-D514-A829-D758-65489725C37B}" dt="2024-10-18T18:24:04.780" v="1291" actId="1076"/>
          <ac:spMkLst>
            <pc:docMk/>
            <pc:sldMk cId="3308914403" sldId="384"/>
            <ac:spMk id="5" creationId="{B5925202-7610-113E-9D7A-AA2C7DEC72E7}"/>
          </ac:spMkLst>
        </pc:spChg>
        <pc:spChg chg="add mod">
          <ac:chgData name="Templeman, James" userId="S::jtempleman@health.ucsd.edu::1cbed223-5e9a-4be3-8b8f-72004bc0592c" providerId="AD" clId="Web-{7584C4ED-D514-A829-D758-65489725C37B}" dt="2024-10-18T18:24:31.671" v="1297" actId="14100"/>
          <ac:spMkLst>
            <pc:docMk/>
            <pc:sldMk cId="3308914403" sldId="384"/>
            <ac:spMk id="7" creationId="{CB3A2CFA-EFC5-B801-177C-87D24CDB8001}"/>
          </ac:spMkLst>
        </pc:spChg>
        <pc:picChg chg="del">
          <ac:chgData name="Templeman, James" userId="S::jtempleman@health.ucsd.edu::1cbed223-5e9a-4be3-8b8f-72004bc0592c" providerId="AD" clId="Web-{7584C4ED-D514-A829-D758-65489725C37B}" dt="2024-10-18T18:20:47.995" v="1165"/>
          <ac:picMkLst>
            <pc:docMk/>
            <pc:sldMk cId="3308914403" sldId="384"/>
            <ac:picMk id="4" creationId="{00000000-0000-0000-0000-000000000000}"/>
          </ac:picMkLst>
        </pc:picChg>
        <pc:picChg chg="add del mod">
          <ac:chgData name="Templeman, James" userId="S::jtempleman@health.ucsd.edu::1cbed223-5e9a-4be3-8b8f-72004bc0592c" providerId="AD" clId="Web-{7584C4ED-D514-A829-D758-65489725C37B}" dt="2024-10-18T18:25:32.594" v="1302"/>
          <ac:picMkLst>
            <pc:docMk/>
            <pc:sldMk cId="3308914403" sldId="384"/>
            <ac:picMk id="8" creationId="{779934FB-1B9F-7BAD-8459-77BD12DB64AA}"/>
          </ac:picMkLst>
        </pc:picChg>
        <pc:picChg chg="add mod">
          <ac:chgData name="Templeman, James" userId="S::jtempleman@health.ucsd.edu::1cbed223-5e9a-4be3-8b8f-72004bc0592c" providerId="AD" clId="Web-{7584C4ED-D514-A829-D758-65489725C37B}" dt="2024-10-18T18:26:14.267" v="1306" actId="1076"/>
          <ac:picMkLst>
            <pc:docMk/>
            <pc:sldMk cId="3308914403" sldId="384"/>
            <ac:picMk id="9" creationId="{77F60263-4BA4-16DE-D0D1-D96FCDE9DFC7}"/>
          </ac:picMkLst>
        </pc:picChg>
      </pc:sldChg>
      <pc:sldChg chg="add del replId">
        <pc:chgData name="Templeman, James" userId="S::jtempleman@health.ucsd.edu::1cbed223-5e9a-4be3-8b8f-72004bc0592c" providerId="AD" clId="Web-{7584C4ED-D514-A829-D758-65489725C37B}" dt="2024-10-18T18:11:24.014" v="1044"/>
        <pc:sldMkLst>
          <pc:docMk/>
          <pc:sldMk cId="1521257097" sldId="385"/>
        </pc:sldMkLst>
      </pc:sldChg>
      <pc:sldMasterChg chg="add del addSldLayout delSldLayout">
        <pc:chgData name="Templeman, James" userId="S::jtempleman@health.ucsd.edu::1cbed223-5e9a-4be3-8b8f-72004bc0592c" providerId="AD" clId="Web-{7584C4ED-D514-A829-D758-65489725C37B}" dt="2024-10-18T17:36:53.690" v="604"/>
        <pc:sldMasterMkLst>
          <pc:docMk/>
          <pc:sldMasterMk cId="2460954070" sldId="2147483660"/>
        </pc:sldMasterMkLst>
        <pc:sldLayoutChg chg="add del">
          <pc:chgData name="Templeman, James" userId="S::jtempleman@health.ucsd.edu::1cbed223-5e9a-4be3-8b8f-72004bc0592c" providerId="AD" clId="Web-{7584C4ED-D514-A829-D758-65489725C37B}" dt="2024-10-18T17:36:53.690" v="604"/>
          <pc:sldLayoutMkLst>
            <pc:docMk/>
            <pc:sldMasterMk cId="2460954070" sldId="2147483660"/>
            <pc:sldLayoutMk cId="2385387890" sldId="2147483661"/>
          </pc:sldLayoutMkLst>
        </pc:sldLayoutChg>
        <pc:sldLayoutChg chg="add del">
          <pc:chgData name="Templeman, James" userId="S::jtempleman@health.ucsd.edu::1cbed223-5e9a-4be3-8b8f-72004bc0592c" providerId="AD" clId="Web-{7584C4ED-D514-A829-D758-65489725C37B}" dt="2024-10-18T17:36:53.690" v="604"/>
          <pc:sldLayoutMkLst>
            <pc:docMk/>
            <pc:sldMasterMk cId="2460954070" sldId="2147483660"/>
            <pc:sldLayoutMk cId="949138452" sldId="2147483662"/>
          </pc:sldLayoutMkLst>
        </pc:sldLayoutChg>
        <pc:sldLayoutChg chg="add del">
          <pc:chgData name="Templeman, James" userId="S::jtempleman@health.ucsd.edu::1cbed223-5e9a-4be3-8b8f-72004bc0592c" providerId="AD" clId="Web-{7584C4ED-D514-A829-D758-65489725C37B}" dt="2024-10-18T17:36:53.690" v="604"/>
          <pc:sldLayoutMkLst>
            <pc:docMk/>
            <pc:sldMasterMk cId="2460954070" sldId="2147483660"/>
            <pc:sldLayoutMk cId="2591524520" sldId="2147483663"/>
          </pc:sldLayoutMkLst>
        </pc:sldLayoutChg>
        <pc:sldLayoutChg chg="add del">
          <pc:chgData name="Templeman, James" userId="S::jtempleman@health.ucsd.edu::1cbed223-5e9a-4be3-8b8f-72004bc0592c" providerId="AD" clId="Web-{7584C4ED-D514-A829-D758-65489725C37B}" dt="2024-10-18T17:36:53.690" v="604"/>
          <pc:sldLayoutMkLst>
            <pc:docMk/>
            <pc:sldMasterMk cId="2460954070" sldId="2147483660"/>
            <pc:sldLayoutMk cId="1203092039" sldId="2147483664"/>
          </pc:sldLayoutMkLst>
        </pc:sldLayoutChg>
        <pc:sldLayoutChg chg="add del">
          <pc:chgData name="Templeman, James" userId="S::jtempleman@health.ucsd.edu::1cbed223-5e9a-4be3-8b8f-72004bc0592c" providerId="AD" clId="Web-{7584C4ED-D514-A829-D758-65489725C37B}" dt="2024-10-18T17:36:53.690" v="604"/>
          <pc:sldLayoutMkLst>
            <pc:docMk/>
            <pc:sldMasterMk cId="2460954070" sldId="2147483660"/>
            <pc:sldLayoutMk cId="3733172339" sldId="2147483665"/>
          </pc:sldLayoutMkLst>
        </pc:sldLayoutChg>
        <pc:sldLayoutChg chg="add del">
          <pc:chgData name="Templeman, James" userId="S::jtempleman@health.ucsd.edu::1cbed223-5e9a-4be3-8b8f-72004bc0592c" providerId="AD" clId="Web-{7584C4ED-D514-A829-D758-65489725C37B}" dt="2024-10-18T17:36:53.690" v="604"/>
          <pc:sldLayoutMkLst>
            <pc:docMk/>
            <pc:sldMasterMk cId="2460954070" sldId="2147483660"/>
            <pc:sldLayoutMk cId="3210312558" sldId="2147483666"/>
          </pc:sldLayoutMkLst>
        </pc:sldLayoutChg>
        <pc:sldLayoutChg chg="add del">
          <pc:chgData name="Templeman, James" userId="S::jtempleman@health.ucsd.edu::1cbed223-5e9a-4be3-8b8f-72004bc0592c" providerId="AD" clId="Web-{7584C4ED-D514-A829-D758-65489725C37B}" dt="2024-10-18T17:36:53.690" v="604"/>
          <pc:sldLayoutMkLst>
            <pc:docMk/>
            <pc:sldMasterMk cId="2460954070" sldId="2147483660"/>
            <pc:sldLayoutMk cId="3146388984" sldId="2147483667"/>
          </pc:sldLayoutMkLst>
        </pc:sldLayoutChg>
        <pc:sldLayoutChg chg="add del">
          <pc:chgData name="Templeman, James" userId="S::jtempleman@health.ucsd.edu::1cbed223-5e9a-4be3-8b8f-72004bc0592c" providerId="AD" clId="Web-{7584C4ED-D514-A829-D758-65489725C37B}" dt="2024-10-18T17:36:53.690" v="604"/>
          <pc:sldLayoutMkLst>
            <pc:docMk/>
            <pc:sldMasterMk cId="2460954070" sldId="2147483660"/>
            <pc:sldLayoutMk cId="3171841454" sldId="2147483668"/>
          </pc:sldLayoutMkLst>
        </pc:sldLayoutChg>
        <pc:sldLayoutChg chg="add del">
          <pc:chgData name="Templeman, James" userId="S::jtempleman@health.ucsd.edu::1cbed223-5e9a-4be3-8b8f-72004bc0592c" providerId="AD" clId="Web-{7584C4ED-D514-A829-D758-65489725C37B}" dt="2024-10-18T17:36:53.690" v="604"/>
          <pc:sldLayoutMkLst>
            <pc:docMk/>
            <pc:sldMasterMk cId="2460954070" sldId="2147483660"/>
            <pc:sldLayoutMk cId="1718958274" sldId="2147483669"/>
          </pc:sldLayoutMkLst>
        </pc:sldLayoutChg>
        <pc:sldLayoutChg chg="add del">
          <pc:chgData name="Templeman, James" userId="S::jtempleman@health.ucsd.edu::1cbed223-5e9a-4be3-8b8f-72004bc0592c" providerId="AD" clId="Web-{7584C4ED-D514-A829-D758-65489725C37B}" dt="2024-10-18T17:36:53.690" v="604"/>
          <pc:sldLayoutMkLst>
            <pc:docMk/>
            <pc:sldMasterMk cId="2460954070" sldId="2147483660"/>
            <pc:sldLayoutMk cId="2202905451" sldId="2147483670"/>
          </pc:sldLayoutMkLst>
        </pc:sldLayoutChg>
        <pc:sldLayoutChg chg="add del">
          <pc:chgData name="Templeman, James" userId="S::jtempleman@health.ucsd.edu::1cbed223-5e9a-4be3-8b8f-72004bc0592c" providerId="AD" clId="Web-{7584C4ED-D514-A829-D758-65489725C37B}" dt="2024-10-18T17:36:53.690" v="604"/>
          <pc:sldLayoutMkLst>
            <pc:docMk/>
            <pc:sldMasterMk cId="2460954070" sldId="2147483660"/>
            <pc:sldLayoutMk cId="3479445657" sldId="2147483671"/>
          </pc:sldLayoutMkLst>
        </pc:sldLayoutChg>
        <pc:sldLayoutChg chg="add del">
          <pc:chgData name="Templeman, James" userId="S::jtempleman@health.ucsd.edu::1cbed223-5e9a-4be3-8b8f-72004bc0592c" providerId="AD" clId="Web-{7584C4ED-D514-A829-D758-65489725C37B}" dt="2024-10-18T17:36:53.690" v="604"/>
          <pc:sldLayoutMkLst>
            <pc:docMk/>
            <pc:sldMasterMk cId="2460954070" sldId="2147483660"/>
            <pc:sldLayoutMk cId="2971528756" sldId="2147483672"/>
          </pc:sldLayoutMkLst>
        </pc:sldLayoutChg>
      </pc:sldMasterChg>
      <pc:sldMasterChg chg="add del addSldLayout delSldLayout modSldLayout">
        <pc:chgData name="Templeman, James" userId="S::jtempleman@health.ucsd.edu::1cbed223-5e9a-4be3-8b8f-72004bc0592c" providerId="AD" clId="Web-{7584C4ED-D514-A829-D758-65489725C37B}" dt="2024-10-18T17:36:53.690" v="604"/>
        <pc:sldMasterMkLst>
          <pc:docMk/>
          <pc:sldMasterMk cId="1513460519" sldId="2147483673"/>
        </pc:sldMasterMkLst>
        <pc:sldLayoutChg chg="add del mod replId">
          <pc:chgData name="Templeman, James" userId="S::jtempleman@health.ucsd.edu::1cbed223-5e9a-4be3-8b8f-72004bc0592c" providerId="AD" clId="Web-{7584C4ED-D514-A829-D758-65489725C37B}" dt="2024-10-18T17:36:53.690" v="604"/>
          <pc:sldLayoutMkLst>
            <pc:docMk/>
            <pc:sldMasterMk cId="1513460519" sldId="2147483673"/>
            <pc:sldLayoutMk cId="726011044" sldId="2147483674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3.690" v="604"/>
          <pc:sldLayoutMkLst>
            <pc:docMk/>
            <pc:sldMasterMk cId="1513460519" sldId="2147483673"/>
            <pc:sldLayoutMk cId="3123347741" sldId="2147483675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3.690" v="604"/>
          <pc:sldLayoutMkLst>
            <pc:docMk/>
            <pc:sldMasterMk cId="1513460519" sldId="2147483673"/>
            <pc:sldLayoutMk cId="2042877298" sldId="2147483676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3.690" v="604"/>
          <pc:sldLayoutMkLst>
            <pc:docMk/>
            <pc:sldMasterMk cId="1513460519" sldId="2147483673"/>
            <pc:sldLayoutMk cId="3487982222" sldId="2147483677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3.690" v="604"/>
          <pc:sldLayoutMkLst>
            <pc:docMk/>
            <pc:sldMasterMk cId="1513460519" sldId="2147483673"/>
            <pc:sldLayoutMk cId="1568684440" sldId="2147483678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3.690" v="604"/>
          <pc:sldLayoutMkLst>
            <pc:docMk/>
            <pc:sldMasterMk cId="1513460519" sldId="2147483673"/>
            <pc:sldLayoutMk cId="2472384027" sldId="2147483679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3.690" v="604"/>
          <pc:sldLayoutMkLst>
            <pc:docMk/>
            <pc:sldMasterMk cId="1513460519" sldId="2147483673"/>
            <pc:sldLayoutMk cId="3198740340" sldId="2147483680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3.690" v="604"/>
          <pc:sldLayoutMkLst>
            <pc:docMk/>
            <pc:sldMasterMk cId="1513460519" sldId="2147483673"/>
            <pc:sldLayoutMk cId="720750520" sldId="2147483681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3.690" v="604"/>
          <pc:sldLayoutMkLst>
            <pc:docMk/>
            <pc:sldMasterMk cId="1513460519" sldId="2147483673"/>
            <pc:sldLayoutMk cId="237910544" sldId="2147483682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3.690" v="604"/>
          <pc:sldLayoutMkLst>
            <pc:docMk/>
            <pc:sldMasterMk cId="1513460519" sldId="2147483673"/>
            <pc:sldLayoutMk cId="3811107022" sldId="2147483683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3.690" v="604"/>
          <pc:sldLayoutMkLst>
            <pc:docMk/>
            <pc:sldMasterMk cId="1513460519" sldId="2147483673"/>
            <pc:sldLayoutMk cId="1585171920" sldId="2147483684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3.690" v="604"/>
          <pc:sldLayoutMkLst>
            <pc:docMk/>
            <pc:sldMasterMk cId="1513460519" sldId="2147483673"/>
            <pc:sldLayoutMk cId="1221130387" sldId="2147483685"/>
          </pc:sldLayoutMkLst>
        </pc:sldLayoutChg>
      </pc:sldMasterChg>
      <pc:sldMasterChg chg="add del addSldLayout delSldLayout modSldLayout">
        <pc:chgData name="Templeman, James" userId="S::jtempleman@health.ucsd.edu::1cbed223-5e9a-4be3-8b8f-72004bc0592c" providerId="AD" clId="Web-{7584C4ED-D514-A829-D758-65489725C37B}" dt="2024-10-18T17:36:52.768" v="603"/>
        <pc:sldMasterMkLst>
          <pc:docMk/>
          <pc:sldMasterMk cId="3910717013" sldId="2147483686"/>
        </pc:sldMasterMkLst>
        <pc:sldLayoutChg chg="add del mod replId">
          <pc:chgData name="Templeman, James" userId="S::jtempleman@health.ucsd.edu::1cbed223-5e9a-4be3-8b8f-72004bc0592c" providerId="AD" clId="Web-{7584C4ED-D514-A829-D758-65489725C37B}" dt="2024-10-18T17:36:52.768" v="603"/>
          <pc:sldLayoutMkLst>
            <pc:docMk/>
            <pc:sldMasterMk cId="3910717013" sldId="2147483686"/>
            <pc:sldLayoutMk cId="227329729" sldId="2147483687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2.768" v="603"/>
          <pc:sldLayoutMkLst>
            <pc:docMk/>
            <pc:sldMasterMk cId="3910717013" sldId="2147483686"/>
            <pc:sldLayoutMk cId="622281148" sldId="2147483688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2.768" v="603"/>
          <pc:sldLayoutMkLst>
            <pc:docMk/>
            <pc:sldMasterMk cId="3910717013" sldId="2147483686"/>
            <pc:sldLayoutMk cId="346968371" sldId="2147483689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2.768" v="603"/>
          <pc:sldLayoutMkLst>
            <pc:docMk/>
            <pc:sldMasterMk cId="3910717013" sldId="2147483686"/>
            <pc:sldLayoutMk cId="460859372" sldId="2147483690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2.768" v="603"/>
          <pc:sldLayoutMkLst>
            <pc:docMk/>
            <pc:sldMasterMk cId="3910717013" sldId="2147483686"/>
            <pc:sldLayoutMk cId="3876648494" sldId="2147483691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2.768" v="603"/>
          <pc:sldLayoutMkLst>
            <pc:docMk/>
            <pc:sldMasterMk cId="3910717013" sldId="2147483686"/>
            <pc:sldLayoutMk cId="1157777061" sldId="2147483692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2.768" v="603"/>
          <pc:sldLayoutMkLst>
            <pc:docMk/>
            <pc:sldMasterMk cId="3910717013" sldId="2147483686"/>
            <pc:sldLayoutMk cId="3011797586" sldId="2147483693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2.768" v="603"/>
          <pc:sldLayoutMkLst>
            <pc:docMk/>
            <pc:sldMasterMk cId="3910717013" sldId="2147483686"/>
            <pc:sldLayoutMk cId="946269498" sldId="2147483694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2.768" v="603"/>
          <pc:sldLayoutMkLst>
            <pc:docMk/>
            <pc:sldMasterMk cId="3910717013" sldId="2147483686"/>
            <pc:sldLayoutMk cId="3831652754" sldId="2147483695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2.768" v="603"/>
          <pc:sldLayoutMkLst>
            <pc:docMk/>
            <pc:sldMasterMk cId="3910717013" sldId="2147483686"/>
            <pc:sldLayoutMk cId="3894397793" sldId="2147483696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2.768" v="603"/>
          <pc:sldLayoutMkLst>
            <pc:docMk/>
            <pc:sldMasterMk cId="3910717013" sldId="2147483686"/>
            <pc:sldLayoutMk cId="1813784807" sldId="2147483697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2.768" v="603"/>
          <pc:sldLayoutMkLst>
            <pc:docMk/>
            <pc:sldMasterMk cId="3910717013" sldId="2147483686"/>
            <pc:sldLayoutMk cId="3541736309" sldId="2147483698"/>
          </pc:sldLayoutMkLst>
        </pc:sldLayoutChg>
      </pc:sldMasterChg>
      <pc:sldMasterChg chg="add del addSldLayout delSldLayout modSldLayout">
        <pc:chgData name="Templeman, James" userId="S::jtempleman@health.ucsd.edu::1cbed223-5e9a-4be3-8b8f-72004bc0592c" providerId="AD" clId="Web-{7584C4ED-D514-A829-D758-65489725C37B}" dt="2024-10-18T17:36:51.815" v="602"/>
        <pc:sldMasterMkLst>
          <pc:docMk/>
          <pc:sldMasterMk cId="1703242228" sldId="2147483699"/>
        </pc:sldMasterMkLst>
        <pc:sldLayoutChg chg="add del mod replId">
          <pc:chgData name="Templeman, James" userId="S::jtempleman@health.ucsd.edu::1cbed223-5e9a-4be3-8b8f-72004bc0592c" providerId="AD" clId="Web-{7584C4ED-D514-A829-D758-65489725C37B}" dt="2024-10-18T17:36:51.815" v="602"/>
          <pc:sldLayoutMkLst>
            <pc:docMk/>
            <pc:sldMasterMk cId="1703242228" sldId="2147483699"/>
            <pc:sldLayoutMk cId="1595829640" sldId="2147483700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1.815" v="602"/>
          <pc:sldLayoutMkLst>
            <pc:docMk/>
            <pc:sldMasterMk cId="1703242228" sldId="2147483699"/>
            <pc:sldLayoutMk cId="703762108" sldId="2147483701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1.815" v="602"/>
          <pc:sldLayoutMkLst>
            <pc:docMk/>
            <pc:sldMasterMk cId="1703242228" sldId="2147483699"/>
            <pc:sldLayoutMk cId="3984670005" sldId="2147483702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1.815" v="602"/>
          <pc:sldLayoutMkLst>
            <pc:docMk/>
            <pc:sldMasterMk cId="1703242228" sldId="2147483699"/>
            <pc:sldLayoutMk cId="650873558" sldId="2147483703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1.815" v="602"/>
          <pc:sldLayoutMkLst>
            <pc:docMk/>
            <pc:sldMasterMk cId="1703242228" sldId="2147483699"/>
            <pc:sldLayoutMk cId="427892497" sldId="2147483704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1.815" v="602"/>
          <pc:sldLayoutMkLst>
            <pc:docMk/>
            <pc:sldMasterMk cId="1703242228" sldId="2147483699"/>
            <pc:sldLayoutMk cId="3077665718" sldId="2147483705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1.815" v="602"/>
          <pc:sldLayoutMkLst>
            <pc:docMk/>
            <pc:sldMasterMk cId="1703242228" sldId="2147483699"/>
            <pc:sldLayoutMk cId="3664609761" sldId="2147483706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1.815" v="602"/>
          <pc:sldLayoutMkLst>
            <pc:docMk/>
            <pc:sldMasterMk cId="1703242228" sldId="2147483699"/>
            <pc:sldLayoutMk cId="3463761962" sldId="2147483707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1.815" v="602"/>
          <pc:sldLayoutMkLst>
            <pc:docMk/>
            <pc:sldMasterMk cId="1703242228" sldId="2147483699"/>
            <pc:sldLayoutMk cId="3446017512" sldId="2147483708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1.815" v="602"/>
          <pc:sldLayoutMkLst>
            <pc:docMk/>
            <pc:sldMasterMk cId="1703242228" sldId="2147483699"/>
            <pc:sldLayoutMk cId="2887580167" sldId="2147483709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1.815" v="602"/>
          <pc:sldLayoutMkLst>
            <pc:docMk/>
            <pc:sldMasterMk cId="1703242228" sldId="2147483699"/>
            <pc:sldLayoutMk cId="636132375" sldId="2147483710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1.815" v="602"/>
          <pc:sldLayoutMkLst>
            <pc:docMk/>
            <pc:sldMasterMk cId="1703242228" sldId="2147483699"/>
            <pc:sldLayoutMk cId="3852381885" sldId="2147483711"/>
          </pc:sldLayoutMkLst>
        </pc:sldLayoutChg>
      </pc:sldMasterChg>
      <pc:sldMasterChg chg="add del addSldLayout delSldLayout modSldLayout">
        <pc:chgData name="Templeman, James" userId="S::jtempleman@health.ucsd.edu::1cbed223-5e9a-4be3-8b8f-72004bc0592c" providerId="AD" clId="Web-{7584C4ED-D514-A829-D758-65489725C37B}" dt="2024-10-18T17:36:50.893" v="601"/>
        <pc:sldMasterMkLst>
          <pc:docMk/>
          <pc:sldMasterMk cId="635935936" sldId="2147483712"/>
        </pc:sldMasterMkLst>
        <pc:sldLayoutChg chg="add del mod replId">
          <pc:chgData name="Templeman, James" userId="S::jtempleman@health.ucsd.edu::1cbed223-5e9a-4be3-8b8f-72004bc0592c" providerId="AD" clId="Web-{7584C4ED-D514-A829-D758-65489725C37B}" dt="2024-10-18T17:36:50.893" v="601"/>
          <pc:sldLayoutMkLst>
            <pc:docMk/>
            <pc:sldMasterMk cId="635935936" sldId="2147483712"/>
            <pc:sldLayoutMk cId="2650979529" sldId="2147483713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0.893" v="601"/>
          <pc:sldLayoutMkLst>
            <pc:docMk/>
            <pc:sldMasterMk cId="635935936" sldId="2147483712"/>
            <pc:sldLayoutMk cId="4072866055" sldId="2147483714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0.893" v="601"/>
          <pc:sldLayoutMkLst>
            <pc:docMk/>
            <pc:sldMasterMk cId="635935936" sldId="2147483712"/>
            <pc:sldLayoutMk cId="2417806477" sldId="2147483715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0.893" v="601"/>
          <pc:sldLayoutMkLst>
            <pc:docMk/>
            <pc:sldMasterMk cId="635935936" sldId="2147483712"/>
            <pc:sldLayoutMk cId="1850853159" sldId="2147483716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0.893" v="601"/>
          <pc:sldLayoutMkLst>
            <pc:docMk/>
            <pc:sldMasterMk cId="635935936" sldId="2147483712"/>
            <pc:sldLayoutMk cId="352666959" sldId="2147483717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0.893" v="601"/>
          <pc:sldLayoutMkLst>
            <pc:docMk/>
            <pc:sldMasterMk cId="635935936" sldId="2147483712"/>
            <pc:sldLayoutMk cId="4048460567" sldId="2147483718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0.893" v="601"/>
          <pc:sldLayoutMkLst>
            <pc:docMk/>
            <pc:sldMasterMk cId="635935936" sldId="2147483712"/>
            <pc:sldLayoutMk cId="762257513" sldId="2147483719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0.893" v="601"/>
          <pc:sldLayoutMkLst>
            <pc:docMk/>
            <pc:sldMasterMk cId="635935936" sldId="2147483712"/>
            <pc:sldLayoutMk cId="3550826483" sldId="2147483720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0.893" v="601"/>
          <pc:sldLayoutMkLst>
            <pc:docMk/>
            <pc:sldMasterMk cId="635935936" sldId="2147483712"/>
            <pc:sldLayoutMk cId="3596306038" sldId="2147483721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0.893" v="601"/>
          <pc:sldLayoutMkLst>
            <pc:docMk/>
            <pc:sldMasterMk cId="635935936" sldId="2147483712"/>
            <pc:sldLayoutMk cId="2911385657" sldId="2147483722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0.893" v="601"/>
          <pc:sldLayoutMkLst>
            <pc:docMk/>
            <pc:sldMasterMk cId="635935936" sldId="2147483712"/>
            <pc:sldLayoutMk cId="1177138869" sldId="2147483723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0.893" v="601"/>
          <pc:sldLayoutMkLst>
            <pc:docMk/>
            <pc:sldMasterMk cId="635935936" sldId="2147483712"/>
            <pc:sldLayoutMk cId="2165433532" sldId="2147483724"/>
          </pc:sldLayoutMkLst>
        </pc:sldLayoutChg>
      </pc:sldMasterChg>
      <pc:sldMasterChg chg="add del addSldLayout delSldLayout modSldLayout">
        <pc:chgData name="Templeman, James" userId="S::jtempleman@health.ucsd.edu::1cbed223-5e9a-4be3-8b8f-72004bc0592c" providerId="AD" clId="Web-{7584C4ED-D514-A829-D758-65489725C37B}" dt="2024-10-18T17:36:50.065" v="600"/>
        <pc:sldMasterMkLst>
          <pc:docMk/>
          <pc:sldMasterMk cId="3397911560" sldId="2147483725"/>
        </pc:sldMasterMkLst>
        <pc:sldLayoutChg chg="add del mod replId">
          <pc:chgData name="Templeman, James" userId="S::jtempleman@health.ucsd.edu::1cbed223-5e9a-4be3-8b8f-72004bc0592c" providerId="AD" clId="Web-{7584C4ED-D514-A829-D758-65489725C37B}" dt="2024-10-18T17:36:50.065" v="600"/>
          <pc:sldLayoutMkLst>
            <pc:docMk/>
            <pc:sldMasterMk cId="3397911560" sldId="2147483725"/>
            <pc:sldLayoutMk cId="713207244" sldId="2147483726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0.065" v="600"/>
          <pc:sldLayoutMkLst>
            <pc:docMk/>
            <pc:sldMasterMk cId="3397911560" sldId="2147483725"/>
            <pc:sldLayoutMk cId="3079613365" sldId="2147483727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0.065" v="600"/>
          <pc:sldLayoutMkLst>
            <pc:docMk/>
            <pc:sldMasterMk cId="3397911560" sldId="2147483725"/>
            <pc:sldLayoutMk cId="3886145541" sldId="2147483728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0.065" v="600"/>
          <pc:sldLayoutMkLst>
            <pc:docMk/>
            <pc:sldMasterMk cId="3397911560" sldId="2147483725"/>
            <pc:sldLayoutMk cId="4177765838" sldId="2147483729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0.065" v="600"/>
          <pc:sldLayoutMkLst>
            <pc:docMk/>
            <pc:sldMasterMk cId="3397911560" sldId="2147483725"/>
            <pc:sldLayoutMk cId="2560005589" sldId="2147483730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0.065" v="600"/>
          <pc:sldLayoutMkLst>
            <pc:docMk/>
            <pc:sldMasterMk cId="3397911560" sldId="2147483725"/>
            <pc:sldLayoutMk cId="2135124224" sldId="2147483731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0.065" v="600"/>
          <pc:sldLayoutMkLst>
            <pc:docMk/>
            <pc:sldMasterMk cId="3397911560" sldId="2147483725"/>
            <pc:sldLayoutMk cId="2534807595" sldId="2147483732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0.065" v="600"/>
          <pc:sldLayoutMkLst>
            <pc:docMk/>
            <pc:sldMasterMk cId="3397911560" sldId="2147483725"/>
            <pc:sldLayoutMk cId="1779172623" sldId="2147483733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0.065" v="600"/>
          <pc:sldLayoutMkLst>
            <pc:docMk/>
            <pc:sldMasterMk cId="3397911560" sldId="2147483725"/>
            <pc:sldLayoutMk cId="3253805066" sldId="2147483734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0.065" v="600"/>
          <pc:sldLayoutMkLst>
            <pc:docMk/>
            <pc:sldMasterMk cId="3397911560" sldId="2147483725"/>
            <pc:sldLayoutMk cId="3790549593" sldId="2147483735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0.065" v="600"/>
          <pc:sldLayoutMkLst>
            <pc:docMk/>
            <pc:sldMasterMk cId="3397911560" sldId="2147483725"/>
            <pc:sldLayoutMk cId="3662924724" sldId="2147483736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50.065" v="600"/>
          <pc:sldLayoutMkLst>
            <pc:docMk/>
            <pc:sldMasterMk cId="3397911560" sldId="2147483725"/>
            <pc:sldLayoutMk cId="845820833" sldId="2147483737"/>
          </pc:sldLayoutMkLst>
        </pc:sldLayoutChg>
      </pc:sldMasterChg>
      <pc:sldMasterChg chg="add del addSldLayout delSldLayout modSldLayout">
        <pc:chgData name="Templeman, James" userId="S::jtempleman@health.ucsd.edu::1cbed223-5e9a-4be3-8b8f-72004bc0592c" providerId="AD" clId="Web-{7584C4ED-D514-A829-D758-65489725C37B}" dt="2024-10-18T17:36:49.018" v="599"/>
        <pc:sldMasterMkLst>
          <pc:docMk/>
          <pc:sldMasterMk cId="3723886235" sldId="2147483738"/>
        </pc:sldMasterMkLst>
        <pc:sldLayoutChg chg="add del mod replId">
          <pc:chgData name="Templeman, James" userId="S::jtempleman@health.ucsd.edu::1cbed223-5e9a-4be3-8b8f-72004bc0592c" providerId="AD" clId="Web-{7584C4ED-D514-A829-D758-65489725C37B}" dt="2024-10-18T17:36:49.018" v="599"/>
          <pc:sldLayoutMkLst>
            <pc:docMk/>
            <pc:sldMasterMk cId="3723886235" sldId="2147483738"/>
            <pc:sldLayoutMk cId="349905834" sldId="2147483739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49.018" v="599"/>
          <pc:sldLayoutMkLst>
            <pc:docMk/>
            <pc:sldMasterMk cId="3723886235" sldId="2147483738"/>
            <pc:sldLayoutMk cId="4123883838" sldId="2147483740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49.018" v="599"/>
          <pc:sldLayoutMkLst>
            <pc:docMk/>
            <pc:sldMasterMk cId="3723886235" sldId="2147483738"/>
            <pc:sldLayoutMk cId="57291081" sldId="2147483741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49.018" v="599"/>
          <pc:sldLayoutMkLst>
            <pc:docMk/>
            <pc:sldMasterMk cId="3723886235" sldId="2147483738"/>
            <pc:sldLayoutMk cId="2823274464" sldId="2147483742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49.018" v="599"/>
          <pc:sldLayoutMkLst>
            <pc:docMk/>
            <pc:sldMasterMk cId="3723886235" sldId="2147483738"/>
            <pc:sldLayoutMk cId="1837471927" sldId="2147483743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49.018" v="599"/>
          <pc:sldLayoutMkLst>
            <pc:docMk/>
            <pc:sldMasterMk cId="3723886235" sldId="2147483738"/>
            <pc:sldLayoutMk cId="1067436741" sldId="2147483744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49.018" v="599"/>
          <pc:sldLayoutMkLst>
            <pc:docMk/>
            <pc:sldMasterMk cId="3723886235" sldId="2147483738"/>
            <pc:sldLayoutMk cId="3731749733" sldId="2147483745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49.018" v="599"/>
          <pc:sldLayoutMkLst>
            <pc:docMk/>
            <pc:sldMasterMk cId="3723886235" sldId="2147483738"/>
            <pc:sldLayoutMk cId="3565241865" sldId="2147483746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49.018" v="599"/>
          <pc:sldLayoutMkLst>
            <pc:docMk/>
            <pc:sldMasterMk cId="3723886235" sldId="2147483738"/>
            <pc:sldLayoutMk cId="161821502" sldId="2147483747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49.018" v="599"/>
          <pc:sldLayoutMkLst>
            <pc:docMk/>
            <pc:sldMasterMk cId="3723886235" sldId="2147483738"/>
            <pc:sldLayoutMk cId="1357389559" sldId="2147483748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49.018" v="599"/>
          <pc:sldLayoutMkLst>
            <pc:docMk/>
            <pc:sldMasterMk cId="3723886235" sldId="2147483738"/>
            <pc:sldLayoutMk cId="2837986829" sldId="2147483749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49.018" v="599"/>
          <pc:sldLayoutMkLst>
            <pc:docMk/>
            <pc:sldMasterMk cId="3723886235" sldId="2147483738"/>
            <pc:sldLayoutMk cId="2665770757" sldId="2147483750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49.018" v="599"/>
          <pc:sldLayoutMkLst>
            <pc:docMk/>
            <pc:sldMasterMk cId="3723886235" sldId="2147483738"/>
            <pc:sldLayoutMk cId="3245583354" sldId="2147483751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49.018" v="599"/>
          <pc:sldLayoutMkLst>
            <pc:docMk/>
            <pc:sldMasterMk cId="3723886235" sldId="2147483738"/>
            <pc:sldLayoutMk cId="1367990499" sldId="2147483752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49.018" v="599"/>
          <pc:sldLayoutMkLst>
            <pc:docMk/>
            <pc:sldMasterMk cId="3723886235" sldId="2147483738"/>
            <pc:sldLayoutMk cId="4260141863" sldId="2147483753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49.018" v="599"/>
          <pc:sldLayoutMkLst>
            <pc:docMk/>
            <pc:sldMasterMk cId="3723886235" sldId="2147483738"/>
            <pc:sldLayoutMk cId="1255773773" sldId="2147483754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49.018" v="599"/>
          <pc:sldLayoutMkLst>
            <pc:docMk/>
            <pc:sldMasterMk cId="3723886235" sldId="2147483738"/>
            <pc:sldLayoutMk cId="2558459758" sldId="2147483755"/>
          </pc:sldLayoutMkLst>
        </pc:sldLayoutChg>
        <pc:sldLayoutChg chg="add del mod replId">
          <pc:chgData name="Templeman, James" userId="S::jtempleman@health.ucsd.edu::1cbed223-5e9a-4be3-8b8f-72004bc0592c" providerId="AD" clId="Web-{7584C4ED-D514-A829-D758-65489725C37B}" dt="2024-10-18T17:36:49.018" v="599"/>
          <pc:sldLayoutMkLst>
            <pc:docMk/>
            <pc:sldMasterMk cId="3723886235" sldId="2147483738"/>
            <pc:sldLayoutMk cId="3911362333" sldId="2147483756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81233" y="360427"/>
            <a:ext cx="9221555" cy="8379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1">
                <a:solidFill>
                  <a:srgbClr val="3333F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1528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52651" y="844865"/>
            <a:ext cx="7884414" cy="3049906"/>
          </a:xfrm>
          <a:solidFill>
            <a:schemeClr val="accent1">
              <a:lumMod val="60000"/>
              <a:lumOff val="40000"/>
            </a:schemeClr>
          </a:solidFill>
        </p:spPr>
        <p:txBody>
          <a:bodyPr vert="horz" lIns="182880" tIns="91440" rIns="182880" bIns="91440" rtlCol="0" anchor="b">
            <a:noAutofit/>
          </a:bodyPr>
          <a:lstStyle>
            <a:defPPr>
              <a:defRPr lang="en-US"/>
            </a:defPPr>
            <a:lvl1pPr marL="0" algn="l" defTabSz="384048" rtl="0" eaLnBrk="1" latinLnBrk="0" hangingPunct="1">
              <a:defRPr sz="7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2024" algn="l" defTabSz="384048" rtl="0" eaLnBrk="1" latinLnBrk="0" hangingPunct="1">
              <a:defRPr sz="7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048" algn="l" defTabSz="384048" rtl="0" eaLnBrk="1" latinLnBrk="0" hangingPunct="1">
              <a:defRPr sz="7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76072" algn="l" defTabSz="384048" rtl="0" eaLnBrk="1" latinLnBrk="0" hangingPunct="1">
              <a:defRPr sz="7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68096" algn="l" defTabSz="384048" rtl="0" eaLnBrk="1" latinLnBrk="0" hangingPunct="1">
              <a:defRPr sz="7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60120" algn="l" defTabSz="384048" rtl="0" eaLnBrk="1" latinLnBrk="0" hangingPunct="1">
              <a:defRPr sz="7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52144" algn="l" defTabSz="384048" rtl="0" eaLnBrk="1" latinLnBrk="0" hangingPunct="1">
              <a:defRPr sz="7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44168" algn="l" defTabSz="384048" rtl="0" eaLnBrk="1" latinLnBrk="0" hangingPunct="1">
              <a:defRPr sz="7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36192" algn="l" defTabSz="384048" rtl="0" eaLnBrk="1" latinLnBrk="0" hangingPunct="1">
              <a:defRPr sz="7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en-US" sz="4900" dirty="0"/>
            </a:br>
            <a:r>
              <a:rPr lang="en-US" sz="4900" dirty="0"/>
              <a:t>Geriatric Fellows As Medical Educators</a:t>
            </a:r>
            <a:br>
              <a:rPr lang="en-US" sz="4900" dirty="0"/>
            </a:br>
            <a:r>
              <a:rPr lang="en-US" sz="5000" dirty="0">
                <a:latin typeface="Aptos Display"/>
              </a:rPr>
              <a:t>(G-FAME)</a:t>
            </a:r>
            <a:br>
              <a:rPr lang="en-US" sz="4900" dirty="0"/>
            </a:br>
            <a:endParaRPr lang="en-US" sz="495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52651" y="4835341"/>
            <a:ext cx="7884414" cy="845010"/>
          </a:xfrm>
          <a:solidFill>
            <a:schemeClr val="accent1">
              <a:lumMod val="60000"/>
              <a:lumOff val="40000"/>
            </a:schemeClr>
          </a:solidFill>
        </p:spPr>
        <p:txBody>
          <a:bodyPr vert="horz" lIns="182880" tIns="91440" rIns="182880" bIns="91440" rtlCol="0" anchor="t">
            <a:noAutofit/>
          </a:bodyPr>
          <a:lstStyle>
            <a:defPPr>
              <a:defRPr lang="en-US"/>
            </a:defPPr>
            <a:lvl1pPr marL="0" algn="l" defTabSz="384048" rtl="0" eaLnBrk="1" latinLnBrk="0" hangingPunct="1">
              <a:defRPr sz="7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2024" algn="l" defTabSz="384048" rtl="0" eaLnBrk="1" latinLnBrk="0" hangingPunct="1">
              <a:defRPr sz="7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048" algn="l" defTabSz="384048" rtl="0" eaLnBrk="1" latinLnBrk="0" hangingPunct="1">
              <a:defRPr sz="7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76072" algn="l" defTabSz="384048" rtl="0" eaLnBrk="1" latinLnBrk="0" hangingPunct="1">
              <a:defRPr sz="7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68096" algn="l" defTabSz="384048" rtl="0" eaLnBrk="1" latinLnBrk="0" hangingPunct="1">
              <a:defRPr sz="7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60120" algn="l" defTabSz="384048" rtl="0" eaLnBrk="1" latinLnBrk="0" hangingPunct="1">
              <a:defRPr sz="7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52144" algn="l" defTabSz="384048" rtl="0" eaLnBrk="1" latinLnBrk="0" hangingPunct="1">
              <a:defRPr sz="7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44168" algn="l" defTabSz="384048" rtl="0" eaLnBrk="1" latinLnBrk="0" hangingPunct="1">
              <a:defRPr sz="7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36192" algn="l" defTabSz="384048" rtl="0" eaLnBrk="1" latinLnBrk="0" hangingPunct="1">
              <a:defRPr sz="7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900" dirty="0">
                <a:latin typeface="Aptos Display"/>
              </a:rPr>
              <a:t>Session #3</a:t>
            </a:r>
          </a:p>
        </p:txBody>
      </p:sp>
      <p:pic>
        <p:nvPicPr>
          <p:cNvPr id="6" name="object 2" descr="A red and blue gradient&#10;&#10;Description automatically generated">
            <a:extLst>
              <a:ext uri="{FF2B5EF4-FFF2-40B4-BE49-F238E27FC236}">
                <a16:creationId xmlns:a16="http://schemas.microsoft.com/office/drawing/2014/main" id="{55B32065-A7D6-3AB3-7691-05D20F79C80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 rot="5400000">
            <a:off x="5885449" y="-180472"/>
            <a:ext cx="453190" cy="9184104"/>
          </a:xfrm>
          <a:prstGeom prst="rect">
            <a:avLst/>
          </a:prstGeom>
        </p:spPr>
      </p:pic>
      <p:pic>
        <p:nvPicPr>
          <p:cNvPr id="4" name="Picture 3" descr="Cool Panda">
            <a:extLst>
              <a:ext uri="{FF2B5EF4-FFF2-40B4-BE49-F238E27FC236}">
                <a16:creationId xmlns:a16="http://schemas.microsoft.com/office/drawing/2014/main" id="{254CAD45-A677-0FB0-3B56-025BFA346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444" y="2540713"/>
            <a:ext cx="4401772" cy="432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0"/>
            <a:ext cx="5334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96086" y="1413781"/>
            <a:ext cx="8528511" cy="702756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0"/>
              </a:spcBef>
            </a:pPr>
            <a:r>
              <a:rPr lang="en-US" spc="-120" dirty="0"/>
              <a:t>Today's Topic is </a:t>
            </a:r>
            <a:r>
              <a:rPr lang="en-US" b="1" spc="-120" dirty="0"/>
              <a:t>Micro-</a:t>
            </a:r>
            <a:r>
              <a:rPr lang="en-US" b="1" spc="-80" dirty="0"/>
              <a:t>lectures</a:t>
            </a:r>
            <a:endParaRPr b="1" spc="-80" dirty="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98232" y="2957760"/>
            <a:ext cx="5382075" cy="3671638"/>
          </a:xfrm>
          <a:prstGeom prst="rect">
            <a:avLst/>
          </a:prstGeom>
        </p:spPr>
      </p:pic>
      <p:pic>
        <p:nvPicPr>
          <p:cNvPr id="6" name="Graphic 5" descr="Heart organ with solid fill">
            <a:extLst>
              <a:ext uri="{FF2B5EF4-FFF2-40B4-BE49-F238E27FC236}">
                <a16:creationId xmlns:a16="http://schemas.microsoft.com/office/drawing/2014/main" id="{5FE270E4-8034-ACC1-225B-9F979898B5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85314" y="3254828"/>
            <a:ext cx="674915" cy="642258"/>
          </a:xfrm>
          <a:prstGeom prst="rect">
            <a:avLst/>
          </a:prstGeom>
        </p:spPr>
      </p:pic>
      <p:pic>
        <p:nvPicPr>
          <p:cNvPr id="7" name="Graphic 6" descr="Lungs with solid fill">
            <a:extLst>
              <a:ext uri="{FF2B5EF4-FFF2-40B4-BE49-F238E27FC236}">
                <a16:creationId xmlns:a16="http://schemas.microsoft.com/office/drawing/2014/main" id="{922FDF99-61B0-3A7C-8E2C-7E7B0F7387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-840000">
            <a:off x="8859706" y="3188526"/>
            <a:ext cx="805543" cy="762001"/>
          </a:xfrm>
          <a:prstGeom prst="rect">
            <a:avLst/>
          </a:prstGeom>
        </p:spPr>
      </p:pic>
      <p:pic>
        <p:nvPicPr>
          <p:cNvPr id="8" name="Graphic 7" descr="Brain with solid fill">
            <a:extLst>
              <a:ext uri="{FF2B5EF4-FFF2-40B4-BE49-F238E27FC236}">
                <a16:creationId xmlns:a16="http://schemas.microsoft.com/office/drawing/2014/main" id="{875D02D6-7EA8-DE9D-D7A3-4D5AF833F5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-480000">
            <a:off x="8198304" y="3658961"/>
            <a:ext cx="794658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712E947-0734-45F9-9C4F-41114EC3A3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6F855-15C1-9CF1-0A85-0CB04DB5E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9669" y="245036"/>
            <a:ext cx="5814239" cy="544697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3200" dirty="0"/>
              <a:t>Imagine...</a:t>
            </a:r>
            <a:endParaRPr lang="en-US" dirty="0"/>
          </a:p>
          <a:p>
            <a:pPr marL="0" indent="0">
              <a:buNone/>
            </a:pPr>
            <a:r>
              <a:rPr lang="en-US" sz="3200" dirty="0"/>
              <a:t>You're on rotation and thinking it'll be a normal day.</a:t>
            </a:r>
            <a:endParaRPr lang="en-US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/>
          </a:p>
        </p:txBody>
      </p:sp>
      <p:pic>
        <p:nvPicPr>
          <p:cNvPr id="4" name="Picture 3" descr="Hi Panda">
            <a:extLst>
              <a:ext uri="{FF2B5EF4-FFF2-40B4-BE49-F238E27FC236}">
                <a16:creationId xmlns:a16="http://schemas.microsoft.com/office/drawing/2014/main" id="{D40F12EA-C513-E58D-3CA3-4C42468BF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124" y="-78090"/>
            <a:ext cx="2210153" cy="2210153"/>
          </a:xfrm>
          <a:prstGeom prst="rect">
            <a:avLst/>
          </a:prstGeom>
        </p:spPr>
      </p:pic>
      <p:pic>
        <p:nvPicPr>
          <p:cNvPr id="5" name="Picture 4" descr="Shock Panda">
            <a:extLst>
              <a:ext uri="{FF2B5EF4-FFF2-40B4-BE49-F238E27FC236}">
                <a16:creationId xmlns:a16="http://schemas.microsoft.com/office/drawing/2014/main" id="{861CFA20-31B2-6699-3FA7-9EFCDF2E9E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486" y="4299460"/>
            <a:ext cx="2243263" cy="2300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A65989E-BBD5-44D7-AA86-7AFD5D46B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66000">
                <a:srgbClr val="000000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1A2881-D8D7-4A7D-ACA3-E9F849F853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6400800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4F3A4B0-6ADD-031D-5BEF-97F5E934FA50}"/>
              </a:ext>
            </a:extLst>
          </p:cNvPr>
          <p:cNvSpPr txBox="1">
            <a:spLocks/>
          </p:cNvSpPr>
          <p:nvPr/>
        </p:nvSpPr>
        <p:spPr>
          <a:xfrm>
            <a:off x="1046341" y="4299800"/>
            <a:ext cx="5814239" cy="15446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32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Can she work with you today?</a:t>
            </a:r>
            <a:endParaRPr lang="en-US"/>
          </a:p>
          <a:p>
            <a:endParaRPr lang="en-US" sz="2000"/>
          </a:p>
          <a:p>
            <a:endParaRPr lang="en-US" sz="200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B7BE8F9-441D-F83A-0201-A5AD0FEA26BA}"/>
              </a:ext>
            </a:extLst>
          </p:cNvPr>
          <p:cNvSpPr txBox="1">
            <a:spLocks/>
          </p:cNvSpPr>
          <p:nvPr/>
        </p:nvSpPr>
        <p:spPr>
          <a:xfrm>
            <a:off x="1048650" y="1311836"/>
            <a:ext cx="5779603" cy="29993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32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32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Then your attending walks in a tells you, "we have a medical student with us today </a:t>
            </a:r>
            <a:r>
              <a:rPr lang="en-US" sz="3200" dirty="0" err="1"/>
              <a:t>today</a:t>
            </a:r>
            <a:r>
              <a:rPr lang="en-US" sz="3200" dirty="0"/>
              <a:t>." </a:t>
            </a: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sz="3200" dirty="0"/>
          </a:p>
          <a:p>
            <a:pPr>
              <a:buFont typeface="Arial" panose="020B0604020202020204" pitchFamily="34" charset="0"/>
              <a:buChar char="•"/>
            </a:pPr>
            <a:endParaRPr lang="en-US" sz="2000"/>
          </a:p>
          <a:p>
            <a:endParaRPr lang="en-US" sz="2000"/>
          </a:p>
        </p:txBody>
      </p:sp>
      <p:pic>
        <p:nvPicPr>
          <p:cNvPr id="11" name="Picture 10" descr="Go! Panda">
            <a:extLst>
              <a:ext uri="{FF2B5EF4-FFF2-40B4-BE49-F238E27FC236}">
                <a16:creationId xmlns:a16="http://schemas.microsoft.com/office/drawing/2014/main" id="{9491DA55-6FA0-69F1-A241-65B11DC9F1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5718" y="1589809"/>
            <a:ext cx="2708564" cy="272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20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2510" y="80343"/>
            <a:ext cx="8931104" cy="882550"/>
          </a:xfrm>
          <a:prstGeom prst="rect">
            <a:avLst/>
          </a:prstGeom>
        </p:spPr>
        <p:txBody>
          <a:bodyPr vert="horz" wrap="square" lIns="0" tIns="203454" rIns="0" bIns="0" rtlCol="0">
            <a:spAutoFit/>
          </a:bodyPr>
          <a:lstStyle/>
          <a:p>
            <a:pPr marL="2308860">
              <a:lnSpc>
                <a:spcPct val="100000"/>
              </a:lnSpc>
              <a:spcBef>
                <a:spcPts val="190"/>
              </a:spcBef>
            </a:pPr>
            <a:r>
              <a:rPr sz="4400" spc="-100" dirty="0"/>
              <a:t>Micro-</a:t>
            </a:r>
            <a:r>
              <a:rPr sz="4400" spc="-60" dirty="0"/>
              <a:t>lectures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102643" y="1597912"/>
            <a:ext cx="7585776" cy="2589170"/>
          </a:xfrm>
          <a:prstGeom prst="rect">
            <a:avLst/>
          </a:prstGeom>
        </p:spPr>
        <p:txBody>
          <a:bodyPr vert="horz" wrap="square" lIns="0" tIns="24130" rIns="0" bIns="0" rtlCol="0" anchor="t">
            <a:spAutoFit/>
          </a:bodyPr>
          <a:lstStyle/>
          <a:p>
            <a:pPr marL="369570" indent="-344170">
              <a:spcBef>
                <a:spcPts val="190"/>
              </a:spcBef>
              <a:buChar char="•"/>
              <a:tabLst>
                <a:tab pos="369570" algn="l"/>
              </a:tabLst>
            </a:pPr>
            <a:r>
              <a:rPr lang="en-US" sz="3200" spc="-180" dirty="0">
                <a:latin typeface="Aptos"/>
                <a:cs typeface="Arial"/>
              </a:rPr>
              <a:t>Difficult to always have pre-prepared lectures</a:t>
            </a:r>
          </a:p>
          <a:p>
            <a:pPr marL="369570" indent="-344170">
              <a:spcBef>
                <a:spcPts val="190"/>
              </a:spcBef>
              <a:buFontTx/>
              <a:buChar char="•"/>
            </a:pPr>
            <a:endParaRPr lang="en-US" sz="3200" spc="-180" dirty="0">
              <a:latin typeface="Aptos"/>
              <a:cs typeface="Arial"/>
            </a:endParaRPr>
          </a:p>
          <a:p>
            <a:pPr marL="369570" indent="-344170">
              <a:spcBef>
                <a:spcPts val="190"/>
              </a:spcBef>
              <a:buFontTx/>
              <a:buChar char="•"/>
            </a:pPr>
            <a:r>
              <a:rPr lang="en-US" sz="3200" spc="-180" dirty="0">
                <a:latin typeface="Aptos"/>
                <a:cs typeface="Arial"/>
              </a:rPr>
              <a:t>Not always prepared to have a learner with you </a:t>
            </a:r>
            <a:endParaRPr lang="en-US">
              <a:latin typeface="Aptos"/>
            </a:endParaRPr>
          </a:p>
          <a:p>
            <a:pPr marL="369570" indent="-344170">
              <a:spcBef>
                <a:spcPts val="190"/>
              </a:spcBef>
              <a:buFontTx/>
              <a:buChar char="•"/>
              <a:tabLst>
                <a:tab pos="369570" algn="l"/>
              </a:tabLst>
            </a:pPr>
            <a:endParaRPr lang="en-US" sz="3200" spc="-180" dirty="0">
              <a:latin typeface="Aptos"/>
              <a:cs typeface="Arial"/>
            </a:endParaRPr>
          </a:p>
          <a:p>
            <a:pPr marL="369570" indent="-344170">
              <a:spcBef>
                <a:spcPts val="190"/>
              </a:spcBef>
              <a:buFontTx/>
              <a:buChar char="•"/>
              <a:tabLst>
                <a:tab pos="369570" algn="l"/>
              </a:tabLst>
            </a:pPr>
            <a:r>
              <a:rPr lang="en-US" sz="3200" spc="-180" dirty="0">
                <a:latin typeface="Aptos"/>
                <a:cs typeface="Arial"/>
              </a:rPr>
              <a:t>Easy way to "teach," but not go crazy!</a:t>
            </a:r>
            <a:endParaRPr sz="2800" dirty="0">
              <a:latin typeface="Aptos"/>
              <a:cs typeface="Arial"/>
            </a:endParaRPr>
          </a:p>
        </p:txBody>
      </p:sp>
      <p:pic>
        <p:nvPicPr>
          <p:cNvPr id="4" name="Picture 3" descr="I Don't Know Panda">
            <a:extLst>
              <a:ext uri="{FF2B5EF4-FFF2-40B4-BE49-F238E27FC236}">
                <a16:creationId xmlns:a16="http://schemas.microsoft.com/office/drawing/2014/main" id="{022D37FF-03BE-0C53-EE52-0E656D579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7992" y="2021682"/>
            <a:ext cx="4195763" cy="411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506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88232" y="204419"/>
            <a:ext cx="8931104" cy="882550"/>
          </a:xfrm>
          <a:prstGeom prst="rect">
            <a:avLst/>
          </a:prstGeom>
        </p:spPr>
        <p:txBody>
          <a:bodyPr vert="horz" wrap="square" lIns="0" tIns="203454" rIns="0" bIns="0" rtlCol="0">
            <a:spAutoFit/>
          </a:bodyPr>
          <a:lstStyle/>
          <a:p>
            <a:pPr marL="2308860">
              <a:lnSpc>
                <a:spcPct val="100000"/>
              </a:lnSpc>
              <a:spcBef>
                <a:spcPts val="190"/>
              </a:spcBef>
            </a:pPr>
            <a:r>
              <a:rPr sz="4400" spc="-100" dirty="0"/>
              <a:t>Micro-</a:t>
            </a:r>
            <a:r>
              <a:rPr sz="4400" spc="-60" dirty="0"/>
              <a:t>lectures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276348" y="1597912"/>
            <a:ext cx="6924040" cy="4128053"/>
          </a:xfrm>
          <a:prstGeom prst="rect">
            <a:avLst/>
          </a:prstGeom>
        </p:spPr>
        <p:txBody>
          <a:bodyPr vert="horz" wrap="square" lIns="0" tIns="24130" rIns="0" bIns="0" rtlCol="0" anchor="t">
            <a:spAutoFit/>
          </a:bodyPr>
          <a:lstStyle/>
          <a:p>
            <a:pPr marL="369570" indent="-344170">
              <a:spcBef>
                <a:spcPts val="190"/>
              </a:spcBef>
              <a:buChar char="•"/>
              <a:tabLst>
                <a:tab pos="369570" algn="l"/>
              </a:tabLst>
            </a:pPr>
            <a:r>
              <a:rPr lang="en-US" sz="3200" spc="-180" dirty="0">
                <a:latin typeface="Arial"/>
                <a:cs typeface="Arial"/>
              </a:rPr>
              <a:t>Super-short "lectures"</a:t>
            </a:r>
            <a:endParaRPr lang="en-US" sz="3200" dirty="0">
              <a:latin typeface="Arial"/>
              <a:cs typeface="Arial"/>
            </a:endParaRPr>
          </a:p>
          <a:p>
            <a:pPr marL="826770" lvl="1" indent="-344170">
              <a:spcBef>
                <a:spcPts val="190"/>
              </a:spcBef>
              <a:buChar char="–"/>
              <a:tabLst>
                <a:tab pos="369570" algn="l"/>
              </a:tabLst>
            </a:pPr>
            <a:r>
              <a:rPr lang="en-US" sz="3200" spc="-310" dirty="0">
                <a:latin typeface="Arial"/>
                <a:cs typeface="Arial"/>
              </a:rPr>
              <a:t>Only </a:t>
            </a:r>
            <a:r>
              <a:rPr sz="3200" spc="-310" dirty="0">
                <a:latin typeface="Arial"/>
                <a:cs typeface="Arial"/>
              </a:rPr>
              <a:t>2-</a:t>
            </a:r>
            <a:r>
              <a:rPr sz="3200" spc="-250" dirty="0">
                <a:latin typeface="Arial"/>
                <a:cs typeface="Arial"/>
              </a:rPr>
              <a:t>3</a:t>
            </a:r>
            <a:r>
              <a:rPr sz="3200" spc="-160" dirty="0">
                <a:latin typeface="Arial"/>
                <a:cs typeface="Arial"/>
              </a:rPr>
              <a:t> </a:t>
            </a:r>
            <a:r>
              <a:rPr sz="3200" spc="-60" dirty="0">
                <a:latin typeface="Arial"/>
                <a:cs typeface="Arial"/>
              </a:rPr>
              <a:t>minutes</a:t>
            </a:r>
            <a:r>
              <a:rPr sz="3200" spc="-150" dirty="0">
                <a:latin typeface="Arial"/>
                <a:cs typeface="Arial"/>
              </a:rPr>
              <a:t> </a:t>
            </a:r>
            <a:r>
              <a:rPr sz="3200" spc="-40" dirty="0">
                <a:latin typeface="Arial"/>
                <a:cs typeface="Arial"/>
              </a:rPr>
              <a:t>each</a:t>
            </a:r>
            <a:r>
              <a:rPr lang="en-US" sz="3200" spc="-40" dirty="0">
                <a:latin typeface="Arial"/>
                <a:cs typeface="Arial"/>
              </a:rPr>
              <a:t>!</a:t>
            </a:r>
            <a:endParaRPr sz="3200" dirty="0">
              <a:latin typeface="Arial"/>
              <a:cs typeface="Arial"/>
            </a:endParaRPr>
          </a:p>
          <a:p>
            <a:pPr marL="826770" lvl="1" indent="-344170">
              <a:spcBef>
                <a:spcPts val="190"/>
              </a:spcBef>
              <a:buFontTx/>
              <a:buChar char="–"/>
              <a:tabLst>
                <a:tab pos="369570" algn="l"/>
              </a:tabLst>
            </a:pPr>
            <a:endParaRPr lang="en-US" sz="3200" spc="-40" dirty="0">
              <a:latin typeface="Arial"/>
              <a:cs typeface="Arial"/>
            </a:endParaRPr>
          </a:p>
          <a:p>
            <a:pPr marL="369570" indent="-344170">
              <a:spcBef>
                <a:spcPts val="10"/>
              </a:spcBef>
              <a:buFont typeface="Arial"/>
              <a:buChar char="•"/>
              <a:tabLst>
                <a:tab pos="369570" algn="l"/>
              </a:tabLst>
            </a:pPr>
            <a:r>
              <a:rPr lang="en-US" sz="3200" spc="-120" dirty="0">
                <a:latin typeface="Arial"/>
                <a:cs typeface="Arial"/>
              </a:rPr>
              <a:t>Structure</a:t>
            </a:r>
          </a:p>
          <a:p>
            <a:pPr marL="768350" lvl="1" indent="-285750">
              <a:lnSpc>
                <a:spcPct val="100000"/>
              </a:lnSpc>
              <a:spcBef>
                <a:spcPts val="680"/>
              </a:spcBef>
              <a:buChar char="–"/>
              <a:tabLst>
                <a:tab pos="768350" algn="l"/>
              </a:tabLst>
            </a:pPr>
            <a:r>
              <a:rPr sz="2800" spc="-40" dirty="0">
                <a:latin typeface="Arial"/>
                <a:cs typeface="Arial"/>
              </a:rPr>
              <a:t>Statement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of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meaningfulness</a:t>
            </a:r>
            <a:endParaRPr sz="2800">
              <a:latin typeface="Arial"/>
              <a:cs typeface="Arial"/>
            </a:endParaRPr>
          </a:p>
          <a:p>
            <a:pPr marL="767080" lvl="1" indent="-284480">
              <a:lnSpc>
                <a:spcPct val="100000"/>
              </a:lnSpc>
              <a:spcBef>
                <a:spcPts val="680"/>
              </a:spcBef>
              <a:buChar char="–"/>
              <a:tabLst>
                <a:tab pos="767080" algn="l"/>
              </a:tabLst>
            </a:pPr>
            <a:r>
              <a:rPr sz="2800" spc="-90" dirty="0">
                <a:latin typeface="Arial"/>
                <a:cs typeface="Arial"/>
              </a:rPr>
              <a:t>Preview</a:t>
            </a:r>
            <a:r>
              <a:rPr sz="2800" spc="-110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statement</a:t>
            </a:r>
            <a:endParaRPr sz="2800">
              <a:latin typeface="Arial"/>
              <a:cs typeface="Arial"/>
            </a:endParaRPr>
          </a:p>
          <a:p>
            <a:pPr marL="767080" lvl="1" indent="-284480">
              <a:lnSpc>
                <a:spcPct val="100000"/>
              </a:lnSpc>
              <a:spcBef>
                <a:spcPts val="670"/>
              </a:spcBef>
              <a:buChar char="–"/>
              <a:tabLst>
                <a:tab pos="767080" algn="l"/>
              </a:tabLst>
            </a:pPr>
            <a:r>
              <a:rPr sz="2800" spc="-200" dirty="0">
                <a:latin typeface="Arial"/>
                <a:cs typeface="Arial"/>
              </a:rPr>
              <a:t>3</a:t>
            </a:r>
            <a:r>
              <a:rPr sz="2800" spc="-110" dirty="0">
                <a:latin typeface="Arial"/>
                <a:cs typeface="Arial"/>
              </a:rPr>
              <a:t> </a:t>
            </a:r>
            <a:r>
              <a:rPr sz="2800" spc="-80" dirty="0">
                <a:latin typeface="Arial"/>
                <a:cs typeface="Arial"/>
              </a:rPr>
              <a:t>general</a:t>
            </a:r>
            <a:r>
              <a:rPr sz="2800" spc="-90" dirty="0">
                <a:latin typeface="Arial"/>
                <a:cs typeface="Arial"/>
              </a:rPr>
              <a:t> rules</a:t>
            </a:r>
            <a:r>
              <a:rPr sz="2800" spc="-150" dirty="0">
                <a:latin typeface="Arial"/>
                <a:cs typeface="Arial"/>
              </a:rPr>
              <a:t> </a:t>
            </a:r>
            <a:r>
              <a:rPr sz="2800" spc="-40" dirty="0">
                <a:latin typeface="Arial"/>
                <a:cs typeface="Arial"/>
              </a:rPr>
              <a:t>related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spc="110" dirty="0">
                <a:latin typeface="Arial"/>
                <a:cs typeface="Arial"/>
              </a:rPr>
              <a:t>to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spc="-40" dirty="0">
                <a:latin typeface="Arial"/>
                <a:cs typeface="Arial"/>
              </a:rPr>
              <a:t>topic</a:t>
            </a:r>
            <a:endParaRPr sz="2800">
              <a:latin typeface="Arial"/>
              <a:cs typeface="Arial"/>
            </a:endParaRPr>
          </a:p>
          <a:p>
            <a:pPr marL="767080" lvl="1" indent="-284480">
              <a:lnSpc>
                <a:spcPct val="100000"/>
              </a:lnSpc>
              <a:spcBef>
                <a:spcPts val="680"/>
              </a:spcBef>
              <a:buChar char="–"/>
              <a:tabLst>
                <a:tab pos="767080" algn="l"/>
              </a:tabLst>
            </a:pPr>
            <a:r>
              <a:rPr sz="2800" spc="-140" dirty="0">
                <a:latin typeface="Arial"/>
                <a:cs typeface="Arial"/>
              </a:rPr>
              <a:t>Summary</a:t>
            </a:r>
            <a:r>
              <a:rPr sz="2800" spc="-110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statement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7" name="Picture 6" descr="Like Panda">
            <a:extLst>
              <a:ext uri="{FF2B5EF4-FFF2-40B4-BE49-F238E27FC236}">
                <a16:creationId xmlns:a16="http://schemas.microsoft.com/office/drawing/2014/main" id="{8565AAEA-F87D-571B-1E2A-7103B31CA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2741" y="-5629"/>
            <a:ext cx="3921919" cy="392191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936264" y="201218"/>
            <a:ext cx="8931104" cy="1036438"/>
          </a:xfrm>
          <a:prstGeom prst="rect">
            <a:avLst/>
          </a:prstGeom>
        </p:spPr>
        <p:txBody>
          <a:bodyPr vert="horz" wrap="square" lIns="0" tIns="203454" rIns="0" bIns="0" rtlCol="0">
            <a:spAutoFit/>
          </a:bodyPr>
          <a:lstStyle/>
          <a:p>
            <a:pPr marL="2308860">
              <a:lnSpc>
                <a:spcPct val="100000"/>
              </a:lnSpc>
              <a:spcBef>
                <a:spcPts val="190"/>
              </a:spcBef>
            </a:pPr>
            <a:r>
              <a:rPr sz="5400" spc="-100" dirty="0"/>
              <a:t>Micro-</a:t>
            </a:r>
            <a:r>
              <a:rPr sz="5400" spc="-60" dirty="0"/>
              <a:t>lectures</a:t>
            </a:r>
            <a:endParaRPr lang="en-US" sz="5400"/>
          </a:p>
        </p:txBody>
      </p:sp>
      <p:sp>
        <p:nvSpPr>
          <p:cNvPr id="3" name="object 3"/>
          <p:cNvSpPr txBox="1"/>
          <p:nvPr/>
        </p:nvSpPr>
        <p:spPr>
          <a:xfrm>
            <a:off x="1059606" y="1819138"/>
            <a:ext cx="6924040" cy="4481996"/>
          </a:xfrm>
          <a:prstGeom prst="rect">
            <a:avLst/>
          </a:prstGeom>
        </p:spPr>
        <p:txBody>
          <a:bodyPr vert="horz" wrap="square" lIns="0" tIns="24130" rIns="0" bIns="0" rtlCol="0" anchor="t">
            <a:spAutoFit/>
          </a:bodyPr>
          <a:lstStyle/>
          <a:p>
            <a:pPr marL="369570" indent="-344170">
              <a:spcBef>
                <a:spcPts val="190"/>
              </a:spcBef>
              <a:buFont typeface="Arial"/>
              <a:buChar char="•"/>
              <a:tabLst>
                <a:tab pos="369570" algn="l"/>
              </a:tabLst>
            </a:pPr>
            <a:r>
              <a:rPr lang="en-US" sz="3600" spc="-180" dirty="0">
                <a:latin typeface="Arial"/>
                <a:cs typeface="Arial"/>
              </a:rPr>
              <a:t>Let's try it out!</a:t>
            </a:r>
            <a:endParaRPr lang="en-US" sz="3600">
              <a:latin typeface="Arial"/>
              <a:cs typeface="Arial"/>
            </a:endParaRPr>
          </a:p>
          <a:p>
            <a:pPr marL="826770" lvl="1" indent="-344170">
              <a:spcBef>
                <a:spcPts val="190"/>
              </a:spcBef>
              <a:buFontTx/>
              <a:buChar char="–"/>
              <a:tabLst>
                <a:tab pos="369570" algn="l"/>
              </a:tabLst>
            </a:pPr>
            <a:endParaRPr lang="en-US" sz="3600" spc="-40" dirty="0">
              <a:latin typeface="Arial"/>
              <a:cs typeface="Arial"/>
            </a:endParaRPr>
          </a:p>
          <a:p>
            <a:pPr marL="369570" indent="-344170">
              <a:spcBef>
                <a:spcPts val="10"/>
              </a:spcBef>
              <a:buFont typeface="Arial"/>
              <a:buChar char="•"/>
              <a:tabLst>
                <a:tab pos="369570" algn="l"/>
              </a:tabLst>
            </a:pPr>
            <a:r>
              <a:rPr lang="en-US" sz="3600" spc="-120" dirty="0">
                <a:latin typeface="Arial"/>
                <a:cs typeface="Arial"/>
              </a:rPr>
              <a:t>Say you were about to see one of our typical patients with 10+ diagnoses</a:t>
            </a:r>
          </a:p>
          <a:p>
            <a:pPr marL="369570" indent="-344170">
              <a:spcBef>
                <a:spcPts val="10"/>
              </a:spcBef>
              <a:buFont typeface="Arial"/>
              <a:buChar char="•"/>
              <a:tabLst>
                <a:tab pos="768350" algn="l"/>
              </a:tabLst>
            </a:pPr>
            <a:endParaRPr lang="en-US" sz="3600" spc="-120" dirty="0">
              <a:latin typeface="Arial"/>
              <a:cs typeface="Arial"/>
            </a:endParaRPr>
          </a:p>
          <a:p>
            <a:pPr marL="369570" indent="-344170">
              <a:spcBef>
                <a:spcPts val="10"/>
              </a:spcBef>
              <a:buFont typeface="Arial"/>
              <a:buChar char="•"/>
              <a:tabLst>
                <a:tab pos="768350" algn="l"/>
              </a:tabLst>
            </a:pPr>
            <a:r>
              <a:rPr lang="en-US" sz="3600" spc="-120" dirty="0">
                <a:latin typeface="Arial"/>
                <a:cs typeface="Arial"/>
              </a:rPr>
              <a:t>Pick something easy, like hypertension...</a:t>
            </a:r>
          </a:p>
        </p:txBody>
      </p:sp>
      <p:pic>
        <p:nvPicPr>
          <p:cNvPr id="4" name="Picture 3" descr="Yeah Panda">
            <a:extLst>
              <a:ext uri="{FF2B5EF4-FFF2-40B4-BE49-F238E27FC236}">
                <a16:creationId xmlns:a16="http://schemas.microsoft.com/office/drawing/2014/main" id="{1D4DC242-5822-9870-1E3E-31553C545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73" y="195416"/>
            <a:ext cx="3738717" cy="372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884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4469" y="-35719"/>
            <a:ext cx="5334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37313" y="281040"/>
            <a:ext cx="7148053" cy="881521"/>
          </a:xfrm>
          <a:prstGeom prst="rect">
            <a:avLst/>
          </a:prstGeom>
        </p:spPr>
        <p:txBody>
          <a:bodyPr vert="horz" wrap="square" lIns="0" tIns="202436" rIns="0" bIns="0" rtlCol="0">
            <a:spAutoFit/>
          </a:bodyPr>
          <a:lstStyle/>
          <a:p>
            <a:pPr marL="521970">
              <a:lnSpc>
                <a:spcPct val="100000"/>
              </a:lnSpc>
              <a:spcBef>
                <a:spcPts val="190"/>
              </a:spcBef>
            </a:pPr>
            <a:r>
              <a:rPr sz="4400" spc="-70" dirty="0"/>
              <a:t>Statement</a:t>
            </a:r>
            <a:r>
              <a:rPr sz="4400" spc="-210" dirty="0"/>
              <a:t> </a:t>
            </a:r>
            <a:r>
              <a:rPr sz="4400" spc="110" dirty="0"/>
              <a:t>of</a:t>
            </a:r>
            <a:r>
              <a:rPr sz="4400" spc="-190" dirty="0"/>
              <a:t> </a:t>
            </a:r>
            <a:r>
              <a:rPr sz="4400" spc="-110" dirty="0"/>
              <a:t>meaningfulness</a:t>
            </a:r>
            <a:endParaRPr sz="4400"/>
          </a:p>
        </p:txBody>
      </p:sp>
      <p:sp>
        <p:nvSpPr>
          <p:cNvPr id="4" name="object 4"/>
          <p:cNvSpPr txBox="1"/>
          <p:nvPr/>
        </p:nvSpPr>
        <p:spPr>
          <a:xfrm>
            <a:off x="2204527" y="2015665"/>
            <a:ext cx="8101862" cy="4674357"/>
          </a:xfrm>
          <a:prstGeom prst="rect">
            <a:avLst/>
          </a:prstGeom>
        </p:spPr>
        <p:txBody>
          <a:bodyPr vert="horz" wrap="square" lIns="0" tIns="24130" rIns="0" bIns="0" rtlCol="0" anchor="t">
            <a:spAutoFit/>
          </a:bodyPr>
          <a:lstStyle/>
          <a:p>
            <a:pPr marL="25400" marR="401320">
              <a:lnSpc>
                <a:spcPct val="100000"/>
              </a:lnSpc>
              <a:spcBef>
                <a:spcPts val="190"/>
              </a:spcBef>
            </a:pPr>
            <a:r>
              <a:rPr sz="3600" i="1" spc="-320" dirty="0">
                <a:latin typeface="Arial"/>
                <a:cs typeface="Arial"/>
              </a:rPr>
              <a:t>OK,</a:t>
            </a:r>
            <a:r>
              <a:rPr sz="3600" i="1" spc="-180" dirty="0">
                <a:latin typeface="Arial"/>
                <a:cs typeface="Arial"/>
              </a:rPr>
              <a:t> </a:t>
            </a:r>
            <a:r>
              <a:rPr sz="3600" i="1" spc="-60" dirty="0">
                <a:latin typeface="Arial"/>
                <a:cs typeface="Arial"/>
              </a:rPr>
              <a:t>let’s</a:t>
            </a:r>
            <a:r>
              <a:rPr sz="3600" i="1" spc="-180" dirty="0">
                <a:latin typeface="Arial"/>
                <a:cs typeface="Arial"/>
              </a:rPr>
              <a:t> </a:t>
            </a:r>
            <a:r>
              <a:rPr sz="3600" i="1" spc="-190" dirty="0">
                <a:latin typeface="Arial"/>
                <a:cs typeface="Arial"/>
              </a:rPr>
              <a:t>spend</a:t>
            </a:r>
            <a:r>
              <a:rPr sz="3600" i="1" spc="-160" dirty="0">
                <a:latin typeface="Arial"/>
                <a:cs typeface="Arial"/>
              </a:rPr>
              <a:t> </a:t>
            </a:r>
            <a:r>
              <a:rPr sz="3600" i="1" spc="-260" dirty="0">
                <a:latin typeface="Arial"/>
                <a:cs typeface="Arial"/>
              </a:rPr>
              <a:t>a</a:t>
            </a:r>
            <a:r>
              <a:rPr sz="3600" i="1" spc="-160" dirty="0">
                <a:latin typeface="Arial"/>
                <a:cs typeface="Arial"/>
              </a:rPr>
              <a:t> </a:t>
            </a:r>
            <a:r>
              <a:rPr sz="3600" i="1" spc="-50" dirty="0">
                <a:latin typeface="Arial"/>
                <a:cs typeface="Arial"/>
              </a:rPr>
              <a:t>few</a:t>
            </a:r>
            <a:r>
              <a:rPr sz="3600" i="1" spc="-170" dirty="0">
                <a:latin typeface="Arial"/>
                <a:cs typeface="Arial"/>
              </a:rPr>
              <a:t> </a:t>
            </a:r>
            <a:r>
              <a:rPr sz="3600" i="1" spc="-110" dirty="0">
                <a:latin typeface="Arial"/>
                <a:cs typeface="Arial"/>
              </a:rPr>
              <a:t>minutes</a:t>
            </a:r>
            <a:r>
              <a:rPr sz="3600" i="1" spc="-160" dirty="0">
                <a:latin typeface="Arial"/>
                <a:cs typeface="Arial"/>
              </a:rPr>
              <a:t> </a:t>
            </a:r>
            <a:r>
              <a:rPr sz="3600" i="1" spc="-50" dirty="0">
                <a:latin typeface="Arial"/>
                <a:cs typeface="Arial"/>
              </a:rPr>
              <a:t>talking</a:t>
            </a:r>
            <a:r>
              <a:rPr sz="3600" i="1" spc="-170" dirty="0">
                <a:latin typeface="Arial"/>
                <a:cs typeface="Arial"/>
              </a:rPr>
              <a:t> </a:t>
            </a:r>
            <a:r>
              <a:rPr sz="3600" i="1" spc="-20" dirty="0">
                <a:latin typeface="Arial"/>
                <a:cs typeface="Arial"/>
              </a:rPr>
              <a:t>about </a:t>
            </a:r>
            <a:r>
              <a:rPr sz="3600" i="1" spc="-280" dirty="0">
                <a:latin typeface="Arial"/>
                <a:cs typeface="Arial"/>
              </a:rPr>
              <a:t>causes</a:t>
            </a:r>
            <a:r>
              <a:rPr sz="3600" i="1" spc="-160" dirty="0">
                <a:latin typeface="Arial"/>
                <a:cs typeface="Arial"/>
              </a:rPr>
              <a:t> </a:t>
            </a:r>
            <a:r>
              <a:rPr sz="3600" i="1" dirty="0">
                <a:latin typeface="Arial"/>
                <a:cs typeface="Arial"/>
              </a:rPr>
              <a:t>of</a:t>
            </a:r>
            <a:r>
              <a:rPr sz="3600" i="1" spc="-130" dirty="0">
                <a:latin typeface="Arial"/>
                <a:cs typeface="Arial"/>
              </a:rPr>
              <a:t> </a:t>
            </a:r>
            <a:r>
              <a:rPr sz="3600" i="1" spc="-180" dirty="0">
                <a:latin typeface="Arial"/>
                <a:cs typeface="Arial"/>
              </a:rPr>
              <a:t>secondary</a:t>
            </a:r>
            <a:r>
              <a:rPr sz="3600" i="1" spc="-110" dirty="0">
                <a:latin typeface="Arial"/>
                <a:cs typeface="Arial"/>
              </a:rPr>
              <a:t> </a:t>
            </a:r>
            <a:r>
              <a:rPr sz="3600" i="1" spc="-20" dirty="0">
                <a:latin typeface="Arial"/>
                <a:cs typeface="Arial"/>
              </a:rPr>
              <a:t>hypertension.</a:t>
            </a:r>
            <a:endParaRPr lang="en-US" sz="3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88"/>
              </a:spcBef>
            </a:pPr>
            <a:endParaRPr sz="3600" dirty="0">
              <a:latin typeface="Arial"/>
              <a:cs typeface="Arial"/>
            </a:endParaRPr>
          </a:p>
          <a:p>
            <a:pPr marL="25400" marR="10160">
              <a:lnSpc>
                <a:spcPct val="100000"/>
              </a:lnSpc>
              <a:spcBef>
                <a:spcPts val="10"/>
              </a:spcBef>
            </a:pPr>
            <a:r>
              <a:rPr sz="3600" i="1" spc="-220" dirty="0">
                <a:latin typeface="Arial"/>
                <a:cs typeface="Arial"/>
              </a:rPr>
              <a:t>This</a:t>
            </a:r>
            <a:r>
              <a:rPr sz="3600" i="1" spc="-190" dirty="0">
                <a:latin typeface="Arial"/>
                <a:cs typeface="Arial"/>
              </a:rPr>
              <a:t> is</a:t>
            </a:r>
            <a:r>
              <a:rPr sz="3600" i="1" spc="-200" dirty="0">
                <a:latin typeface="Arial"/>
                <a:cs typeface="Arial"/>
              </a:rPr>
              <a:t> </a:t>
            </a:r>
            <a:r>
              <a:rPr sz="3600" i="1" spc="-190" dirty="0">
                <a:latin typeface="Arial"/>
                <a:cs typeface="Arial"/>
              </a:rPr>
              <a:t>an</a:t>
            </a:r>
            <a:r>
              <a:rPr sz="3600" i="1" spc="-180" dirty="0">
                <a:latin typeface="Arial"/>
                <a:cs typeface="Arial"/>
              </a:rPr>
              <a:t> </a:t>
            </a:r>
            <a:r>
              <a:rPr sz="3600" i="1" dirty="0">
                <a:latin typeface="Arial"/>
                <a:cs typeface="Arial"/>
              </a:rPr>
              <a:t>important</a:t>
            </a:r>
            <a:r>
              <a:rPr sz="3600" i="1" spc="-110" dirty="0">
                <a:latin typeface="Arial"/>
                <a:cs typeface="Arial"/>
              </a:rPr>
              <a:t> </a:t>
            </a:r>
            <a:r>
              <a:rPr sz="3600" i="1" spc="-40" dirty="0">
                <a:latin typeface="Arial"/>
                <a:cs typeface="Arial"/>
              </a:rPr>
              <a:t>topic</a:t>
            </a:r>
            <a:r>
              <a:rPr sz="3600" i="1" spc="-130" dirty="0">
                <a:latin typeface="Arial"/>
                <a:cs typeface="Arial"/>
              </a:rPr>
              <a:t> </a:t>
            </a:r>
            <a:r>
              <a:rPr sz="3600" i="1" dirty="0">
                <a:latin typeface="Arial"/>
                <a:cs typeface="Arial"/>
              </a:rPr>
              <a:t>to</a:t>
            </a:r>
            <a:r>
              <a:rPr sz="3600" i="1" spc="-200" dirty="0">
                <a:latin typeface="Arial"/>
                <a:cs typeface="Arial"/>
              </a:rPr>
              <a:t> </a:t>
            </a:r>
            <a:r>
              <a:rPr sz="3600" i="1" spc="-20" dirty="0">
                <a:latin typeface="Arial"/>
                <a:cs typeface="Arial"/>
              </a:rPr>
              <a:t>consider </a:t>
            </a:r>
            <a:r>
              <a:rPr sz="3600" i="1" spc="-140" dirty="0">
                <a:latin typeface="Arial"/>
                <a:cs typeface="Arial"/>
              </a:rPr>
              <a:t>whenever</a:t>
            </a:r>
            <a:r>
              <a:rPr sz="3600" i="1" spc="-160" dirty="0">
                <a:latin typeface="Arial"/>
                <a:cs typeface="Arial"/>
              </a:rPr>
              <a:t> </a:t>
            </a:r>
            <a:r>
              <a:rPr sz="3600" i="1" spc="-120" dirty="0">
                <a:latin typeface="Arial"/>
                <a:cs typeface="Arial"/>
              </a:rPr>
              <a:t>we</a:t>
            </a:r>
            <a:r>
              <a:rPr sz="3600" i="1" spc="-180" dirty="0">
                <a:latin typeface="Arial"/>
                <a:cs typeface="Arial"/>
              </a:rPr>
              <a:t> </a:t>
            </a:r>
            <a:r>
              <a:rPr sz="3600" i="1" spc="-170" dirty="0">
                <a:latin typeface="Arial"/>
                <a:cs typeface="Arial"/>
              </a:rPr>
              <a:t>are</a:t>
            </a:r>
            <a:r>
              <a:rPr sz="3600" i="1" spc="-200" dirty="0">
                <a:latin typeface="Arial"/>
                <a:cs typeface="Arial"/>
              </a:rPr>
              <a:t> </a:t>
            </a:r>
            <a:r>
              <a:rPr sz="3600" i="1" spc="-50" dirty="0">
                <a:latin typeface="Arial"/>
                <a:cs typeface="Arial"/>
              </a:rPr>
              <a:t>working</a:t>
            </a:r>
            <a:r>
              <a:rPr sz="3600" i="1" spc="-140" dirty="0">
                <a:latin typeface="Arial"/>
                <a:cs typeface="Arial"/>
              </a:rPr>
              <a:t> </a:t>
            </a:r>
            <a:r>
              <a:rPr sz="3600" i="1" spc="-100" dirty="0">
                <a:latin typeface="Arial"/>
                <a:cs typeface="Arial"/>
              </a:rPr>
              <a:t>up</a:t>
            </a:r>
            <a:r>
              <a:rPr sz="3600" i="1" spc="-210" dirty="0">
                <a:latin typeface="Arial"/>
                <a:cs typeface="Arial"/>
              </a:rPr>
              <a:t> </a:t>
            </a:r>
            <a:r>
              <a:rPr sz="3600" i="1" spc="-260" dirty="0">
                <a:latin typeface="Arial"/>
                <a:cs typeface="Arial"/>
              </a:rPr>
              <a:t>a</a:t>
            </a:r>
            <a:r>
              <a:rPr sz="3600" i="1" spc="-210" dirty="0">
                <a:latin typeface="Arial"/>
                <a:cs typeface="Arial"/>
              </a:rPr>
              <a:t> </a:t>
            </a:r>
            <a:r>
              <a:rPr sz="3600" i="1" spc="-20" dirty="0">
                <a:latin typeface="Arial"/>
                <a:cs typeface="Arial"/>
              </a:rPr>
              <a:t>patient</a:t>
            </a:r>
            <a:r>
              <a:rPr sz="3600" i="1" spc="-180" dirty="0">
                <a:latin typeface="Arial"/>
                <a:cs typeface="Arial"/>
              </a:rPr>
              <a:t> </a:t>
            </a:r>
            <a:r>
              <a:rPr sz="3600" i="1" spc="-40" dirty="0">
                <a:latin typeface="Arial"/>
                <a:cs typeface="Arial"/>
              </a:rPr>
              <a:t>with </a:t>
            </a:r>
            <a:r>
              <a:rPr lang="en-US" sz="3600" i="1" spc="-100" dirty="0">
                <a:latin typeface="Arial"/>
                <a:cs typeface="Arial"/>
              </a:rPr>
              <a:t>new</a:t>
            </a:r>
            <a:r>
              <a:rPr sz="3600" i="1" spc="-150" dirty="0">
                <a:latin typeface="Arial"/>
                <a:cs typeface="Arial"/>
              </a:rPr>
              <a:t> </a:t>
            </a:r>
            <a:r>
              <a:rPr sz="3600" i="1" spc="-120" dirty="0">
                <a:latin typeface="Arial"/>
                <a:cs typeface="Arial"/>
              </a:rPr>
              <a:t>hypertension…and</a:t>
            </a:r>
            <a:r>
              <a:rPr sz="3600" i="1" spc="-70" dirty="0">
                <a:latin typeface="Arial"/>
                <a:cs typeface="Arial"/>
              </a:rPr>
              <a:t> </a:t>
            </a:r>
            <a:r>
              <a:rPr sz="3600" i="1" spc="-120" dirty="0">
                <a:latin typeface="Arial"/>
                <a:cs typeface="Arial"/>
              </a:rPr>
              <a:t>we</a:t>
            </a:r>
            <a:r>
              <a:rPr sz="3600" i="1" spc="-140" dirty="0">
                <a:latin typeface="Arial"/>
                <a:cs typeface="Arial"/>
              </a:rPr>
              <a:t> </a:t>
            </a:r>
            <a:r>
              <a:rPr sz="3600" i="1" spc="-310" dirty="0">
                <a:latin typeface="Arial"/>
                <a:cs typeface="Arial"/>
              </a:rPr>
              <a:t>see</a:t>
            </a:r>
            <a:r>
              <a:rPr sz="3600" i="1" spc="-170" dirty="0">
                <a:latin typeface="Arial"/>
                <a:cs typeface="Arial"/>
              </a:rPr>
              <a:t> </a:t>
            </a:r>
            <a:r>
              <a:rPr sz="3600" i="1" spc="-100" dirty="0">
                <a:latin typeface="Arial"/>
                <a:cs typeface="Arial"/>
              </a:rPr>
              <a:t>a </a:t>
            </a:r>
            <a:r>
              <a:rPr sz="3600" i="1" dirty="0">
                <a:latin typeface="Arial"/>
                <a:cs typeface="Arial"/>
              </a:rPr>
              <a:t>lot</a:t>
            </a:r>
            <a:r>
              <a:rPr sz="3600" i="1" spc="-140" dirty="0">
                <a:latin typeface="Arial"/>
                <a:cs typeface="Arial"/>
              </a:rPr>
              <a:t> </a:t>
            </a:r>
            <a:r>
              <a:rPr sz="3600" i="1" dirty="0">
                <a:latin typeface="Arial"/>
                <a:cs typeface="Arial"/>
              </a:rPr>
              <a:t>of</a:t>
            </a:r>
            <a:r>
              <a:rPr sz="3600" i="1" spc="-170" dirty="0">
                <a:latin typeface="Arial"/>
                <a:cs typeface="Arial"/>
              </a:rPr>
              <a:t> </a:t>
            </a:r>
            <a:r>
              <a:rPr sz="3600" i="1" spc="-110" dirty="0">
                <a:latin typeface="Arial"/>
                <a:cs typeface="Arial"/>
              </a:rPr>
              <a:t>those</a:t>
            </a:r>
            <a:r>
              <a:rPr sz="3600" i="1" spc="-100" dirty="0">
                <a:latin typeface="Arial"/>
                <a:cs typeface="Arial"/>
              </a:rPr>
              <a:t> </a:t>
            </a:r>
            <a:r>
              <a:rPr sz="3600" i="1" spc="-60" dirty="0">
                <a:latin typeface="Arial"/>
                <a:cs typeface="Arial"/>
              </a:rPr>
              <a:t>in</a:t>
            </a:r>
            <a:r>
              <a:rPr sz="3600" i="1" spc="-180" dirty="0">
                <a:latin typeface="Arial"/>
                <a:cs typeface="Arial"/>
              </a:rPr>
              <a:t> </a:t>
            </a:r>
            <a:r>
              <a:rPr sz="3600" i="1" spc="-70" dirty="0">
                <a:latin typeface="Arial"/>
                <a:cs typeface="Arial"/>
              </a:rPr>
              <a:t>this</a:t>
            </a:r>
            <a:r>
              <a:rPr sz="3600" i="1" spc="-160" dirty="0">
                <a:latin typeface="Arial"/>
                <a:cs typeface="Arial"/>
              </a:rPr>
              <a:t> </a:t>
            </a:r>
            <a:r>
              <a:rPr sz="3600" i="1" spc="-20" dirty="0">
                <a:latin typeface="Arial"/>
                <a:cs typeface="Arial"/>
              </a:rPr>
              <a:t>clinic.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28DD05-0351-C0AD-3CA2-D52699E0656D}"/>
              </a:ext>
            </a:extLst>
          </p:cNvPr>
          <p:cNvSpPr txBox="1"/>
          <p:nvPr/>
        </p:nvSpPr>
        <p:spPr>
          <a:xfrm>
            <a:off x="9834563" y="-1"/>
            <a:ext cx="2440779" cy="2339102"/>
          </a:xfrm>
          <a:prstGeom prst="rect">
            <a:avLst/>
          </a:prstGeom>
          <a:noFill/>
          <a:ln w="57150"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5400" lvl="0" algn="ctr" rtl="0"/>
            <a:r>
              <a:rPr lang="en-US" sz="2000" u="sng" dirty="0">
                <a:latin typeface="Arial"/>
                <a:ea typeface="Arial"/>
                <a:cs typeface="Arial"/>
              </a:rPr>
              <a:t>Micro-Lecture​</a:t>
            </a:r>
            <a:endParaRPr lang="en-US" u="sng" dirty="0"/>
          </a:p>
          <a:p>
            <a:pPr marL="368300" indent="-342900" rtl="0">
              <a:buAutoNum type="arabicPeriod"/>
            </a:pPr>
            <a:r>
              <a:rPr lang="en-US" b="1" baseline="0" dirty="0">
                <a:latin typeface="Arial"/>
                <a:ea typeface="Arial"/>
                <a:cs typeface="Arial"/>
              </a:rPr>
              <a:t>Statement of meaningfulness</a:t>
            </a:r>
            <a:r>
              <a:rPr lang="en-US" b="1" dirty="0">
                <a:latin typeface="Arial"/>
                <a:ea typeface="Arial"/>
                <a:cs typeface="Arial"/>
              </a:rPr>
              <a:t>​</a:t>
            </a:r>
          </a:p>
          <a:p>
            <a:pPr marL="368300" indent="-342900" rtl="0">
              <a:buAutoNum type="arabicPeriod"/>
            </a:pPr>
            <a:r>
              <a:rPr lang="en-US" baseline="0" dirty="0">
                <a:latin typeface="Arial"/>
                <a:ea typeface="Arial"/>
                <a:cs typeface="Arial"/>
              </a:rPr>
              <a:t>Preview statement</a:t>
            </a:r>
            <a:r>
              <a:rPr lang="en-US" dirty="0">
                <a:latin typeface="Arial"/>
                <a:ea typeface="Arial"/>
                <a:cs typeface="Arial"/>
              </a:rPr>
              <a:t>​</a:t>
            </a:r>
          </a:p>
          <a:p>
            <a:pPr marL="368300" indent="-342900" rtl="0">
              <a:buAutoNum type="arabicPeriod"/>
            </a:pPr>
            <a:r>
              <a:rPr lang="en-US" baseline="0" dirty="0">
                <a:latin typeface="Arial"/>
                <a:ea typeface="Arial"/>
                <a:cs typeface="Arial"/>
              </a:rPr>
              <a:t>3 general rules related to topic</a:t>
            </a:r>
            <a:r>
              <a:rPr lang="en-US" dirty="0">
                <a:latin typeface="Arial"/>
                <a:ea typeface="Arial"/>
                <a:cs typeface="Arial"/>
              </a:rPr>
              <a:t>​</a:t>
            </a:r>
          </a:p>
          <a:p>
            <a:pPr marL="368300" indent="-342900" rtl="0">
              <a:buAutoNum type="arabicPeriod"/>
            </a:pPr>
            <a:r>
              <a:rPr lang="en-US" baseline="0" dirty="0">
                <a:latin typeface="Arial"/>
                <a:ea typeface="Arial"/>
                <a:cs typeface="Arial"/>
              </a:rPr>
              <a:t>Summary statement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245269" y="293917"/>
            <a:ext cx="10515600" cy="944105"/>
          </a:xfrm>
          <a:prstGeom prst="rect">
            <a:avLst/>
          </a:prstGeom>
        </p:spPr>
        <p:txBody>
          <a:bodyPr vert="horz" wrap="square" lIns="0" tIns="203454" rIns="0" bIns="0" rtlCol="0">
            <a:spAutoFit/>
          </a:bodyPr>
          <a:lstStyle/>
          <a:p>
            <a:pPr marL="1766570">
              <a:lnSpc>
                <a:spcPct val="100000"/>
              </a:lnSpc>
              <a:spcBef>
                <a:spcPts val="190"/>
              </a:spcBef>
            </a:pPr>
            <a:r>
              <a:rPr sz="4800" spc="-140" dirty="0"/>
              <a:t>Preview</a:t>
            </a:r>
            <a:r>
              <a:rPr sz="4800" spc="-90" dirty="0"/>
              <a:t> </a:t>
            </a:r>
            <a:r>
              <a:rPr sz="4800" spc="-20" dirty="0"/>
              <a:t>statement</a:t>
            </a:r>
            <a:endParaRPr lang="en-US" sz="4800"/>
          </a:p>
        </p:txBody>
      </p:sp>
      <p:sp>
        <p:nvSpPr>
          <p:cNvPr id="3" name="object 3"/>
          <p:cNvSpPr txBox="1"/>
          <p:nvPr/>
        </p:nvSpPr>
        <p:spPr>
          <a:xfrm>
            <a:off x="1228598" y="2421824"/>
            <a:ext cx="7573008" cy="2794355"/>
          </a:xfrm>
          <a:prstGeom prst="rect">
            <a:avLst/>
          </a:prstGeom>
        </p:spPr>
        <p:txBody>
          <a:bodyPr vert="horz" wrap="square" lIns="0" tIns="24130" rIns="0" bIns="0" rtlCol="0" anchor="t">
            <a:spAutoFit/>
          </a:bodyPr>
          <a:lstStyle/>
          <a:p>
            <a:pPr marL="25400" marR="10160">
              <a:lnSpc>
                <a:spcPct val="100000"/>
              </a:lnSpc>
              <a:spcBef>
                <a:spcPts val="190"/>
              </a:spcBef>
            </a:pPr>
            <a:r>
              <a:rPr sz="3600" i="1" spc="-200" dirty="0">
                <a:latin typeface="Arial"/>
                <a:cs typeface="Arial"/>
              </a:rPr>
              <a:t>There</a:t>
            </a:r>
            <a:r>
              <a:rPr sz="3600" i="1" spc="-170" dirty="0">
                <a:latin typeface="Arial"/>
                <a:cs typeface="Arial"/>
              </a:rPr>
              <a:t> </a:t>
            </a:r>
            <a:r>
              <a:rPr sz="3600" i="1" spc="-160" dirty="0">
                <a:latin typeface="Arial"/>
                <a:cs typeface="Arial"/>
              </a:rPr>
              <a:t>are </a:t>
            </a:r>
            <a:r>
              <a:rPr sz="3600" i="1" spc="-60" dirty="0">
                <a:latin typeface="Arial"/>
                <a:cs typeface="Arial"/>
              </a:rPr>
              <a:t>lots</a:t>
            </a:r>
            <a:r>
              <a:rPr sz="3600" i="1" spc="-190" dirty="0">
                <a:latin typeface="Arial"/>
                <a:cs typeface="Arial"/>
              </a:rPr>
              <a:t> </a:t>
            </a:r>
            <a:r>
              <a:rPr sz="3600" i="1" dirty="0">
                <a:latin typeface="Arial"/>
                <a:cs typeface="Arial"/>
              </a:rPr>
              <a:t>of</a:t>
            </a:r>
            <a:r>
              <a:rPr sz="3600" i="1" spc="-160" dirty="0">
                <a:latin typeface="Arial"/>
                <a:cs typeface="Arial"/>
              </a:rPr>
              <a:t> </a:t>
            </a:r>
            <a:r>
              <a:rPr sz="3600" i="1" spc="-90" dirty="0">
                <a:latin typeface="Arial"/>
                <a:cs typeface="Arial"/>
              </a:rPr>
              <a:t>things</a:t>
            </a:r>
            <a:r>
              <a:rPr sz="3600" i="1" spc="-190" dirty="0">
                <a:latin typeface="Arial"/>
                <a:cs typeface="Arial"/>
              </a:rPr>
              <a:t> </a:t>
            </a:r>
            <a:r>
              <a:rPr sz="3600" i="1" spc="-130" dirty="0">
                <a:latin typeface="Arial"/>
                <a:cs typeface="Arial"/>
              </a:rPr>
              <a:t>we</a:t>
            </a:r>
            <a:r>
              <a:rPr sz="3600" i="1" spc="-200" dirty="0">
                <a:latin typeface="Arial"/>
                <a:cs typeface="Arial"/>
              </a:rPr>
              <a:t> </a:t>
            </a:r>
            <a:r>
              <a:rPr sz="3600" i="1" spc="-120" dirty="0">
                <a:latin typeface="Arial"/>
                <a:cs typeface="Arial"/>
              </a:rPr>
              <a:t>could</a:t>
            </a:r>
            <a:r>
              <a:rPr sz="3600" i="1" spc="-150" dirty="0">
                <a:latin typeface="Arial"/>
                <a:cs typeface="Arial"/>
              </a:rPr>
              <a:t> </a:t>
            </a:r>
            <a:r>
              <a:rPr sz="3600" i="1" dirty="0">
                <a:latin typeface="Arial"/>
                <a:cs typeface="Arial"/>
              </a:rPr>
              <a:t>talk</a:t>
            </a:r>
            <a:r>
              <a:rPr sz="3600" i="1" spc="-180" dirty="0">
                <a:latin typeface="Arial"/>
                <a:cs typeface="Arial"/>
              </a:rPr>
              <a:t> </a:t>
            </a:r>
            <a:r>
              <a:rPr sz="3600" i="1" spc="-20" dirty="0">
                <a:latin typeface="Arial"/>
                <a:cs typeface="Arial"/>
              </a:rPr>
              <a:t>about, </a:t>
            </a:r>
            <a:r>
              <a:rPr sz="3600" i="1" dirty="0">
                <a:latin typeface="Arial"/>
                <a:cs typeface="Arial"/>
              </a:rPr>
              <a:t>but</a:t>
            </a:r>
            <a:r>
              <a:rPr sz="3600" i="1" spc="-180" dirty="0">
                <a:latin typeface="Arial"/>
                <a:cs typeface="Arial"/>
              </a:rPr>
              <a:t> </a:t>
            </a:r>
            <a:r>
              <a:rPr sz="3600" i="1" spc="-60" dirty="0">
                <a:latin typeface="Arial"/>
                <a:cs typeface="Arial"/>
              </a:rPr>
              <a:t>let’s</a:t>
            </a:r>
            <a:r>
              <a:rPr sz="3600" i="1" spc="-150" dirty="0">
                <a:latin typeface="Arial"/>
                <a:cs typeface="Arial"/>
              </a:rPr>
              <a:t> </a:t>
            </a:r>
            <a:r>
              <a:rPr sz="3600" i="1" spc="-170" dirty="0">
                <a:latin typeface="Arial"/>
                <a:cs typeface="Arial"/>
              </a:rPr>
              <a:t>focus</a:t>
            </a:r>
            <a:r>
              <a:rPr sz="3600" i="1" spc="-130" dirty="0">
                <a:latin typeface="Arial"/>
                <a:cs typeface="Arial"/>
              </a:rPr>
              <a:t> </a:t>
            </a:r>
            <a:r>
              <a:rPr sz="3600" i="1" spc="-120" dirty="0">
                <a:latin typeface="Arial"/>
                <a:cs typeface="Arial"/>
              </a:rPr>
              <a:t>on</a:t>
            </a:r>
            <a:r>
              <a:rPr sz="3600" i="1" spc="-150" dirty="0">
                <a:latin typeface="Arial"/>
                <a:cs typeface="Arial"/>
              </a:rPr>
              <a:t> </a:t>
            </a:r>
            <a:r>
              <a:rPr sz="3600" i="1" spc="-260" dirty="0">
                <a:latin typeface="Arial"/>
                <a:cs typeface="Arial"/>
              </a:rPr>
              <a:t>a</a:t>
            </a:r>
            <a:r>
              <a:rPr sz="3600" i="1" spc="-150" dirty="0">
                <a:latin typeface="Arial"/>
                <a:cs typeface="Arial"/>
              </a:rPr>
              <a:t> </a:t>
            </a:r>
            <a:r>
              <a:rPr sz="3600" i="1" spc="-50" dirty="0">
                <a:latin typeface="Arial"/>
                <a:cs typeface="Arial"/>
              </a:rPr>
              <a:t>few</a:t>
            </a:r>
            <a:r>
              <a:rPr sz="3600" i="1" spc="-140" dirty="0">
                <a:latin typeface="Arial"/>
                <a:cs typeface="Arial"/>
              </a:rPr>
              <a:t> </a:t>
            </a:r>
            <a:r>
              <a:rPr sz="3600" i="1" spc="-70" dirty="0">
                <a:latin typeface="Arial"/>
                <a:cs typeface="Arial"/>
              </a:rPr>
              <a:t>helpful</a:t>
            </a:r>
            <a:r>
              <a:rPr sz="3600" i="1" spc="-160" dirty="0">
                <a:latin typeface="Arial"/>
                <a:cs typeface="Arial"/>
              </a:rPr>
              <a:t> </a:t>
            </a:r>
            <a:r>
              <a:rPr sz="3600" i="1" spc="-90" dirty="0">
                <a:latin typeface="Arial"/>
                <a:cs typeface="Arial"/>
              </a:rPr>
              <a:t>things</a:t>
            </a:r>
            <a:r>
              <a:rPr sz="3600" i="1" spc="-160" dirty="0">
                <a:latin typeface="Arial"/>
                <a:cs typeface="Arial"/>
              </a:rPr>
              <a:t> </a:t>
            </a:r>
            <a:r>
              <a:rPr sz="3600" i="1" dirty="0">
                <a:latin typeface="Arial"/>
                <a:cs typeface="Arial"/>
              </a:rPr>
              <a:t>to</a:t>
            </a:r>
            <a:r>
              <a:rPr sz="3600" i="1" spc="-140" dirty="0">
                <a:latin typeface="Arial"/>
                <a:cs typeface="Arial"/>
              </a:rPr>
              <a:t> </a:t>
            </a:r>
            <a:r>
              <a:rPr sz="3600" i="1" spc="-110" dirty="0">
                <a:latin typeface="Arial"/>
                <a:cs typeface="Arial"/>
              </a:rPr>
              <a:t>keep </a:t>
            </a:r>
            <a:r>
              <a:rPr sz="3600" i="1" spc="-60" dirty="0">
                <a:latin typeface="Arial"/>
                <a:cs typeface="Arial"/>
              </a:rPr>
              <a:t>in</a:t>
            </a:r>
            <a:r>
              <a:rPr sz="3600" i="1" spc="-180" dirty="0">
                <a:latin typeface="Arial"/>
                <a:cs typeface="Arial"/>
              </a:rPr>
              <a:t> </a:t>
            </a:r>
            <a:r>
              <a:rPr sz="3600" i="1" spc="-80" dirty="0">
                <a:latin typeface="Arial"/>
                <a:cs typeface="Arial"/>
              </a:rPr>
              <a:t>mind</a:t>
            </a:r>
            <a:r>
              <a:rPr sz="3600" i="1" spc="-180" dirty="0">
                <a:latin typeface="Arial"/>
                <a:cs typeface="Arial"/>
              </a:rPr>
              <a:t> </a:t>
            </a:r>
            <a:r>
              <a:rPr sz="3600" i="1" spc="-320" dirty="0">
                <a:latin typeface="Arial"/>
                <a:cs typeface="Arial"/>
              </a:rPr>
              <a:t>as</a:t>
            </a:r>
            <a:r>
              <a:rPr sz="3600" i="1" spc="-200" dirty="0">
                <a:latin typeface="Arial"/>
                <a:cs typeface="Arial"/>
              </a:rPr>
              <a:t> </a:t>
            </a:r>
            <a:r>
              <a:rPr sz="3600" i="1" spc="-110" dirty="0">
                <a:latin typeface="Arial"/>
                <a:cs typeface="Arial"/>
              </a:rPr>
              <a:t>we</a:t>
            </a:r>
            <a:r>
              <a:rPr sz="3600" i="1" spc="-160" dirty="0">
                <a:latin typeface="Arial"/>
                <a:cs typeface="Arial"/>
              </a:rPr>
              <a:t> </a:t>
            </a:r>
            <a:r>
              <a:rPr sz="3600" i="1" spc="-130" dirty="0">
                <a:latin typeface="Arial"/>
                <a:cs typeface="Arial"/>
              </a:rPr>
              <a:t>evaluate</a:t>
            </a:r>
            <a:r>
              <a:rPr sz="3600" i="1" spc="-160" dirty="0">
                <a:latin typeface="Arial"/>
                <a:cs typeface="Arial"/>
              </a:rPr>
              <a:t> </a:t>
            </a:r>
            <a:r>
              <a:rPr sz="3600" i="1" spc="-200" dirty="0">
                <a:latin typeface="Arial"/>
                <a:cs typeface="Arial"/>
              </a:rPr>
              <a:t>someone</a:t>
            </a:r>
            <a:r>
              <a:rPr sz="3600" i="1" spc="-110" dirty="0">
                <a:latin typeface="Arial"/>
                <a:cs typeface="Arial"/>
              </a:rPr>
              <a:t> </a:t>
            </a:r>
            <a:r>
              <a:rPr sz="3600" i="1" dirty="0">
                <a:latin typeface="Arial"/>
                <a:cs typeface="Arial"/>
              </a:rPr>
              <a:t>for</a:t>
            </a:r>
            <a:r>
              <a:rPr sz="3600" i="1" spc="-160" dirty="0">
                <a:latin typeface="Arial"/>
                <a:cs typeface="Arial"/>
              </a:rPr>
              <a:t> </a:t>
            </a:r>
            <a:r>
              <a:rPr sz="3600" i="1" spc="-20" dirty="0">
                <a:latin typeface="Arial"/>
                <a:cs typeface="Arial"/>
              </a:rPr>
              <a:t>possible </a:t>
            </a:r>
            <a:r>
              <a:rPr sz="3600" i="1" spc="-180" dirty="0">
                <a:latin typeface="Arial"/>
                <a:cs typeface="Arial"/>
              </a:rPr>
              <a:t>secondary</a:t>
            </a:r>
            <a:r>
              <a:rPr sz="3600" i="1" spc="-70" dirty="0">
                <a:latin typeface="Arial"/>
                <a:cs typeface="Arial"/>
              </a:rPr>
              <a:t> </a:t>
            </a:r>
            <a:r>
              <a:rPr sz="3600" i="1" spc="-20" dirty="0">
                <a:latin typeface="Arial"/>
                <a:cs typeface="Arial"/>
              </a:rPr>
              <a:t>hypertension…</a:t>
            </a:r>
            <a:endParaRPr lang="en-US" sz="3600">
              <a:latin typeface="Arial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ACF1D4-BEF7-6FB6-096A-5D124B6624E1}"/>
              </a:ext>
            </a:extLst>
          </p:cNvPr>
          <p:cNvSpPr txBox="1"/>
          <p:nvPr/>
        </p:nvSpPr>
        <p:spPr>
          <a:xfrm>
            <a:off x="9929812" y="-1"/>
            <a:ext cx="2262187" cy="2616101"/>
          </a:xfrm>
          <a:prstGeom prst="rect">
            <a:avLst/>
          </a:prstGeom>
          <a:noFill/>
          <a:ln w="57150"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5400" lvl="0" algn="ctr" rtl="0"/>
            <a:r>
              <a:rPr lang="en-US" sz="2000" u="sng" dirty="0">
                <a:latin typeface="Arial"/>
                <a:ea typeface="Arial"/>
                <a:cs typeface="Arial"/>
              </a:rPr>
              <a:t>Micro-Lecture​</a:t>
            </a:r>
            <a:endParaRPr lang="en-US" u="sng" dirty="0"/>
          </a:p>
          <a:p>
            <a:pPr marL="368300" indent="-342900" rtl="0">
              <a:buAutoNum type="arabicPeriod"/>
            </a:pPr>
            <a:r>
              <a:rPr lang="en-US" baseline="0" dirty="0">
                <a:latin typeface="Arial"/>
                <a:ea typeface="Arial"/>
                <a:cs typeface="Arial"/>
              </a:rPr>
              <a:t>Statement of meaningfulness</a:t>
            </a:r>
            <a:r>
              <a:rPr lang="en-US" dirty="0">
                <a:latin typeface="Arial"/>
                <a:ea typeface="Arial"/>
                <a:cs typeface="Arial"/>
              </a:rPr>
              <a:t>​</a:t>
            </a:r>
          </a:p>
          <a:p>
            <a:pPr marL="368300" indent="-342900" rtl="0">
              <a:buAutoNum type="arabicPeriod"/>
            </a:pPr>
            <a:r>
              <a:rPr lang="en-US" b="1" baseline="0" dirty="0">
                <a:latin typeface="Arial"/>
                <a:ea typeface="Arial"/>
                <a:cs typeface="Arial"/>
              </a:rPr>
              <a:t>Preview statement</a:t>
            </a:r>
            <a:r>
              <a:rPr lang="en-US" b="1" dirty="0">
                <a:latin typeface="Arial"/>
                <a:ea typeface="Arial"/>
                <a:cs typeface="Arial"/>
              </a:rPr>
              <a:t>​</a:t>
            </a:r>
          </a:p>
          <a:p>
            <a:pPr marL="368300" indent="-342900" rtl="0">
              <a:buAutoNum type="arabicPeriod"/>
            </a:pPr>
            <a:r>
              <a:rPr lang="en-US" baseline="0" dirty="0">
                <a:latin typeface="Arial"/>
                <a:ea typeface="Arial"/>
                <a:cs typeface="Arial"/>
              </a:rPr>
              <a:t>3 general rules related to topic</a:t>
            </a:r>
            <a:r>
              <a:rPr lang="en-US" dirty="0">
                <a:latin typeface="Arial"/>
                <a:ea typeface="Arial"/>
                <a:cs typeface="Arial"/>
              </a:rPr>
              <a:t>​</a:t>
            </a:r>
          </a:p>
          <a:p>
            <a:pPr marL="368300" indent="-342900" rtl="0">
              <a:buAutoNum type="arabicPeriod"/>
            </a:pPr>
            <a:r>
              <a:rPr lang="en-US" baseline="0" dirty="0">
                <a:latin typeface="Arial"/>
                <a:ea typeface="Arial"/>
                <a:cs typeface="Arial"/>
              </a:rPr>
              <a:t>Summary statement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0"/>
            <a:ext cx="5334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77808" y="4953"/>
            <a:ext cx="6862546" cy="1378583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90"/>
              </a:spcBef>
            </a:pPr>
            <a:r>
              <a:rPr lang="en-US" spc="-330" dirty="0"/>
              <a:t>Three</a:t>
            </a:r>
            <a:r>
              <a:rPr sz="4400" spc="-220" dirty="0"/>
              <a:t> General </a:t>
            </a:r>
            <a:r>
              <a:rPr lang="en-US" spc="-220" dirty="0"/>
              <a:t>R</a:t>
            </a:r>
            <a:r>
              <a:rPr lang="en-US" spc="-80" dirty="0"/>
              <a:t>ules (can even be random pearls) </a:t>
            </a:r>
            <a:endParaRPr sz="4400" dirty="0"/>
          </a:p>
        </p:txBody>
      </p:sp>
      <p:sp>
        <p:nvSpPr>
          <p:cNvPr id="4" name="object 4"/>
          <p:cNvSpPr txBox="1"/>
          <p:nvPr/>
        </p:nvSpPr>
        <p:spPr>
          <a:xfrm>
            <a:off x="2276349" y="1715704"/>
            <a:ext cx="7484428" cy="4661533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539750" marR="10160" indent="-515620">
              <a:lnSpc>
                <a:spcPct val="100000"/>
              </a:lnSpc>
              <a:spcBef>
                <a:spcPts val="190"/>
              </a:spcBef>
              <a:buAutoNum type="arabicPeriod"/>
              <a:tabLst>
                <a:tab pos="539750" algn="l"/>
              </a:tabLst>
            </a:pPr>
            <a:r>
              <a:rPr sz="3200" i="1" spc="-240" dirty="0">
                <a:latin typeface="Arial"/>
                <a:cs typeface="Arial"/>
              </a:rPr>
              <a:t>Renal</a:t>
            </a:r>
            <a:r>
              <a:rPr sz="3200" i="1" spc="-160" dirty="0">
                <a:latin typeface="Arial"/>
                <a:cs typeface="Arial"/>
              </a:rPr>
              <a:t> </a:t>
            </a:r>
            <a:r>
              <a:rPr sz="3200" i="1" spc="-70" dirty="0">
                <a:latin typeface="Arial"/>
                <a:cs typeface="Arial"/>
              </a:rPr>
              <a:t>impairment</a:t>
            </a:r>
            <a:r>
              <a:rPr sz="3200" i="1" spc="-140" dirty="0">
                <a:latin typeface="Arial"/>
                <a:cs typeface="Arial"/>
              </a:rPr>
              <a:t> </a:t>
            </a:r>
            <a:r>
              <a:rPr sz="3200" i="1" spc="-190" dirty="0">
                <a:latin typeface="Arial"/>
                <a:cs typeface="Arial"/>
              </a:rPr>
              <a:t>is </a:t>
            </a:r>
            <a:r>
              <a:rPr sz="3200" i="1" spc="-170" dirty="0">
                <a:latin typeface="Arial"/>
                <a:cs typeface="Arial"/>
              </a:rPr>
              <a:t>one</a:t>
            </a:r>
            <a:r>
              <a:rPr sz="3200" i="1" spc="-150" dirty="0">
                <a:latin typeface="Arial"/>
                <a:cs typeface="Arial"/>
              </a:rPr>
              <a:t> </a:t>
            </a:r>
            <a:r>
              <a:rPr sz="3200" i="1" dirty="0">
                <a:latin typeface="Arial"/>
                <a:cs typeface="Arial"/>
              </a:rPr>
              <a:t>of</a:t>
            </a:r>
            <a:r>
              <a:rPr sz="3200" i="1" spc="-180" dirty="0">
                <a:latin typeface="Arial"/>
                <a:cs typeface="Arial"/>
              </a:rPr>
              <a:t> </a:t>
            </a:r>
            <a:r>
              <a:rPr sz="3200" i="1" spc="-40" dirty="0">
                <a:latin typeface="Arial"/>
                <a:cs typeface="Arial"/>
              </a:rPr>
              <a:t>the</a:t>
            </a:r>
            <a:r>
              <a:rPr sz="3200" i="1" spc="-150" dirty="0">
                <a:latin typeface="Arial"/>
                <a:cs typeface="Arial"/>
              </a:rPr>
              <a:t> </a:t>
            </a:r>
            <a:r>
              <a:rPr sz="3200" i="1" spc="-40" dirty="0">
                <a:latin typeface="Arial"/>
                <a:cs typeface="Arial"/>
              </a:rPr>
              <a:t>most </a:t>
            </a:r>
            <a:r>
              <a:rPr sz="3200" i="1" spc="-150" dirty="0">
                <a:latin typeface="Arial"/>
                <a:cs typeface="Arial"/>
              </a:rPr>
              <a:t>common</a:t>
            </a:r>
            <a:r>
              <a:rPr sz="3200" i="1" spc="-100" dirty="0">
                <a:latin typeface="Arial"/>
                <a:cs typeface="Arial"/>
              </a:rPr>
              <a:t> </a:t>
            </a:r>
            <a:r>
              <a:rPr sz="3200" i="1" spc="-280" dirty="0">
                <a:latin typeface="Arial"/>
                <a:cs typeface="Arial"/>
              </a:rPr>
              <a:t>causes</a:t>
            </a:r>
            <a:r>
              <a:rPr sz="3200" i="1" spc="-160" dirty="0">
                <a:latin typeface="Arial"/>
                <a:cs typeface="Arial"/>
              </a:rPr>
              <a:t> </a:t>
            </a:r>
            <a:r>
              <a:rPr sz="3200" i="1" dirty="0">
                <a:latin typeface="Arial"/>
                <a:cs typeface="Arial"/>
              </a:rPr>
              <a:t>of</a:t>
            </a:r>
            <a:r>
              <a:rPr sz="3200" i="1" spc="-130" dirty="0">
                <a:latin typeface="Arial"/>
                <a:cs typeface="Arial"/>
              </a:rPr>
              <a:t> </a:t>
            </a:r>
            <a:r>
              <a:rPr sz="3200" i="1" spc="-180" dirty="0">
                <a:latin typeface="Arial"/>
                <a:cs typeface="Arial"/>
              </a:rPr>
              <a:t>secondary</a:t>
            </a:r>
            <a:r>
              <a:rPr sz="3200" i="1" spc="-120" dirty="0">
                <a:latin typeface="Arial"/>
                <a:cs typeface="Arial"/>
              </a:rPr>
              <a:t> </a:t>
            </a:r>
            <a:r>
              <a:rPr sz="3200" i="1" spc="-100" dirty="0">
                <a:latin typeface="Arial"/>
                <a:cs typeface="Arial"/>
              </a:rPr>
              <a:t>hypertension, </a:t>
            </a:r>
            <a:r>
              <a:rPr sz="3200" i="1" spc="-228" dirty="0">
                <a:latin typeface="Arial"/>
                <a:cs typeface="Arial"/>
              </a:rPr>
              <a:t>so</a:t>
            </a:r>
            <a:r>
              <a:rPr sz="3200" i="1" spc="-170" dirty="0">
                <a:latin typeface="Arial"/>
                <a:cs typeface="Arial"/>
              </a:rPr>
              <a:t> </a:t>
            </a:r>
            <a:r>
              <a:rPr sz="3200" i="1" spc="-130" dirty="0">
                <a:latin typeface="Arial"/>
                <a:cs typeface="Arial"/>
              </a:rPr>
              <a:t>we</a:t>
            </a:r>
            <a:r>
              <a:rPr sz="3200" i="1" spc="-180" dirty="0">
                <a:latin typeface="Arial"/>
                <a:cs typeface="Arial"/>
              </a:rPr>
              <a:t> </a:t>
            </a:r>
            <a:r>
              <a:rPr sz="3200" i="1" spc="-130" dirty="0">
                <a:latin typeface="Arial"/>
                <a:cs typeface="Arial"/>
              </a:rPr>
              <a:t>should</a:t>
            </a:r>
            <a:r>
              <a:rPr sz="3200" i="1" spc="-160" dirty="0">
                <a:latin typeface="Arial"/>
                <a:cs typeface="Arial"/>
              </a:rPr>
              <a:t> </a:t>
            </a:r>
            <a:r>
              <a:rPr sz="3200" i="1" spc="-180" dirty="0">
                <a:latin typeface="Arial"/>
                <a:cs typeface="Arial"/>
              </a:rPr>
              <a:t>always</a:t>
            </a:r>
            <a:r>
              <a:rPr sz="3200" i="1" spc="-170" dirty="0">
                <a:latin typeface="Arial"/>
                <a:cs typeface="Arial"/>
              </a:rPr>
              <a:t> </a:t>
            </a:r>
            <a:r>
              <a:rPr sz="3200" i="1" spc="-190" dirty="0">
                <a:latin typeface="Arial"/>
                <a:cs typeface="Arial"/>
              </a:rPr>
              <a:t>check</a:t>
            </a:r>
            <a:r>
              <a:rPr sz="3200" i="1" spc="-140" dirty="0">
                <a:latin typeface="Arial"/>
                <a:cs typeface="Arial"/>
              </a:rPr>
              <a:t> </a:t>
            </a:r>
            <a:r>
              <a:rPr sz="3200" i="1" spc="-190" dirty="0">
                <a:latin typeface="Arial"/>
                <a:cs typeface="Arial"/>
              </a:rPr>
              <a:t>someone’s</a:t>
            </a:r>
            <a:r>
              <a:rPr sz="3200" i="1" spc="-120" dirty="0">
                <a:latin typeface="Arial"/>
                <a:cs typeface="Arial"/>
              </a:rPr>
              <a:t> </a:t>
            </a:r>
            <a:r>
              <a:rPr sz="3200" i="1" spc="-20" dirty="0">
                <a:latin typeface="Arial"/>
                <a:cs typeface="Arial"/>
              </a:rPr>
              <a:t>renal function.</a:t>
            </a:r>
            <a:endParaRPr sz="3200">
              <a:latin typeface="Arial"/>
              <a:cs typeface="Arial"/>
            </a:endParaRPr>
          </a:p>
          <a:p>
            <a:pPr marL="539750" marR="702310" indent="-515620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39750" algn="l"/>
              </a:tabLst>
            </a:pPr>
            <a:r>
              <a:rPr sz="3200" i="1" spc="-228" dirty="0">
                <a:latin typeface="Arial"/>
                <a:cs typeface="Arial"/>
              </a:rPr>
              <a:t>A</a:t>
            </a:r>
            <a:r>
              <a:rPr sz="3200" i="1" spc="-150" dirty="0">
                <a:latin typeface="Arial"/>
                <a:cs typeface="Arial"/>
              </a:rPr>
              <a:t> </a:t>
            </a:r>
            <a:r>
              <a:rPr sz="3200" i="1" spc="-60" dirty="0">
                <a:latin typeface="Arial"/>
                <a:cs typeface="Arial"/>
              </a:rPr>
              <a:t>flank</a:t>
            </a:r>
            <a:r>
              <a:rPr sz="3200" i="1" spc="-160" dirty="0">
                <a:latin typeface="Arial"/>
                <a:cs typeface="Arial"/>
              </a:rPr>
              <a:t> </a:t>
            </a:r>
            <a:r>
              <a:rPr sz="3200" i="1" dirty="0">
                <a:latin typeface="Arial"/>
                <a:cs typeface="Arial"/>
              </a:rPr>
              <a:t>bruit</a:t>
            </a:r>
            <a:r>
              <a:rPr sz="3200" i="1" spc="-130" dirty="0">
                <a:latin typeface="Arial"/>
                <a:cs typeface="Arial"/>
              </a:rPr>
              <a:t> </a:t>
            </a:r>
            <a:r>
              <a:rPr sz="3200" i="1" spc="-20" dirty="0">
                <a:latin typeface="Arial"/>
                <a:cs typeface="Arial"/>
              </a:rPr>
              <a:t>might</a:t>
            </a:r>
            <a:r>
              <a:rPr sz="3200" i="1" spc="-160" dirty="0">
                <a:latin typeface="Arial"/>
                <a:cs typeface="Arial"/>
              </a:rPr>
              <a:t> </a:t>
            </a:r>
            <a:r>
              <a:rPr sz="3200" i="1" spc="-180" dirty="0">
                <a:latin typeface="Arial"/>
                <a:cs typeface="Arial"/>
              </a:rPr>
              <a:t>suggest</a:t>
            </a:r>
            <a:r>
              <a:rPr sz="3200" i="1" spc="-150" dirty="0">
                <a:latin typeface="Arial"/>
                <a:cs typeface="Arial"/>
              </a:rPr>
              <a:t> </a:t>
            </a:r>
            <a:r>
              <a:rPr sz="3200" i="1" spc="-120" dirty="0">
                <a:latin typeface="Arial"/>
                <a:cs typeface="Arial"/>
              </a:rPr>
              <a:t>renal</a:t>
            </a:r>
            <a:r>
              <a:rPr sz="3200" i="1" spc="-140" dirty="0">
                <a:latin typeface="Arial"/>
                <a:cs typeface="Arial"/>
              </a:rPr>
              <a:t> </a:t>
            </a:r>
            <a:r>
              <a:rPr sz="3200" i="1" spc="-20" dirty="0">
                <a:latin typeface="Arial"/>
                <a:cs typeface="Arial"/>
              </a:rPr>
              <a:t>artery stenosis.</a:t>
            </a:r>
            <a:endParaRPr sz="3200">
              <a:latin typeface="Arial"/>
              <a:cs typeface="Arial"/>
            </a:endParaRPr>
          </a:p>
          <a:p>
            <a:pPr marL="539750" marR="71120" indent="-515620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39750" algn="l"/>
              </a:tabLst>
            </a:pPr>
            <a:r>
              <a:rPr sz="3200" i="1" spc="-190" dirty="0">
                <a:latin typeface="Arial"/>
                <a:cs typeface="Arial"/>
              </a:rPr>
              <a:t>Nowadays,</a:t>
            </a:r>
            <a:r>
              <a:rPr sz="3200" i="1" spc="-110" dirty="0">
                <a:latin typeface="Arial"/>
                <a:cs typeface="Arial"/>
              </a:rPr>
              <a:t> </a:t>
            </a:r>
            <a:r>
              <a:rPr sz="3200" i="1" spc="-120" dirty="0">
                <a:latin typeface="Arial"/>
                <a:cs typeface="Arial"/>
              </a:rPr>
              <a:t>we</a:t>
            </a:r>
            <a:r>
              <a:rPr sz="3200" i="1" spc="-130" dirty="0">
                <a:latin typeface="Arial"/>
                <a:cs typeface="Arial"/>
              </a:rPr>
              <a:t> </a:t>
            </a:r>
            <a:r>
              <a:rPr sz="3200" i="1" spc="-140" dirty="0">
                <a:latin typeface="Arial"/>
                <a:cs typeface="Arial"/>
              </a:rPr>
              <a:t>should</a:t>
            </a:r>
            <a:r>
              <a:rPr sz="3200" i="1" spc="-130" dirty="0">
                <a:latin typeface="Arial"/>
                <a:cs typeface="Arial"/>
              </a:rPr>
              <a:t> </a:t>
            </a:r>
            <a:r>
              <a:rPr sz="3200" i="1" spc="-180" dirty="0">
                <a:latin typeface="Arial"/>
                <a:cs typeface="Arial"/>
              </a:rPr>
              <a:t>always</a:t>
            </a:r>
            <a:r>
              <a:rPr sz="3200" i="1" spc="-150" dirty="0">
                <a:latin typeface="Arial"/>
                <a:cs typeface="Arial"/>
              </a:rPr>
              <a:t> </a:t>
            </a:r>
            <a:r>
              <a:rPr sz="3200" i="1" spc="-140" dirty="0">
                <a:latin typeface="Arial"/>
                <a:cs typeface="Arial"/>
              </a:rPr>
              <a:t>consider</a:t>
            </a:r>
            <a:r>
              <a:rPr sz="3200" i="1" spc="-110" dirty="0">
                <a:latin typeface="Arial"/>
                <a:cs typeface="Arial"/>
              </a:rPr>
              <a:t> </a:t>
            </a:r>
            <a:r>
              <a:rPr sz="3200" i="1" spc="-20" dirty="0">
                <a:latin typeface="Arial"/>
                <a:cs typeface="Arial"/>
              </a:rPr>
              <a:t>illicit </a:t>
            </a:r>
            <a:r>
              <a:rPr sz="3200" i="1" spc="-80" dirty="0">
                <a:latin typeface="Arial"/>
                <a:cs typeface="Arial"/>
              </a:rPr>
              <a:t>drug</a:t>
            </a:r>
            <a:r>
              <a:rPr sz="3200" i="1" spc="-190" dirty="0">
                <a:latin typeface="Arial"/>
                <a:cs typeface="Arial"/>
              </a:rPr>
              <a:t> </a:t>
            </a:r>
            <a:r>
              <a:rPr sz="3200" i="1" spc="-260" dirty="0">
                <a:latin typeface="Arial"/>
                <a:cs typeface="Arial"/>
              </a:rPr>
              <a:t>use</a:t>
            </a:r>
            <a:r>
              <a:rPr sz="3200" i="1" spc="-180" dirty="0">
                <a:latin typeface="Arial"/>
                <a:cs typeface="Arial"/>
              </a:rPr>
              <a:t> </a:t>
            </a:r>
            <a:r>
              <a:rPr sz="3200" i="1" spc="-320" dirty="0">
                <a:latin typeface="Arial"/>
                <a:cs typeface="Arial"/>
              </a:rPr>
              <a:t>as</a:t>
            </a:r>
            <a:r>
              <a:rPr sz="3200" i="1" spc="-180" dirty="0">
                <a:latin typeface="Arial"/>
                <a:cs typeface="Arial"/>
              </a:rPr>
              <a:t> </a:t>
            </a:r>
            <a:r>
              <a:rPr sz="3200" i="1" spc="-260" dirty="0">
                <a:latin typeface="Arial"/>
                <a:cs typeface="Arial"/>
              </a:rPr>
              <a:t>a</a:t>
            </a:r>
            <a:r>
              <a:rPr sz="3200" i="1" spc="-170" dirty="0">
                <a:latin typeface="Arial"/>
                <a:cs typeface="Arial"/>
              </a:rPr>
              <a:t> </a:t>
            </a:r>
            <a:r>
              <a:rPr sz="3200" i="1" spc="-260" dirty="0">
                <a:latin typeface="Arial"/>
                <a:cs typeface="Arial"/>
              </a:rPr>
              <a:t>cause</a:t>
            </a:r>
            <a:r>
              <a:rPr sz="3200" i="1" spc="-180" dirty="0">
                <a:latin typeface="Arial"/>
                <a:cs typeface="Arial"/>
              </a:rPr>
              <a:t> </a:t>
            </a:r>
            <a:r>
              <a:rPr sz="3200" i="1" dirty="0">
                <a:latin typeface="Arial"/>
                <a:cs typeface="Arial"/>
              </a:rPr>
              <a:t>of</a:t>
            </a:r>
            <a:r>
              <a:rPr sz="3200" i="1" spc="-160" dirty="0">
                <a:latin typeface="Arial"/>
                <a:cs typeface="Arial"/>
              </a:rPr>
              <a:t> </a:t>
            </a:r>
            <a:r>
              <a:rPr sz="3200" i="1" spc="-20" dirty="0">
                <a:latin typeface="Arial"/>
                <a:cs typeface="Arial"/>
              </a:rPr>
              <a:t>secondary </a:t>
            </a:r>
            <a:r>
              <a:rPr sz="3200" i="1" spc="-120" dirty="0">
                <a:latin typeface="Arial"/>
                <a:cs typeface="Arial"/>
              </a:rPr>
              <a:t>hypertension</a:t>
            </a:r>
            <a:r>
              <a:rPr sz="3200" i="1" spc="10" dirty="0">
                <a:latin typeface="Arial"/>
                <a:cs typeface="Arial"/>
              </a:rPr>
              <a:t> </a:t>
            </a:r>
            <a:r>
              <a:rPr sz="3200" i="1" spc="-40" dirty="0">
                <a:latin typeface="Arial"/>
                <a:cs typeface="Arial"/>
              </a:rPr>
              <a:t>too.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53FD87-FC6F-FBA1-0E7C-DF20BA74B64A}"/>
              </a:ext>
            </a:extLst>
          </p:cNvPr>
          <p:cNvSpPr txBox="1"/>
          <p:nvPr/>
        </p:nvSpPr>
        <p:spPr>
          <a:xfrm>
            <a:off x="9929812" y="-1"/>
            <a:ext cx="2262187" cy="2616101"/>
          </a:xfrm>
          <a:prstGeom prst="rect">
            <a:avLst/>
          </a:prstGeom>
          <a:noFill/>
          <a:ln w="57150"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5400" lvl="0" algn="ctr" rtl="0"/>
            <a:r>
              <a:rPr lang="en-US" sz="2000" u="sng" dirty="0">
                <a:latin typeface="Arial"/>
                <a:ea typeface="Arial"/>
                <a:cs typeface="Arial"/>
              </a:rPr>
              <a:t>Micro-Lecture​</a:t>
            </a:r>
            <a:endParaRPr lang="en-US" u="sng" dirty="0"/>
          </a:p>
          <a:p>
            <a:pPr marL="368300" indent="-342900" rtl="0">
              <a:buAutoNum type="arabicPeriod"/>
            </a:pPr>
            <a:r>
              <a:rPr lang="en-US" baseline="0" dirty="0">
                <a:latin typeface="Arial"/>
                <a:ea typeface="Arial"/>
                <a:cs typeface="Arial"/>
              </a:rPr>
              <a:t>Statement of meaningfulness</a:t>
            </a:r>
            <a:r>
              <a:rPr lang="en-US" dirty="0">
                <a:latin typeface="Arial"/>
                <a:ea typeface="Arial"/>
                <a:cs typeface="Arial"/>
              </a:rPr>
              <a:t>​</a:t>
            </a:r>
          </a:p>
          <a:p>
            <a:pPr marL="368300" indent="-342900" rtl="0">
              <a:buAutoNum type="arabicPeriod"/>
            </a:pPr>
            <a:r>
              <a:rPr lang="en-US" baseline="0" dirty="0">
                <a:latin typeface="Arial"/>
                <a:ea typeface="Arial"/>
                <a:cs typeface="Arial"/>
              </a:rPr>
              <a:t>Preview statement</a:t>
            </a:r>
            <a:r>
              <a:rPr lang="en-US" dirty="0">
                <a:latin typeface="Arial"/>
                <a:ea typeface="Arial"/>
                <a:cs typeface="Arial"/>
              </a:rPr>
              <a:t>​</a:t>
            </a:r>
          </a:p>
          <a:p>
            <a:pPr marL="368300" indent="-342900" rtl="0">
              <a:buAutoNum type="arabicPeriod"/>
            </a:pPr>
            <a:r>
              <a:rPr lang="en-US" b="1" baseline="0" dirty="0">
                <a:latin typeface="Arial"/>
                <a:ea typeface="Arial"/>
                <a:cs typeface="Arial"/>
              </a:rPr>
              <a:t>3 general rules related to topic</a:t>
            </a:r>
            <a:r>
              <a:rPr lang="en-US" b="1" dirty="0">
                <a:latin typeface="Arial"/>
                <a:ea typeface="Arial"/>
                <a:cs typeface="Arial"/>
              </a:rPr>
              <a:t>​</a:t>
            </a:r>
          </a:p>
          <a:p>
            <a:pPr marL="368300" indent="-342900" rtl="0">
              <a:buAutoNum type="arabicPeriod"/>
            </a:pPr>
            <a:r>
              <a:rPr lang="en-US" baseline="0" dirty="0">
                <a:latin typeface="Arial"/>
                <a:ea typeface="Arial"/>
                <a:cs typeface="Arial"/>
              </a:rPr>
              <a:t>Summary statement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590550" y="388937"/>
            <a:ext cx="10515600" cy="1325563"/>
          </a:xfrm>
          <a:prstGeom prst="rect">
            <a:avLst/>
          </a:prstGeom>
        </p:spPr>
        <p:txBody>
          <a:bodyPr vert="horz" wrap="square" lIns="0" tIns="203454" rIns="0" bIns="0" rtlCol="0">
            <a:spAutoFit/>
          </a:bodyPr>
          <a:lstStyle/>
          <a:p>
            <a:pPr marL="1601470">
              <a:lnSpc>
                <a:spcPct val="100000"/>
              </a:lnSpc>
              <a:spcBef>
                <a:spcPts val="190"/>
              </a:spcBef>
            </a:pPr>
            <a:r>
              <a:rPr sz="4400" spc="-220" dirty="0"/>
              <a:t>Summary</a:t>
            </a:r>
            <a:r>
              <a:rPr sz="4400" spc="-170" dirty="0"/>
              <a:t> </a:t>
            </a:r>
            <a:r>
              <a:rPr sz="4400" spc="-20" dirty="0"/>
              <a:t>statement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038100" y="2428969"/>
            <a:ext cx="7914005" cy="1994136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25400" marR="10160">
              <a:lnSpc>
                <a:spcPct val="100000"/>
              </a:lnSpc>
              <a:spcBef>
                <a:spcPts val="190"/>
              </a:spcBef>
            </a:pPr>
            <a:r>
              <a:rPr sz="3200" i="1" spc="-270" dirty="0">
                <a:latin typeface="Arial"/>
                <a:cs typeface="Arial"/>
              </a:rPr>
              <a:t>So,</a:t>
            </a:r>
            <a:r>
              <a:rPr sz="3200" i="1" spc="-150" dirty="0">
                <a:latin typeface="Arial"/>
                <a:cs typeface="Arial"/>
              </a:rPr>
              <a:t> </a:t>
            </a:r>
            <a:r>
              <a:rPr sz="3200" i="1" spc="-50" dirty="0">
                <a:latin typeface="Arial"/>
                <a:cs typeface="Arial"/>
              </a:rPr>
              <a:t>let’s</a:t>
            </a:r>
            <a:r>
              <a:rPr sz="3200" i="1" spc="-130" dirty="0">
                <a:latin typeface="Arial"/>
                <a:cs typeface="Arial"/>
              </a:rPr>
              <a:t> remember</a:t>
            </a:r>
            <a:r>
              <a:rPr sz="3200" i="1" spc="-100" dirty="0">
                <a:latin typeface="Arial"/>
                <a:cs typeface="Arial"/>
              </a:rPr>
              <a:t> </a:t>
            </a:r>
            <a:r>
              <a:rPr sz="3200" i="1" dirty="0">
                <a:latin typeface="Arial"/>
                <a:cs typeface="Arial"/>
              </a:rPr>
              <a:t>that</a:t>
            </a:r>
            <a:r>
              <a:rPr sz="3200" i="1" spc="-130" dirty="0">
                <a:latin typeface="Arial"/>
                <a:cs typeface="Arial"/>
              </a:rPr>
              <a:t> </a:t>
            </a:r>
            <a:r>
              <a:rPr sz="3200" i="1" spc="-120" dirty="0">
                <a:latin typeface="Arial"/>
                <a:cs typeface="Arial"/>
              </a:rPr>
              <a:t>renal</a:t>
            </a:r>
            <a:r>
              <a:rPr sz="3200" i="1" spc="-150" dirty="0">
                <a:latin typeface="Arial"/>
                <a:cs typeface="Arial"/>
              </a:rPr>
              <a:t> </a:t>
            </a:r>
            <a:r>
              <a:rPr sz="3200" i="1" spc="-60" dirty="0">
                <a:latin typeface="Arial"/>
                <a:cs typeface="Arial"/>
              </a:rPr>
              <a:t>function,</a:t>
            </a:r>
            <a:r>
              <a:rPr sz="3200" i="1" spc="-110" dirty="0">
                <a:latin typeface="Arial"/>
                <a:cs typeface="Arial"/>
              </a:rPr>
              <a:t> </a:t>
            </a:r>
            <a:r>
              <a:rPr sz="3200" i="1" spc="-260" dirty="0">
                <a:latin typeface="Arial"/>
                <a:cs typeface="Arial"/>
              </a:rPr>
              <a:t>a</a:t>
            </a:r>
            <a:r>
              <a:rPr sz="3200" i="1" spc="-160" dirty="0">
                <a:latin typeface="Arial"/>
                <a:cs typeface="Arial"/>
              </a:rPr>
              <a:t> </a:t>
            </a:r>
            <a:r>
              <a:rPr sz="3200" i="1" spc="-20" dirty="0">
                <a:latin typeface="Arial"/>
                <a:cs typeface="Arial"/>
              </a:rPr>
              <a:t>flank </a:t>
            </a:r>
            <a:r>
              <a:rPr sz="3200" i="1" dirty="0">
                <a:latin typeface="Arial"/>
                <a:cs typeface="Arial"/>
              </a:rPr>
              <a:t>bruit,</a:t>
            </a:r>
            <a:r>
              <a:rPr sz="3200" i="1" spc="-130" dirty="0">
                <a:latin typeface="Arial"/>
                <a:cs typeface="Arial"/>
              </a:rPr>
              <a:t> </a:t>
            </a:r>
            <a:r>
              <a:rPr sz="3200" i="1" spc="-150" dirty="0">
                <a:latin typeface="Arial"/>
                <a:cs typeface="Arial"/>
              </a:rPr>
              <a:t>and</a:t>
            </a:r>
            <a:r>
              <a:rPr sz="3200" i="1" spc="-140" dirty="0">
                <a:latin typeface="Arial"/>
                <a:cs typeface="Arial"/>
              </a:rPr>
              <a:t> </a:t>
            </a:r>
            <a:r>
              <a:rPr sz="3200" i="1" spc="-130" dirty="0">
                <a:latin typeface="Arial"/>
                <a:cs typeface="Arial"/>
              </a:rPr>
              <a:t>considering</a:t>
            </a:r>
            <a:r>
              <a:rPr sz="3200" i="1" spc="-100" dirty="0">
                <a:latin typeface="Arial"/>
                <a:cs typeface="Arial"/>
              </a:rPr>
              <a:t> </a:t>
            </a:r>
            <a:r>
              <a:rPr sz="3200" i="1" dirty="0">
                <a:latin typeface="Arial"/>
                <a:cs typeface="Arial"/>
              </a:rPr>
              <a:t>illicit</a:t>
            </a:r>
            <a:r>
              <a:rPr sz="3200" i="1" spc="-160" dirty="0">
                <a:latin typeface="Arial"/>
                <a:cs typeface="Arial"/>
              </a:rPr>
              <a:t> </a:t>
            </a:r>
            <a:r>
              <a:rPr sz="3200" i="1" spc="-80" dirty="0">
                <a:latin typeface="Arial"/>
                <a:cs typeface="Arial"/>
              </a:rPr>
              <a:t>drug</a:t>
            </a:r>
            <a:r>
              <a:rPr sz="3200" i="1" spc="-140" dirty="0">
                <a:latin typeface="Arial"/>
                <a:cs typeface="Arial"/>
              </a:rPr>
              <a:t> </a:t>
            </a:r>
            <a:r>
              <a:rPr sz="3200" i="1" spc="-250" dirty="0">
                <a:latin typeface="Arial"/>
                <a:cs typeface="Arial"/>
              </a:rPr>
              <a:t>use</a:t>
            </a:r>
            <a:r>
              <a:rPr sz="3200" i="1" spc="-150" dirty="0">
                <a:latin typeface="Arial"/>
                <a:cs typeface="Arial"/>
              </a:rPr>
              <a:t> </a:t>
            </a:r>
            <a:r>
              <a:rPr sz="3200" i="1" spc="-140" dirty="0">
                <a:latin typeface="Arial"/>
                <a:cs typeface="Arial"/>
              </a:rPr>
              <a:t>should </a:t>
            </a:r>
            <a:r>
              <a:rPr sz="3200" i="1" spc="-70" dirty="0">
                <a:latin typeface="Arial"/>
                <a:cs typeface="Arial"/>
              </a:rPr>
              <a:t>be three</a:t>
            </a:r>
            <a:r>
              <a:rPr sz="3200" i="1" spc="-160" dirty="0">
                <a:latin typeface="Arial"/>
                <a:cs typeface="Arial"/>
              </a:rPr>
              <a:t> </a:t>
            </a:r>
            <a:r>
              <a:rPr sz="3200" i="1" spc="-90" dirty="0">
                <a:latin typeface="Arial"/>
                <a:cs typeface="Arial"/>
              </a:rPr>
              <a:t>things</a:t>
            </a:r>
            <a:r>
              <a:rPr sz="3200" i="1" spc="-180" dirty="0">
                <a:latin typeface="Arial"/>
                <a:cs typeface="Arial"/>
              </a:rPr>
              <a:t> </a:t>
            </a:r>
            <a:r>
              <a:rPr sz="3200" i="1" spc="-120" dirty="0">
                <a:latin typeface="Arial"/>
                <a:cs typeface="Arial"/>
              </a:rPr>
              <a:t>we</a:t>
            </a:r>
            <a:r>
              <a:rPr sz="3200" i="1" spc="-160" dirty="0">
                <a:latin typeface="Arial"/>
                <a:cs typeface="Arial"/>
              </a:rPr>
              <a:t> </a:t>
            </a:r>
            <a:r>
              <a:rPr sz="3200" i="1" spc="-120" dirty="0">
                <a:latin typeface="Arial"/>
                <a:cs typeface="Arial"/>
              </a:rPr>
              <a:t>include</a:t>
            </a:r>
            <a:r>
              <a:rPr sz="3200" i="1" spc="-200" dirty="0">
                <a:latin typeface="Arial"/>
                <a:cs typeface="Arial"/>
              </a:rPr>
              <a:t> </a:t>
            </a:r>
            <a:r>
              <a:rPr sz="3200" i="1" spc="-60" dirty="0">
                <a:latin typeface="Arial"/>
                <a:cs typeface="Arial"/>
              </a:rPr>
              <a:t>in</a:t>
            </a:r>
            <a:r>
              <a:rPr sz="3200" i="1" spc="-170" dirty="0">
                <a:latin typeface="Arial"/>
                <a:cs typeface="Arial"/>
              </a:rPr>
              <a:t> </a:t>
            </a:r>
            <a:r>
              <a:rPr sz="3200" i="1" spc="-50" dirty="0">
                <a:latin typeface="Arial"/>
                <a:cs typeface="Arial"/>
              </a:rPr>
              <a:t>our</a:t>
            </a:r>
            <a:r>
              <a:rPr sz="3200" i="1" spc="-160" dirty="0">
                <a:latin typeface="Arial"/>
                <a:cs typeface="Arial"/>
              </a:rPr>
              <a:t> </a:t>
            </a:r>
            <a:r>
              <a:rPr sz="3200" i="1" spc="-100" dirty="0">
                <a:latin typeface="Arial"/>
                <a:cs typeface="Arial"/>
              </a:rPr>
              <a:t>evaluation</a:t>
            </a:r>
            <a:r>
              <a:rPr sz="3200" i="1" spc="-140" dirty="0">
                <a:latin typeface="Arial"/>
                <a:cs typeface="Arial"/>
              </a:rPr>
              <a:t> </a:t>
            </a:r>
            <a:r>
              <a:rPr sz="3200" i="1" spc="-50" dirty="0">
                <a:latin typeface="Arial"/>
                <a:cs typeface="Arial"/>
              </a:rPr>
              <a:t>of </a:t>
            </a:r>
            <a:r>
              <a:rPr sz="3200" i="1" spc="-80" dirty="0">
                <a:latin typeface="Arial"/>
                <a:cs typeface="Arial"/>
              </a:rPr>
              <a:t>patients</a:t>
            </a:r>
            <a:r>
              <a:rPr sz="3200" i="1" spc="-90" dirty="0">
                <a:latin typeface="Arial"/>
                <a:cs typeface="Arial"/>
              </a:rPr>
              <a:t> </a:t>
            </a:r>
            <a:r>
              <a:rPr sz="3200" i="1" dirty="0">
                <a:latin typeface="Arial"/>
                <a:cs typeface="Arial"/>
              </a:rPr>
              <a:t>for</a:t>
            </a:r>
            <a:r>
              <a:rPr sz="3200" i="1" spc="-110" dirty="0">
                <a:latin typeface="Arial"/>
                <a:cs typeface="Arial"/>
              </a:rPr>
              <a:t> </a:t>
            </a:r>
            <a:r>
              <a:rPr sz="3200" i="1" spc="-180" dirty="0">
                <a:latin typeface="Arial"/>
                <a:cs typeface="Arial"/>
              </a:rPr>
              <a:t>secondary</a:t>
            </a:r>
            <a:r>
              <a:rPr sz="3200" i="1" spc="-80" dirty="0">
                <a:latin typeface="Arial"/>
                <a:cs typeface="Arial"/>
              </a:rPr>
              <a:t> </a:t>
            </a:r>
            <a:r>
              <a:rPr sz="3200" i="1" spc="-20" dirty="0">
                <a:latin typeface="Arial"/>
                <a:cs typeface="Arial"/>
              </a:rPr>
              <a:t>hypertension.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479B2E-3739-99DD-32FB-0C4382D31B00}"/>
              </a:ext>
            </a:extLst>
          </p:cNvPr>
          <p:cNvSpPr txBox="1"/>
          <p:nvPr/>
        </p:nvSpPr>
        <p:spPr>
          <a:xfrm>
            <a:off x="9929812" y="-1"/>
            <a:ext cx="2262187" cy="2616101"/>
          </a:xfrm>
          <a:prstGeom prst="rect">
            <a:avLst/>
          </a:prstGeom>
          <a:noFill/>
          <a:ln w="57150"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5400" lvl="0" algn="ctr" rtl="0"/>
            <a:r>
              <a:rPr lang="en-US" sz="2000" u="sng" dirty="0">
                <a:latin typeface="Arial"/>
                <a:ea typeface="Arial"/>
                <a:cs typeface="Arial"/>
              </a:rPr>
              <a:t>Micro-Lecture​</a:t>
            </a:r>
            <a:endParaRPr lang="en-US" u="sng" dirty="0"/>
          </a:p>
          <a:p>
            <a:pPr marL="368300" indent="-342900" rtl="0">
              <a:buAutoNum type="arabicPeriod"/>
            </a:pPr>
            <a:r>
              <a:rPr lang="en-US" baseline="0" dirty="0">
                <a:latin typeface="Arial"/>
                <a:ea typeface="Arial"/>
                <a:cs typeface="Arial"/>
              </a:rPr>
              <a:t>Statement of meaningfulness</a:t>
            </a:r>
            <a:r>
              <a:rPr lang="en-US" dirty="0">
                <a:latin typeface="Arial"/>
                <a:ea typeface="Arial"/>
                <a:cs typeface="Arial"/>
              </a:rPr>
              <a:t>​</a:t>
            </a:r>
          </a:p>
          <a:p>
            <a:pPr marL="368300" indent="-342900" rtl="0">
              <a:buAutoNum type="arabicPeriod"/>
            </a:pPr>
            <a:r>
              <a:rPr lang="en-US" baseline="0" dirty="0">
                <a:latin typeface="Arial"/>
                <a:ea typeface="Arial"/>
                <a:cs typeface="Arial"/>
              </a:rPr>
              <a:t>Preview statement</a:t>
            </a:r>
            <a:r>
              <a:rPr lang="en-US" dirty="0">
                <a:latin typeface="Arial"/>
                <a:ea typeface="Arial"/>
                <a:cs typeface="Arial"/>
              </a:rPr>
              <a:t>​</a:t>
            </a:r>
          </a:p>
          <a:p>
            <a:pPr marL="368300" indent="-342900" rtl="0">
              <a:buAutoNum type="arabicPeriod"/>
            </a:pPr>
            <a:r>
              <a:rPr lang="en-US" baseline="0" dirty="0">
                <a:latin typeface="Arial"/>
                <a:ea typeface="Arial"/>
                <a:cs typeface="Arial"/>
              </a:rPr>
              <a:t>3 general rules related to topic</a:t>
            </a:r>
            <a:r>
              <a:rPr lang="en-US" dirty="0">
                <a:latin typeface="Arial"/>
                <a:ea typeface="Arial"/>
                <a:cs typeface="Arial"/>
              </a:rPr>
              <a:t>​</a:t>
            </a:r>
          </a:p>
          <a:p>
            <a:pPr marL="368300" indent="-342900" rtl="0">
              <a:buAutoNum type="arabicPeriod"/>
            </a:pPr>
            <a:r>
              <a:rPr lang="en-US" b="1" baseline="0" dirty="0">
                <a:latin typeface="Arial"/>
                <a:ea typeface="Arial"/>
                <a:cs typeface="Arial"/>
              </a:rPr>
              <a:t>Summary statement</a:t>
            </a:r>
            <a:endParaRPr lang="en-US" b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0"/>
            <a:ext cx="5334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36917" y="2560003"/>
            <a:ext cx="4689316" cy="3718967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0"/>
              </a:spcBef>
            </a:pPr>
            <a:r>
              <a:rPr lang="en-US" sz="4800" spc="-60" dirty="0"/>
              <a:t>Let's do </a:t>
            </a:r>
            <a:br>
              <a:rPr lang="en-US" sz="4800" spc="-60" dirty="0"/>
            </a:br>
            <a:r>
              <a:rPr lang="en-US" sz="4800" spc="-60" dirty="0"/>
              <a:t>another</a:t>
            </a:r>
            <a:r>
              <a:rPr sz="4800" spc="-280" dirty="0"/>
              <a:t> </a:t>
            </a:r>
            <a:r>
              <a:rPr sz="4800" spc="-90" dirty="0"/>
              <a:t>example</a:t>
            </a:r>
            <a:r>
              <a:rPr lang="en-US" sz="4800" spc="-90" dirty="0"/>
              <a:t>...</a:t>
            </a:r>
            <a:br>
              <a:rPr lang="en-US" sz="4800" spc="-90" dirty="0"/>
            </a:br>
            <a:br>
              <a:rPr lang="en-US" sz="4800" spc="-90" dirty="0"/>
            </a:br>
            <a:r>
              <a:rPr lang="en-US" sz="4800" spc="-90" dirty="0"/>
              <a:t>Maybe something non-medical?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D898C9-3312-ACB1-58CE-0EFE8A985AAC}"/>
              </a:ext>
            </a:extLst>
          </p:cNvPr>
          <p:cNvSpPr txBox="1"/>
          <p:nvPr/>
        </p:nvSpPr>
        <p:spPr>
          <a:xfrm>
            <a:off x="2357437" y="1083468"/>
            <a:ext cx="7477124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dirty="0"/>
              <a:t>Make sense?  </a:t>
            </a:r>
          </a:p>
        </p:txBody>
      </p:sp>
      <p:pic>
        <p:nvPicPr>
          <p:cNvPr id="5" name="Picture 4" descr="Blush Panda">
            <a:extLst>
              <a:ext uri="{FF2B5EF4-FFF2-40B4-BE49-F238E27FC236}">
                <a16:creationId xmlns:a16="http://schemas.microsoft.com/office/drawing/2014/main" id="{522C3709-9D99-4AAD-6EF0-6740591CC3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1993" y="3307556"/>
            <a:ext cx="3552826" cy="3552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3454" rIns="0" bIns="0" rtlCol="0">
            <a:spAutoFit/>
          </a:bodyPr>
          <a:lstStyle/>
          <a:p>
            <a:pPr marL="521970">
              <a:lnSpc>
                <a:spcPct val="100000"/>
              </a:lnSpc>
              <a:spcBef>
                <a:spcPts val="190"/>
              </a:spcBef>
            </a:pPr>
            <a:r>
              <a:rPr sz="4400" spc="-70" dirty="0"/>
              <a:t>Statement</a:t>
            </a:r>
            <a:r>
              <a:rPr sz="4400" spc="-210" dirty="0"/>
              <a:t> </a:t>
            </a:r>
            <a:r>
              <a:rPr sz="4400" spc="110" dirty="0"/>
              <a:t>of</a:t>
            </a:r>
            <a:r>
              <a:rPr sz="4400" spc="-190" dirty="0"/>
              <a:t> </a:t>
            </a:r>
            <a:r>
              <a:rPr sz="4400" spc="-110" dirty="0"/>
              <a:t>meaningfulness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085724" y="2217037"/>
            <a:ext cx="8390889" cy="3566361"/>
          </a:xfrm>
          <a:prstGeom prst="rect">
            <a:avLst/>
          </a:prstGeom>
        </p:spPr>
        <p:txBody>
          <a:bodyPr vert="horz" wrap="square" lIns="0" tIns="24130" rIns="0" bIns="0" rtlCol="0" anchor="t">
            <a:spAutoFit/>
          </a:bodyPr>
          <a:lstStyle/>
          <a:p>
            <a:pPr marL="25400" marR="599440">
              <a:lnSpc>
                <a:spcPct val="100000"/>
              </a:lnSpc>
              <a:spcBef>
                <a:spcPts val="190"/>
              </a:spcBef>
            </a:pPr>
            <a:r>
              <a:rPr sz="3600" i="1" spc="-320" dirty="0">
                <a:latin typeface="Arial"/>
                <a:cs typeface="Arial"/>
              </a:rPr>
              <a:t>OK,</a:t>
            </a:r>
            <a:r>
              <a:rPr sz="3600" i="1" spc="-180" dirty="0">
                <a:latin typeface="Arial"/>
                <a:cs typeface="Arial"/>
              </a:rPr>
              <a:t> </a:t>
            </a:r>
            <a:r>
              <a:rPr sz="3600" i="1" spc="-60" dirty="0">
                <a:latin typeface="Arial"/>
                <a:cs typeface="Arial"/>
              </a:rPr>
              <a:t>let’s</a:t>
            </a:r>
            <a:r>
              <a:rPr sz="3600" i="1" spc="-180" dirty="0">
                <a:latin typeface="Arial"/>
                <a:cs typeface="Arial"/>
              </a:rPr>
              <a:t> </a:t>
            </a:r>
            <a:r>
              <a:rPr sz="3600" i="1" spc="-190" dirty="0">
                <a:latin typeface="Arial"/>
                <a:cs typeface="Arial"/>
              </a:rPr>
              <a:t>spend</a:t>
            </a:r>
            <a:r>
              <a:rPr sz="3600" i="1" spc="-160" dirty="0">
                <a:latin typeface="Arial"/>
                <a:cs typeface="Arial"/>
              </a:rPr>
              <a:t> </a:t>
            </a:r>
            <a:r>
              <a:rPr sz="3600" i="1" spc="-260" dirty="0">
                <a:latin typeface="Arial"/>
                <a:cs typeface="Arial"/>
              </a:rPr>
              <a:t>a</a:t>
            </a:r>
            <a:r>
              <a:rPr sz="3600" i="1" spc="-160" dirty="0">
                <a:latin typeface="Arial"/>
                <a:cs typeface="Arial"/>
              </a:rPr>
              <a:t> </a:t>
            </a:r>
            <a:r>
              <a:rPr sz="3600" i="1" spc="-50" dirty="0">
                <a:latin typeface="Arial"/>
                <a:cs typeface="Arial"/>
              </a:rPr>
              <a:t>few</a:t>
            </a:r>
            <a:r>
              <a:rPr sz="3600" i="1" spc="-170" dirty="0">
                <a:latin typeface="Arial"/>
                <a:cs typeface="Arial"/>
              </a:rPr>
              <a:t> </a:t>
            </a:r>
            <a:r>
              <a:rPr sz="3600" i="1" spc="-110" dirty="0">
                <a:latin typeface="Arial"/>
                <a:cs typeface="Arial"/>
              </a:rPr>
              <a:t>minutes</a:t>
            </a:r>
            <a:r>
              <a:rPr sz="3600" i="1" spc="-160" dirty="0">
                <a:latin typeface="Arial"/>
                <a:cs typeface="Arial"/>
              </a:rPr>
              <a:t> </a:t>
            </a:r>
            <a:r>
              <a:rPr sz="3600" i="1" spc="-50" dirty="0">
                <a:latin typeface="Arial"/>
                <a:cs typeface="Arial"/>
              </a:rPr>
              <a:t>talking</a:t>
            </a:r>
            <a:r>
              <a:rPr sz="3600" i="1" spc="-170" dirty="0">
                <a:latin typeface="Arial"/>
                <a:cs typeface="Arial"/>
              </a:rPr>
              <a:t> </a:t>
            </a:r>
            <a:r>
              <a:rPr sz="3600" i="1" spc="-20" dirty="0">
                <a:latin typeface="Arial"/>
                <a:cs typeface="Arial"/>
              </a:rPr>
              <a:t>about </a:t>
            </a:r>
            <a:r>
              <a:rPr sz="3600" i="1" spc="-70" dirty="0">
                <a:latin typeface="Arial"/>
                <a:cs typeface="Arial"/>
              </a:rPr>
              <a:t>how</a:t>
            </a:r>
            <a:r>
              <a:rPr sz="3600" i="1" spc="-150" dirty="0">
                <a:latin typeface="Arial"/>
                <a:cs typeface="Arial"/>
              </a:rPr>
              <a:t> </a:t>
            </a:r>
            <a:r>
              <a:rPr sz="3600" i="1" dirty="0">
                <a:latin typeface="Arial"/>
                <a:cs typeface="Arial"/>
              </a:rPr>
              <a:t>to</a:t>
            </a:r>
            <a:r>
              <a:rPr sz="3600" i="1" spc="-140" dirty="0">
                <a:latin typeface="Arial"/>
                <a:cs typeface="Arial"/>
              </a:rPr>
              <a:t> </a:t>
            </a:r>
            <a:r>
              <a:rPr sz="3600" i="1" spc="-150" dirty="0">
                <a:latin typeface="Arial"/>
                <a:cs typeface="Arial"/>
              </a:rPr>
              <a:t>feed </a:t>
            </a:r>
            <a:r>
              <a:rPr sz="3600" i="1" spc="-260" dirty="0">
                <a:latin typeface="Arial"/>
                <a:cs typeface="Arial"/>
              </a:rPr>
              <a:t>a</a:t>
            </a:r>
            <a:r>
              <a:rPr sz="3600" i="1" spc="-150" dirty="0">
                <a:latin typeface="Arial"/>
                <a:cs typeface="Arial"/>
              </a:rPr>
              <a:t> </a:t>
            </a:r>
            <a:r>
              <a:rPr sz="3600" i="1" spc="-20" dirty="0">
                <a:latin typeface="Arial"/>
                <a:cs typeface="Arial"/>
              </a:rPr>
              <a:t>goldfish.</a:t>
            </a:r>
            <a:endParaRPr lang="en-US" sz="3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88"/>
              </a:spcBef>
            </a:pPr>
            <a:endParaRPr sz="3600" dirty="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10"/>
              </a:spcBef>
            </a:pPr>
            <a:r>
              <a:rPr sz="3600" i="1" spc="-220" dirty="0">
                <a:latin typeface="Arial"/>
                <a:cs typeface="Arial"/>
              </a:rPr>
              <a:t>This</a:t>
            </a:r>
            <a:r>
              <a:rPr sz="3600" i="1" spc="-200" dirty="0">
                <a:latin typeface="Arial"/>
                <a:cs typeface="Arial"/>
              </a:rPr>
              <a:t> </a:t>
            </a:r>
            <a:r>
              <a:rPr sz="3600" i="1" spc="-180" dirty="0">
                <a:latin typeface="Arial"/>
                <a:cs typeface="Arial"/>
              </a:rPr>
              <a:t>is</a:t>
            </a:r>
            <a:r>
              <a:rPr sz="3600" i="1" spc="-190" dirty="0">
                <a:latin typeface="Arial"/>
                <a:cs typeface="Arial"/>
              </a:rPr>
              <a:t> an </a:t>
            </a:r>
            <a:r>
              <a:rPr sz="3600" i="1" dirty="0">
                <a:latin typeface="Arial"/>
                <a:cs typeface="Arial"/>
              </a:rPr>
              <a:t>important</a:t>
            </a:r>
            <a:r>
              <a:rPr sz="3600" i="1" spc="-110" dirty="0">
                <a:latin typeface="Arial"/>
                <a:cs typeface="Arial"/>
              </a:rPr>
              <a:t> </a:t>
            </a:r>
            <a:r>
              <a:rPr sz="3600" i="1" spc="-40" dirty="0">
                <a:latin typeface="Arial"/>
                <a:cs typeface="Arial"/>
              </a:rPr>
              <a:t>topic</a:t>
            </a:r>
            <a:r>
              <a:rPr sz="3600" i="1" spc="-110" dirty="0">
                <a:latin typeface="Arial"/>
                <a:cs typeface="Arial"/>
              </a:rPr>
              <a:t> </a:t>
            </a:r>
            <a:r>
              <a:rPr sz="3600" i="1" spc="-240" dirty="0">
                <a:latin typeface="Arial"/>
                <a:cs typeface="Arial"/>
              </a:rPr>
              <a:t>because</a:t>
            </a:r>
            <a:r>
              <a:rPr sz="3600" i="1" spc="-190" dirty="0">
                <a:latin typeface="Arial"/>
                <a:cs typeface="Arial"/>
              </a:rPr>
              <a:t> </a:t>
            </a:r>
            <a:r>
              <a:rPr sz="3600" i="1" spc="-50" dirty="0">
                <a:latin typeface="Arial"/>
                <a:cs typeface="Arial"/>
              </a:rPr>
              <a:t>you’ll</a:t>
            </a:r>
            <a:r>
              <a:rPr sz="3600" i="1" spc="-160" dirty="0">
                <a:latin typeface="Arial"/>
                <a:cs typeface="Arial"/>
              </a:rPr>
              <a:t> </a:t>
            </a:r>
            <a:r>
              <a:rPr sz="3600" i="1" spc="-50" dirty="0">
                <a:latin typeface="Arial"/>
                <a:cs typeface="Arial"/>
              </a:rPr>
              <a:t>be</a:t>
            </a:r>
            <a:endParaRPr sz="3600" dirty="0">
              <a:latin typeface="Arial"/>
              <a:cs typeface="Arial"/>
            </a:endParaRPr>
          </a:p>
          <a:p>
            <a:pPr marL="25400" marR="10160">
              <a:lnSpc>
                <a:spcPct val="100000"/>
              </a:lnSpc>
            </a:pPr>
            <a:r>
              <a:rPr sz="3600" i="1" spc="-90" dirty="0">
                <a:latin typeface="Arial"/>
                <a:cs typeface="Arial"/>
              </a:rPr>
              <a:t>watching</a:t>
            </a:r>
            <a:r>
              <a:rPr sz="3600" i="1" spc="-140" dirty="0">
                <a:latin typeface="Arial"/>
                <a:cs typeface="Arial"/>
              </a:rPr>
              <a:t> </a:t>
            </a:r>
            <a:r>
              <a:rPr sz="3600" i="1" spc="-160" dirty="0">
                <a:latin typeface="Arial"/>
                <a:cs typeface="Arial"/>
              </a:rPr>
              <a:t>my</a:t>
            </a:r>
            <a:r>
              <a:rPr sz="3600" i="1" spc="-120" dirty="0">
                <a:latin typeface="Arial"/>
                <a:cs typeface="Arial"/>
              </a:rPr>
              <a:t> </a:t>
            </a:r>
            <a:r>
              <a:rPr sz="3600" i="1" spc="-100" dirty="0">
                <a:latin typeface="Arial"/>
                <a:cs typeface="Arial"/>
              </a:rPr>
              <a:t>fish</a:t>
            </a:r>
            <a:r>
              <a:rPr sz="3600" i="1" spc="-150" dirty="0">
                <a:latin typeface="Arial"/>
                <a:cs typeface="Arial"/>
              </a:rPr>
              <a:t> </a:t>
            </a:r>
            <a:r>
              <a:rPr sz="3600" i="1" dirty="0">
                <a:latin typeface="Arial"/>
                <a:cs typeface="Arial"/>
              </a:rPr>
              <a:t>for</a:t>
            </a:r>
            <a:r>
              <a:rPr sz="3600" i="1" spc="-130" dirty="0">
                <a:latin typeface="Arial"/>
                <a:cs typeface="Arial"/>
              </a:rPr>
              <a:t> </a:t>
            </a:r>
            <a:r>
              <a:rPr sz="3600" i="1" spc="-220" dirty="0">
                <a:latin typeface="Arial"/>
                <a:cs typeface="Arial"/>
              </a:rPr>
              <a:t>me</a:t>
            </a:r>
            <a:r>
              <a:rPr sz="3600" i="1" spc="-160" dirty="0">
                <a:latin typeface="Arial"/>
                <a:cs typeface="Arial"/>
              </a:rPr>
              <a:t> </a:t>
            </a:r>
            <a:r>
              <a:rPr sz="3600" i="1" spc="-80" dirty="0">
                <a:latin typeface="Arial"/>
                <a:cs typeface="Arial"/>
              </a:rPr>
              <a:t>while</a:t>
            </a:r>
            <a:r>
              <a:rPr sz="3600" i="1" spc="-140" dirty="0">
                <a:latin typeface="Arial"/>
                <a:cs typeface="Arial"/>
              </a:rPr>
              <a:t> </a:t>
            </a:r>
            <a:r>
              <a:rPr sz="3600" i="1" spc="-60" dirty="0">
                <a:latin typeface="Arial"/>
                <a:cs typeface="Arial"/>
              </a:rPr>
              <a:t>I’m</a:t>
            </a:r>
            <a:r>
              <a:rPr sz="3600" i="1" spc="-110" dirty="0">
                <a:latin typeface="Arial"/>
                <a:cs typeface="Arial"/>
              </a:rPr>
              <a:t> </a:t>
            </a:r>
            <a:r>
              <a:rPr sz="3600" i="1" spc="-120" dirty="0">
                <a:latin typeface="Arial"/>
                <a:cs typeface="Arial"/>
              </a:rPr>
              <a:t>on</a:t>
            </a:r>
            <a:r>
              <a:rPr sz="3600" i="1" spc="-150" dirty="0">
                <a:latin typeface="Arial"/>
                <a:cs typeface="Arial"/>
              </a:rPr>
              <a:t> </a:t>
            </a:r>
            <a:r>
              <a:rPr sz="3600" i="1" spc="-260" dirty="0">
                <a:latin typeface="Arial"/>
                <a:cs typeface="Arial"/>
              </a:rPr>
              <a:t>a</a:t>
            </a:r>
            <a:r>
              <a:rPr sz="3600" i="1" spc="-160" dirty="0">
                <a:latin typeface="Arial"/>
                <a:cs typeface="Arial"/>
              </a:rPr>
              <a:t> </a:t>
            </a:r>
            <a:r>
              <a:rPr sz="3600" i="1" dirty="0">
                <a:latin typeface="Arial"/>
                <a:cs typeface="Arial"/>
              </a:rPr>
              <a:t>trip</a:t>
            </a:r>
            <a:r>
              <a:rPr sz="3600" i="1" spc="-110" dirty="0">
                <a:latin typeface="Arial"/>
                <a:cs typeface="Arial"/>
              </a:rPr>
              <a:t> </a:t>
            </a:r>
            <a:r>
              <a:rPr sz="3600" i="1" spc="-40" dirty="0">
                <a:latin typeface="Arial"/>
                <a:cs typeface="Arial"/>
              </a:rPr>
              <a:t>this </a:t>
            </a:r>
            <a:r>
              <a:rPr sz="3600" i="1" spc="-20" dirty="0">
                <a:latin typeface="Arial"/>
                <a:cs typeface="Arial"/>
              </a:rPr>
              <a:t>weekend.</a:t>
            </a:r>
            <a:endParaRPr sz="3600">
              <a:latin typeface="Arial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5B7D14-574C-032D-3386-AAF2A4CBCCDF}"/>
              </a:ext>
            </a:extLst>
          </p:cNvPr>
          <p:cNvSpPr txBox="1"/>
          <p:nvPr/>
        </p:nvSpPr>
        <p:spPr>
          <a:xfrm>
            <a:off x="9834563" y="-1"/>
            <a:ext cx="2440779" cy="2339102"/>
          </a:xfrm>
          <a:prstGeom prst="rect">
            <a:avLst/>
          </a:prstGeom>
          <a:noFill/>
          <a:ln w="57150"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5400" lvl="0" algn="ctr" rtl="0"/>
            <a:r>
              <a:rPr lang="en-US" sz="2000" u="sng" dirty="0">
                <a:latin typeface="Arial"/>
                <a:ea typeface="Arial"/>
                <a:cs typeface="Arial"/>
              </a:rPr>
              <a:t>Micro-Lecture​</a:t>
            </a:r>
            <a:endParaRPr lang="en-US" u="sng" dirty="0"/>
          </a:p>
          <a:p>
            <a:pPr marL="368300" indent="-342900" rtl="0">
              <a:buAutoNum type="arabicPeriod"/>
            </a:pPr>
            <a:r>
              <a:rPr lang="en-US" b="1" baseline="0" dirty="0">
                <a:latin typeface="Arial"/>
                <a:ea typeface="Arial"/>
                <a:cs typeface="Arial"/>
              </a:rPr>
              <a:t>Statement of meaningfulness</a:t>
            </a:r>
            <a:r>
              <a:rPr lang="en-US" b="1" dirty="0">
                <a:latin typeface="Arial"/>
                <a:ea typeface="Arial"/>
                <a:cs typeface="Arial"/>
              </a:rPr>
              <a:t>​</a:t>
            </a:r>
          </a:p>
          <a:p>
            <a:pPr marL="368300" indent="-342900" rtl="0">
              <a:buAutoNum type="arabicPeriod"/>
            </a:pPr>
            <a:r>
              <a:rPr lang="en-US" baseline="0" dirty="0">
                <a:latin typeface="Arial"/>
                <a:ea typeface="Arial"/>
                <a:cs typeface="Arial"/>
              </a:rPr>
              <a:t>Preview statement</a:t>
            </a:r>
            <a:r>
              <a:rPr lang="en-US" dirty="0">
                <a:latin typeface="Arial"/>
                <a:ea typeface="Arial"/>
                <a:cs typeface="Arial"/>
              </a:rPr>
              <a:t>​</a:t>
            </a:r>
          </a:p>
          <a:p>
            <a:pPr marL="368300" indent="-342900" rtl="0">
              <a:buAutoNum type="arabicPeriod"/>
            </a:pPr>
            <a:r>
              <a:rPr lang="en-US" baseline="0" dirty="0">
                <a:latin typeface="Arial"/>
                <a:ea typeface="Arial"/>
                <a:cs typeface="Arial"/>
              </a:rPr>
              <a:t>3 general rules related to topic</a:t>
            </a:r>
            <a:r>
              <a:rPr lang="en-US" dirty="0">
                <a:latin typeface="Arial"/>
                <a:ea typeface="Arial"/>
                <a:cs typeface="Arial"/>
              </a:rPr>
              <a:t>​</a:t>
            </a:r>
          </a:p>
          <a:p>
            <a:pPr marL="368300" indent="-342900" rtl="0">
              <a:buAutoNum type="arabicPeriod"/>
            </a:pPr>
            <a:r>
              <a:rPr lang="en-US" baseline="0" dirty="0">
                <a:latin typeface="Arial"/>
                <a:ea typeface="Arial"/>
                <a:cs typeface="Arial"/>
              </a:rPr>
              <a:t>Summary statement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0"/>
            <a:ext cx="5334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16330" rIns="0" bIns="0" rtlCol="0">
            <a:spAutoFit/>
          </a:bodyPr>
          <a:lstStyle/>
          <a:p>
            <a:pPr marL="1266190">
              <a:lnSpc>
                <a:spcPct val="100000"/>
              </a:lnSpc>
              <a:spcBef>
                <a:spcPts val="190"/>
              </a:spcBef>
            </a:pPr>
            <a:r>
              <a:rPr sz="4400" spc="-140" dirty="0"/>
              <a:t>Preview</a:t>
            </a:r>
            <a:r>
              <a:rPr sz="4400" spc="-90" dirty="0"/>
              <a:t> </a:t>
            </a:r>
            <a:r>
              <a:rPr sz="4400" spc="-20" dirty="0"/>
              <a:t>statement</a:t>
            </a:r>
            <a:endParaRPr sz="4400"/>
          </a:p>
        </p:txBody>
      </p:sp>
      <p:sp>
        <p:nvSpPr>
          <p:cNvPr id="4" name="object 4"/>
          <p:cNvSpPr txBox="1"/>
          <p:nvPr/>
        </p:nvSpPr>
        <p:spPr>
          <a:xfrm>
            <a:off x="2312068" y="2670586"/>
            <a:ext cx="7349490" cy="2240357"/>
          </a:xfrm>
          <a:prstGeom prst="rect">
            <a:avLst/>
          </a:prstGeom>
        </p:spPr>
        <p:txBody>
          <a:bodyPr vert="horz" wrap="square" lIns="0" tIns="24130" rIns="0" bIns="0" rtlCol="0" anchor="t">
            <a:spAutoFit/>
          </a:bodyPr>
          <a:lstStyle/>
          <a:p>
            <a:pPr marL="25400" marR="10160">
              <a:lnSpc>
                <a:spcPct val="100000"/>
              </a:lnSpc>
              <a:spcBef>
                <a:spcPts val="190"/>
              </a:spcBef>
            </a:pPr>
            <a:r>
              <a:rPr sz="3600" i="1" spc="-200" dirty="0">
                <a:latin typeface="Arial"/>
                <a:cs typeface="Arial"/>
              </a:rPr>
              <a:t>There</a:t>
            </a:r>
            <a:r>
              <a:rPr sz="3600" i="1" spc="-170" dirty="0">
                <a:latin typeface="Arial"/>
                <a:cs typeface="Arial"/>
              </a:rPr>
              <a:t> </a:t>
            </a:r>
            <a:r>
              <a:rPr sz="3600" i="1" spc="-160" dirty="0">
                <a:latin typeface="Arial"/>
                <a:cs typeface="Arial"/>
              </a:rPr>
              <a:t>are </a:t>
            </a:r>
            <a:r>
              <a:rPr sz="3600" i="1" spc="-60" dirty="0">
                <a:latin typeface="Arial"/>
                <a:cs typeface="Arial"/>
              </a:rPr>
              <a:t>lots</a:t>
            </a:r>
            <a:r>
              <a:rPr sz="3600" i="1" spc="-190" dirty="0">
                <a:latin typeface="Arial"/>
                <a:cs typeface="Arial"/>
              </a:rPr>
              <a:t> </a:t>
            </a:r>
            <a:r>
              <a:rPr sz="3600" i="1" dirty="0">
                <a:latin typeface="Arial"/>
                <a:cs typeface="Arial"/>
              </a:rPr>
              <a:t>of</a:t>
            </a:r>
            <a:r>
              <a:rPr sz="3600" i="1" spc="-160" dirty="0">
                <a:latin typeface="Arial"/>
                <a:cs typeface="Arial"/>
              </a:rPr>
              <a:t> </a:t>
            </a:r>
            <a:r>
              <a:rPr sz="3600" i="1" spc="-90" dirty="0">
                <a:latin typeface="Arial"/>
                <a:cs typeface="Arial"/>
              </a:rPr>
              <a:t>things</a:t>
            </a:r>
            <a:r>
              <a:rPr sz="3600" i="1" spc="-190" dirty="0">
                <a:latin typeface="Arial"/>
                <a:cs typeface="Arial"/>
              </a:rPr>
              <a:t> </a:t>
            </a:r>
            <a:r>
              <a:rPr sz="3600" i="1" spc="-130" dirty="0">
                <a:latin typeface="Arial"/>
                <a:cs typeface="Arial"/>
              </a:rPr>
              <a:t>we</a:t>
            </a:r>
            <a:r>
              <a:rPr sz="3600" i="1" spc="-200" dirty="0">
                <a:latin typeface="Arial"/>
                <a:cs typeface="Arial"/>
              </a:rPr>
              <a:t> </a:t>
            </a:r>
            <a:r>
              <a:rPr sz="3600" i="1" spc="-120" dirty="0">
                <a:latin typeface="Arial"/>
                <a:cs typeface="Arial"/>
              </a:rPr>
              <a:t>could</a:t>
            </a:r>
            <a:r>
              <a:rPr sz="3600" i="1" spc="-150" dirty="0">
                <a:latin typeface="Arial"/>
                <a:cs typeface="Arial"/>
              </a:rPr>
              <a:t> </a:t>
            </a:r>
            <a:r>
              <a:rPr sz="3600" i="1" dirty="0">
                <a:latin typeface="Arial"/>
                <a:cs typeface="Arial"/>
              </a:rPr>
              <a:t>talk</a:t>
            </a:r>
            <a:r>
              <a:rPr sz="3600" i="1" spc="-180" dirty="0">
                <a:latin typeface="Arial"/>
                <a:cs typeface="Arial"/>
              </a:rPr>
              <a:t> </a:t>
            </a:r>
            <a:r>
              <a:rPr sz="3600" i="1" spc="-20" dirty="0">
                <a:latin typeface="Arial"/>
                <a:cs typeface="Arial"/>
              </a:rPr>
              <a:t>about, </a:t>
            </a:r>
            <a:r>
              <a:rPr sz="3600" i="1" dirty="0">
                <a:latin typeface="Arial"/>
                <a:cs typeface="Arial"/>
              </a:rPr>
              <a:t>but</a:t>
            </a:r>
            <a:r>
              <a:rPr sz="3600" i="1" spc="-200" dirty="0">
                <a:latin typeface="Arial"/>
                <a:cs typeface="Arial"/>
              </a:rPr>
              <a:t> </a:t>
            </a:r>
            <a:r>
              <a:rPr sz="3600" i="1" spc="-60" dirty="0">
                <a:latin typeface="Arial"/>
                <a:cs typeface="Arial"/>
              </a:rPr>
              <a:t>let’s</a:t>
            </a:r>
            <a:r>
              <a:rPr sz="3600" i="1" spc="-190" dirty="0">
                <a:latin typeface="Arial"/>
                <a:cs typeface="Arial"/>
              </a:rPr>
              <a:t> </a:t>
            </a:r>
            <a:r>
              <a:rPr sz="3600" i="1" spc="-170" dirty="0">
                <a:latin typeface="Arial"/>
                <a:cs typeface="Arial"/>
              </a:rPr>
              <a:t>focus</a:t>
            </a:r>
            <a:r>
              <a:rPr sz="3600" i="1" spc="-160" dirty="0">
                <a:latin typeface="Arial"/>
                <a:cs typeface="Arial"/>
              </a:rPr>
              <a:t> </a:t>
            </a:r>
            <a:r>
              <a:rPr sz="3600" i="1" spc="-120" dirty="0">
                <a:latin typeface="Arial"/>
                <a:cs typeface="Arial"/>
              </a:rPr>
              <a:t>on</a:t>
            </a:r>
            <a:r>
              <a:rPr sz="3600" i="1" spc="-180" dirty="0">
                <a:latin typeface="Arial"/>
                <a:cs typeface="Arial"/>
              </a:rPr>
              <a:t> </a:t>
            </a:r>
            <a:r>
              <a:rPr sz="3600" i="1" spc="-260" dirty="0">
                <a:latin typeface="Arial"/>
                <a:cs typeface="Arial"/>
              </a:rPr>
              <a:t>a</a:t>
            </a:r>
            <a:r>
              <a:rPr sz="3600" i="1" spc="-170" dirty="0">
                <a:latin typeface="Arial"/>
                <a:cs typeface="Arial"/>
              </a:rPr>
              <a:t> </a:t>
            </a:r>
            <a:r>
              <a:rPr sz="3600" i="1" spc="-40" dirty="0">
                <a:latin typeface="Arial"/>
                <a:cs typeface="Arial"/>
              </a:rPr>
              <a:t>few</a:t>
            </a:r>
            <a:r>
              <a:rPr sz="3600" i="1" spc="-140" dirty="0">
                <a:latin typeface="Arial"/>
                <a:cs typeface="Arial"/>
              </a:rPr>
              <a:t> </a:t>
            </a:r>
            <a:r>
              <a:rPr sz="3600" i="1" dirty="0">
                <a:latin typeface="Arial"/>
                <a:cs typeface="Arial"/>
              </a:rPr>
              <a:t>important</a:t>
            </a:r>
            <a:r>
              <a:rPr sz="3600" i="1" spc="-140" dirty="0">
                <a:latin typeface="Arial"/>
                <a:cs typeface="Arial"/>
              </a:rPr>
              <a:t> </a:t>
            </a:r>
            <a:r>
              <a:rPr sz="3600" i="1" spc="-20" dirty="0">
                <a:latin typeface="Arial"/>
                <a:cs typeface="Arial"/>
              </a:rPr>
              <a:t>things </a:t>
            </a:r>
            <a:r>
              <a:rPr sz="3600" i="1" spc="-70" dirty="0">
                <a:latin typeface="Arial"/>
                <a:cs typeface="Arial"/>
              </a:rPr>
              <a:t>about</a:t>
            </a:r>
            <a:r>
              <a:rPr sz="3600" i="1" spc="-140" dirty="0">
                <a:latin typeface="Arial"/>
                <a:cs typeface="Arial"/>
              </a:rPr>
              <a:t> </a:t>
            </a:r>
            <a:r>
              <a:rPr sz="3600" i="1" spc="-130" dirty="0">
                <a:latin typeface="Arial"/>
                <a:cs typeface="Arial"/>
              </a:rPr>
              <a:t>feeding</a:t>
            </a:r>
            <a:r>
              <a:rPr sz="3600" i="1" spc="-140" dirty="0">
                <a:latin typeface="Arial"/>
                <a:cs typeface="Arial"/>
              </a:rPr>
              <a:t> </a:t>
            </a:r>
            <a:r>
              <a:rPr sz="3600" i="1" spc="-260" dirty="0">
                <a:latin typeface="Arial"/>
                <a:cs typeface="Arial"/>
              </a:rPr>
              <a:t>a</a:t>
            </a:r>
            <a:r>
              <a:rPr sz="3600" i="1" spc="-140" dirty="0">
                <a:latin typeface="Arial"/>
                <a:cs typeface="Arial"/>
              </a:rPr>
              <a:t> </a:t>
            </a:r>
            <a:r>
              <a:rPr sz="3600" i="1" spc="-20" dirty="0">
                <a:latin typeface="Arial"/>
                <a:cs typeface="Arial"/>
              </a:rPr>
              <a:t>goldfish…</a:t>
            </a:r>
            <a:endParaRPr lang="en-US" sz="3200">
              <a:latin typeface="Arial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BD0D0B-9060-DCE4-9DF9-57613F80B1AA}"/>
              </a:ext>
            </a:extLst>
          </p:cNvPr>
          <p:cNvSpPr txBox="1"/>
          <p:nvPr/>
        </p:nvSpPr>
        <p:spPr>
          <a:xfrm>
            <a:off x="9834563" y="-1"/>
            <a:ext cx="2440779" cy="2339102"/>
          </a:xfrm>
          <a:prstGeom prst="rect">
            <a:avLst/>
          </a:prstGeom>
          <a:noFill/>
          <a:ln w="57150"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5400" lvl="0" algn="ctr" rtl="0"/>
            <a:r>
              <a:rPr lang="en-US" sz="2000" u="sng" dirty="0">
                <a:latin typeface="Arial"/>
                <a:ea typeface="Arial"/>
                <a:cs typeface="Arial"/>
              </a:rPr>
              <a:t>Micro-Lecture​</a:t>
            </a:r>
            <a:endParaRPr lang="en-US" u="sng" dirty="0"/>
          </a:p>
          <a:p>
            <a:pPr marL="368300" indent="-342900" rtl="0">
              <a:buAutoNum type="arabicPeriod"/>
            </a:pPr>
            <a:r>
              <a:rPr lang="en-US" b="1" baseline="0" dirty="0">
                <a:latin typeface="Arial"/>
                <a:ea typeface="Arial"/>
                <a:cs typeface="Arial"/>
              </a:rPr>
              <a:t>Statement of meaningfulness</a:t>
            </a:r>
            <a:r>
              <a:rPr lang="en-US" b="1" dirty="0">
                <a:latin typeface="Arial"/>
                <a:ea typeface="Arial"/>
                <a:cs typeface="Arial"/>
              </a:rPr>
              <a:t>​</a:t>
            </a:r>
          </a:p>
          <a:p>
            <a:pPr marL="368300" indent="-342900" rtl="0">
              <a:buAutoNum type="arabicPeriod"/>
            </a:pPr>
            <a:r>
              <a:rPr lang="en-US" baseline="0" dirty="0">
                <a:latin typeface="Arial"/>
                <a:ea typeface="Arial"/>
                <a:cs typeface="Arial"/>
              </a:rPr>
              <a:t>Preview statement</a:t>
            </a:r>
            <a:r>
              <a:rPr lang="en-US" dirty="0">
                <a:latin typeface="Arial"/>
                <a:ea typeface="Arial"/>
                <a:cs typeface="Arial"/>
              </a:rPr>
              <a:t>​</a:t>
            </a:r>
          </a:p>
          <a:p>
            <a:pPr marL="368300" indent="-342900" rtl="0">
              <a:buAutoNum type="arabicPeriod"/>
            </a:pPr>
            <a:r>
              <a:rPr lang="en-US" baseline="0" dirty="0">
                <a:latin typeface="Arial"/>
                <a:ea typeface="Arial"/>
                <a:cs typeface="Arial"/>
              </a:rPr>
              <a:t>3 general rules related to topic</a:t>
            </a:r>
            <a:r>
              <a:rPr lang="en-US" dirty="0">
                <a:latin typeface="Arial"/>
                <a:ea typeface="Arial"/>
                <a:cs typeface="Arial"/>
              </a:rPr>
              <a:t>​</a:t>
            </a:r>
          </a:p>
          <a:p>
            <a:pPr marL="368300" indent="-342900" rtl="0">
              <a:buAutoNum type="arabicPeriod"/>
            </a:pPr>
            <a:r>
              <a:rPr lang="en-US" baseline="0" dirty="0">
                <a:latin typeface="Arial"/>
                <a:ea typeface="Arial"/>
                <a:cs typeface="Arial"/>
              </a:rPr>
              <a:t>Summary statement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68182" y="337557"/>
            <a:ext cx="3829526" cy="763029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90"/>
              </a:spcBef>
            </a:pPr>
            <a:r>
              <a:rPr sz="4800" spc="-330" dirty="0"/>
              <a:t>3</a:t>
            </a:r>
            <a:r>
              <a:rPr sz="4800" spc="-220" dirty="0"/>
              <a:t> General </a:t>
            </a:r>
            <a:r>
              <a:rPr lang="en-US" sz="4800" spc="-220" dirty="0"/>
              <a:t>R</a:t>
            </a:r>
            <a:r>
              <a:rPr lang="en-US" sz="4800" spc="-80" dirty="0"/>
              <a:t>ules</a:t>
            </a:r>
            <a:endParaRPr lang="en-US" sz="4800" dirty="0"/>
          </a:p>
        </p:txBody>
      </p:sp>
      <p:sp>
        <p:nvSpPr>
          <p:cNvPr id="3" name="object 3"/>
          <p:cNvSpPr txBox="1"/>
          <p:nvPr/>
        </p:nvSpPr>
        <p:spPr>
          <a:xfrm>
            <a:off x="609474" y="1621724"/>
            <a:ext cx="8800782" cy="5241178"/>
          </a:xfrm>
          <a:prstGeom prst="rect">
            <a:avLst/>
          </a:prstGeom>
        </p:spPr>
        <p:txBody>
          <a:bodyPr vert="horz" wrap="square" lIns="0" tIns="24130" rIns="0" bIns="0" rtlCol="0" anchor="t">
            <a:spAutoFit/>
          </a:bodyPr>
          <a:lstStyle/>
          <a:p>
            <a:pPr marL="539750" marR="10160" indent="-515620" algn="just">
              <a:lnSpc>
                <a:spcPct val="100000"/>
              </a:lnSpc>
              <a:spcBef>
                <a:spcPts val="190"/>
              </a:spcBef>
              <a:buAutoNum type="arabicPeriod"/>
              <a:tabLst>
                <a:tab pos="539750" algn="l"/>
              </a:tabLst>
            </a:pPr>
            <a:r>
              <a:rPr sz="3600" i="1" spc="-300" dirty="0">
                <a:latin typeface="Arial"/>
                <a:cs typeface="Arial"/>
              </a:rPr>
              <a:t>Feed</a:t>
            </a:r>
            <a:r>
              <a:rPr sz="3600" i="1" spc="-200" dirty="0">
                <a:latin typeface="Arial"/>
                <a:cs typeface="Arial"/>
              </a:rPr>
              <a:t> </a:t>
            </a:r>
            <a:r>
              <a:rPr sz="3600" i="1" spc="-60" dirty="0">
                <a:latin typeface="Arial"/>
                <a:cs typeface="Arial"/>
              </a:rPr>
              <a:t>them</a:t>
            </a:r>
            <a:r>
              <a:rPr sz="3600" i="1" spc="-200" dirty="0">
                <a:latin typeface="Arial"/>
                <a:cs typeface="Arial"/>
              </a:rPr>
              <a:t> </a:t>
            </a:r>
            <a:r>
              <a:rPr sz="3600" i="1" spc="-340" dirty="0">
                <a:latin typeface="Arial"/>
                <a:cs typeface="Arial"/>
              </a:rPr>
              <a:t>2-</a:t>
            </a:r>
            <a:r>
              <a:rPr sz="3600" i="1" spc="-310" dirty="0">
                <a:latin typeface="Arial"/>
                <a:cs typeface="Arial"/>
              </a:rPr>
              <a:t>3</a:t>
            </a:r>
            <a:r>
              <a:rPr sz="3600" i="1" spc="-220" dirty="0">
                <a:latin typeface="Arial"/>
                <a:cs typeface="Arial"/>
              </a:rPr>
              <a:t> </a:t>
            </a:r>
            <a:r>
              <a:rPr sz="3600" i="1" spc="-110" dirty="0">
                <a:latin typeface="Arial"/>
                <a:cs typeface="Arial"/>
              </a:rPr>
              <a:t>times</a:t>
            </a:r>
            <a:r>
              <a:rPr sz="3600" i="1" spc="-210" dirty="0">
                <a:latin typeface="Arial"/>
                <a:cs typeface="Arial"/>
              </a:rPr>
              <a:t> </a:t>
            </a:r>
            <a:r>
              <a:rPr sz="3600" i="1" spc="-90" dirty="0">
                <a:latin typeface="Arial"/>
                <a:cs typeface="Arial"/>
              </a:rPr>
              <a:t>per</a:t>
            </a:r>
            <a:r>
              <a:rPr sz="3600" i="1" spc="-220" dirty="0">
                <a:latin typeface="Arial"/>
                <a:cs typeface="Arial"/>
              </a:rPr>
              <a:t> </a:t>
            </a:r>
            <a:r>
              <a:rPr sz="3600" i="1" spc="-200" dirty="0">
                <a:latin typeface="Arial"/>
                <a:cs typeface="Arial"/>
              </a:rPr>
              <a:t>day.</a:t>
            </a:r>
            <a:r>
              <a:rPr sz="3600" i="1" spc="470" dirty="0">
                <a:latin typeface="Arial"/>
                <a:cs typeface="Arial"/>
              </a:rPr>
              <a:t> </a:t>
            </a:r>
            <a:r>
              <a:rPr sz="3600" i="1" spc="-150" dirty="0">
                <a:latin typeface="Arial"/>
                <a:cs typeface="Arial"/>
              </a:rPr>
              <a:t>Overfeeding</a:t>
            </a:r>
            <a:r>
              <a:rPr sz="3600" i="1" spc="-160" dirty="0">
                <a:latin typeface="Arial"/>
                <a:cs typeface="Arial"/>
              </a:rPr>
              <a:t> </a:t>
            </a:r>
            <a:r>
              <a:rPr sz="3600" i="1" spc="-190" dirty="0">
                <a:latin typeface="Arial"/>
                <a:cs typeface="Arial"/>
              </a:rPr>
              <a:t>is</a:t>
            </a:r>
            <a:r>
              <a:rPr sz="3600" i="1" spc="-150" dirty="0">
                <a:latin typeface="Arial"/>
                <a:cs typeface="Arial"/>
              </a:rPr>
              <a:t> </a:t>
            </a:r>
            <a:r>
              <a:rPr sz="3600" i="1" spc="20" dirty="0">
                <a:latin typeface="Arial"/>
                <a:cs typeface="Arial"/>
              </a:rPr>
              <a:t>not</a:t>
            </a:r>
            <a:r>
              <a:rPr sz="3600" i="1" spc="-210" dirty="0">
                <a:latin typeface="Arial"/>
                <a:cs typeface="Arial"/>
              </a:rPr>
              <a:t> </a:t>
            </a:r>
            <a:r>
              <a:rPr sz="3600" i="1" spc="-120" dirty="0">
                <a:latin typeface="Arial"/>
                <a:cs typeface="Arial"/>
              </a:rPr>
              <a:t>good</a:t>
            </a:r>
            <a:r>
              <a:rPr sz="3600" i="1" spc="-200" dirty="0">
                <a:latin typeface="Arial"/>
                <a:cs typeface="Arial"/>
              </a:rPr>
              <a:t> </a:t>
            </a:r>
            <a:r>
              <a:rPr sz="3600" i="1" spc="20" dirty="0">
                <a:latin typeface="Arial"/>
                <a:cs typeface="Arial"/>
              </a:rPr>
              <a:t>for</a:t>
            </a:r>
            <a:r>
              <a:rPr sz="3600" i="1" spc="-210" dirty="0">
                <a:latin typeface="Arial"/>
                <a:cs typeface="Arial"/>
              </a:rPr>
              <a:t> </a:t>
            </a:r>
            <a:r>
              <a:rPr sz="3600" i="1" spc="-70" dirty="0">
                <a:latin typeface="Arial"/>
                <a:cs typeface="Arial"/>
              </a:rPr>
              <a:t>them.</a:t>
            </a:r>
            <a:endParaRPr lang="en-US" sz="3600">
              <a:latin typeface="Arial"/>
              <a:cs typeface="Arial"/>
            </a:endParaRPr>
          </a:p>
          <a:p>
            <a:pPr marL="539750" marR="10160" indent="-515620" algn="just">
              <a:spcBef>
                <a:spcPts val="190"/>
              </a:spcBef>
              <a:buAutoNum type="arabicPeriod"/>
              <a:tabLst>
                <a:tab pos="541020" algn="l"/>
              </a:tabLst>
            </a:pPr>
            <a:endParaRPr lang="en-US" sz="3600" i="1" spc="-70" dirty="0">
              <a:latin typeface="Arial"/>
              <a:cs typeface="Arial"/>
            </a:endParaRPr>
          </a:p>
          <a:p>
            <a:pPr marL="541020" indent="-515620" algn="just">
              <a:lnSpc>
                <a:spcPct val="100000"/>
              </a:lnSpc>
              <a:spcBef>
                <a:spcPts val="768"/>
              </a:spcBef>
              <a:buAutoNum type="arabicPeriod"/>
              <a:tabLst>
                <a:tab pos="541020" algn="l"/>
              </a:tabLst>
            </a:pPr>
            <a:r>
              <a:rPr sz="3600" i="1" spc="-310" dirty="0">
                <a:latin typeface="Arial"/>
                <a:cs typeface="Arial"/>
              </a:rPr>
              <a:t>Feed</a:t>
            </a:r>
            <a:r>
              <a:rPr sz="3600" i="1" spc="-120" dirty="0">
                <a:latin typeface="Arial"/>
                <a:cs typeface="Arial"/>
              </a:rPr>
              <a:t> </a:t>
            </a:r>
            <a:r>
              <a:rPr sz="3600" i="1" spc="-70" dirty="0">
                <a:latin typeface="Arial"/>
                <a:cs typeface="Arial"/>
              </a:rPr>
              <a:t>about</a:t>
            </a:r>
            <a:r>
              <a:rPr sz="3600" i="1" spc="-140" dirty="0">
                <a:latin typeface="Arial"/>
                <a:cs typeface="Arial"/>
              </a:rPr>
              <a:t> </a:t>
            </a:r>
            <a:r>
              <a:rPr sz="3600" i="1" spc="-60" dirty="0">
                <a:latin typeface="Arial"/>
                <a:cs typeface="Arial"/>
              </a:rPr>
              <a:t>half</a:t>
            </a:r>
            <a:r>
              <a:rPr sz="3600" i="1" spc="-170" dirty="0">
                <a:latin typeface="Arial"/>
                <a:cs typeface="Arial"/>
              </a:rPr>
              <a:t> </a:t>
            </a:r>
            <a:r>
              <a:rPr sz="3600" i="1" spc="-260" dirty="0">
                <a:latin typeface="Arial"/>
                <a:cs typeface="Arial"/>
              </a:rPr>
              <a:t>a</a:t>
            </a:r>
            <a:r>
              <a:rPr sz="3600" i="1" spc="-140" dirty="0">
                <a:latin typeface="Arial"/>
                <a:cs typeface="Arial"/>
              </a:rPr>
              <a:t> </a:t>
            </a:r>
            <a:r>
              <a:rPr sz="3600" i="1" spc="-160" dirty="0">
                <a:latin typeface="Arial"/>
                <a:cs typeface="Arial"/>
              </a:rPr>
              <a:t>teaspoon-</a:t>
            </a:r>
            <a:r>
              <a:rPr sz="3600" i="1" dirty="0">
                <a:latin typeface="Arial"/>
                <a:cs typeface="Arial"/>
              </a:rPr>
              <a:t>full</a:t>
            </a:r>
            <a:r>
              <a:rPr sz="3600" i="1" spc="-90" dirty="0">
                <a:latin typeface="Arial"/>
                <a:cs typeface="Arial"/>
              </a:rPr>
              <a:t> </a:t>
            </a:r>
            <a:r>
              <a:rPr sz="3600" i="1" dirty="0">
                <a:latin typeface="Arial"/>
                <a:cs typeface="Arial"/>
              </a:rPr>
              <a:t>of</a:t>
            </a:r>
            <a:r>
              <a:rPr sz="3600" i="1" spc="-150" dirty="0">
                <a:latin typeface="Arial"/>
                <a:cs typeface="Arial"/>
              </a:rPr>
              <a:t> </a:t>
            </a:r>
            <a:r>
              <a:rPr sz="3600" i="1" spc="-100" dirty="0">
                <a:latin typeface="Arial"/>
                <a:cs typeface="Arial"/>
              </a:rPr>
              <a:t>pellets –</a:t>
            </a:r>
            <a:endParaRPr sz="3600">
              <a:latin typeface="Arial"/>
              <a:cs typeface="Arial"/>
            </a:endParaRPr>
          </a:p>
          <a:p>
            <a:pPr marL="539750" algn="just">
              <a:lnSpc>
                <a:spcPct val="100000"/>
              </a:lnSpc>
            </a:pPr>
            <a:r>
              <a:rPr sz="3600" i="1" spc="-160" dirty="0">
                <a:latin typeface="Arial"/>
                <a:cs typeface="Arial"/>
              </a:rPr>
              <a:t>enough </a:t>
            </a:r>
            <a:r>
              <a:rPr sz="3600" i="1" dirty="0">
                <a:latin typeface="Arial"/>
                <a:cs typeface="Arial"/>
              </a:rPr>
              <a:t>for</a:t>
            </a:r>
            <a:r>
              <a:rPr sz="3600" i="1" spc="-150" dirty="0">
                <a:latin typeface="Arial"/>
                <a:cs typeface="Arial"/>
              </a:rPr>
              <a:t> </a:t>
            </a:r>
            <a:r>
              <a:rPr sz="3600" i="1" spc="-40" dirty="0">
                <a:latin typeface="Arial"/>
                <a:cs typeface="Arial"/>
              </a:rPr>
              <a:t>the</a:t>
            </a:r>
            <a:r>
              <a:rPr sz="3600" i="1" spc="-140" dirty="0">
                <a:latin typeface="Arial"/>
                <a:cs typeface="Arial"/>
              </a:rPr>
              <a:t> </a:t>
            </a:r>
            <a:r>
              <a:rPr sz="3600" i="1" spc="-100" dirty="0">
                <a:latin typeface="Arial"/>
                <a:cs typeface="Arial"/>
              </a:rPr>
              <a:t>fish</a:t>
            </a:r>
            <a:r>
              <a:rPr sz="3600" i="1" spc="-170" dirty="0">
                <a:latin typeface="Arial"/>
                <a:cs typeface="Arial"/>
              </a:rPr>
              <a:t> </a:t>
            </a:r>
            <a:r>
              <a:rPr sz="3600" i="1" dirty="0">
                <a:latin typeface="Arial"/>
                <a:cs typeface="Arial"/>
              </a:rPr>
              <a:t>to</a:t>
            </a:r>
            <a:r>
              <a:rPr sz="3600" i="1" spc="-180" dirty="0">
                <a:latin typeface="Arial"/>
                <a:cs typeface="Arial"/>
              </a:rPr>
              <a:t> </a:t>
            </a:r>
            <a:r>
              <a:rPr sz="3600" i="1" spc="-90" dirty="0">
                <a:latin typeface="Arial"/>
                <a:cs typeface="Arial"/>
              </a:rPr>
              <a:t>eat</a:t>
            </a:r>
            <a:r>
              <a:rPr sz="3600" i="1" spc="-140" dirty="0">
                <a:latin typeface="Arial"/>
                <a:cs typeface="Arial"/>
              </a:rPr>
              <a:t> </a:t>
            </a:r>
            <a:r>
              <a:rPr sz="3600" i="1" spc="-60" dirty="0">
                <a:latin typeface="Arial"/>
                <a:cs typeface="Arial"/>
              </a:rPr>
              <a:t>in</a:t>
            </a:r>
            <a:r>
              <a:rPr sz="3600" i="1" spc="-160" dirty="0">
                <a:latin typeface="Arial"/>
                <a:cs typeface="Arial"/>
              </a:rPr>
              <a:t> </a:t>
            </a:r>
            <a:r>
              <a:rPr sz="3600" i="1" spc="-350" dirty="0">
                <a:latin typeface="Arial"/>
                <a:cs typeface="Arial"/>
              </a:rPr>
              <a:t>2-</a:t>
            </a:r>
            <a:r>
              <a:rPr sz="3600" i="1" spc="-310" dirty="0">
                <a:latin typeface="Arial"/>
                <a:cs typeface="Arial"/>
              </a:rPr>
              <a:t>3</a:t>
            </a:r>
            <a:r>
              <a:rPr sz="3600" i="1" spc="-160" dirty="0">
                <a:latin typeface="Arial"/>
                <a:cs typeface="Arial"/>
              </a:rPr>
              <a:t> </a:t>
            </a:r>
            <a:r>
              <a:rPr sz="3600" i="1" spc="-20" dirty="0">
                <a:latin typeface="Arial"/>
                <a:cs typeface="Arial"/>
              </a:rPr>
              <a:t>minutes.</a:t>
            </a:r>
            <a:endParaRPr sz="3600">
              <a:latin typeface="Arial"/>
              <a:cs typeface="Arial"/>
            </a:endParaRPr>
          </a:p>
          <a:p>
            <a:pPr marL="539750" algn="just">
              <a:tabLst>
                <a:tab pos="539750" algn="l"/>
              </a:tabLst>
            </a:pPr>
            <a:endParaRPr lang="en-US" sz="3600" i="1" spc="-20" dirty="0">
              <a:latin typeface="Arial"/>
              <a:cs typeface="Arial"/>
            </a:endParaRPr>
          </a:p>
          <a:p>
            <a:pPr marL="539750" marR="66040" indent="-515620" algn="just">
              <a:lnSpc>
                <a:spcPct val="100000"/>
              </a:lnSpc>
              <a:spcBef>
                <a:spcPts val="770"/>
              </a:spcBef>
              <a:buAutoNum type="arabicPeriod" startAt="3"/>
              <a:tabLst>
                <a:tab pos="539750" algn="l"/>
              </a:tabLst>
            </a:pPr>
            <a:r>
              <a:rPr sz="3600" i="1" spc="-290" dirty="0">
                <a:latin typeface="Arial"/>
                <a:cs typeface="Arial"/>
              </a:rPr>
              <a:t>As</a:t>
            </a:r>
            <a:r>
              <a:rPr sz="3600" i="1" spc="-228" dirty="0">
                <a:latin typeface="Arial"/>
                <a:cs typeface="Arial"/>
              </a:rPr>
              <a:t> </a:t>
            </a:r>
            <a:r>
              <a:rPr sz="3600" i="1" spc="-250" dirty="0">
                <a:latin typeface="Arial"/>
                <a:cs typeface="Arial"/>
              </a:rPr>
              <a:t>a</a:t>
            </a:r>
            <a:r>
              <a:rPr sz="3600" i="1" spc="-220" dirty="0">
                <a:latin typeface="Arial"/>
                <a:cs typeface="Arial"/>
              </a:rPr>
              <a:t> </a:t>
            </a:r>
            <a:r>
              <a:rPr sz="3600" i="1" spc="20" dirty="0">
                <a:latin typeface="Arial"/>
                <a:cs typeface="Arial"/>
              </a:rPr>
              <a:t>treat</a:t>
            </a:r>
            <a:r>
              <a:rPr sz="3600" i="1" spc="-210" dirty="0">
                <a:latin typeface="Arial"/>
                <a:cs typeface="Arial"/>
              </a:rPr>
              <a:t> </a:t>
            </a:r>
            <a:r>
              <a:rPr sz="3600" i="1" spc="-60" dirty="0">
                <a:latin typeface="Arial"/>
                <a:cs typeface="Arial"/>
              </a:rPr>
              <a:t>about</a:t>
            </a:r>
            <a:r>
              <a:rPr sz="3600" i="1" spc="-210" dirty="0">
                <a:latin typeface="Arial"/>
                <a:cs typeface="Arial"/>
              </a:rPr>
              <a:t> </a:t>
            </a:r>
            <a:r>
              <a:rPr sz="3600" i="1" spc="-190" dirty="0">
                <a:latin typeface="Arial"/>
                <a:cs typeface="Arial"/>
              </a:rPr>
              <a:t>once</a:t>
            </a:r>
            <a:r>
              <a:rPr sz="3600" i="1" spc="-210" dirty="0">
                <a:latin typeface="Arial"/>
                <a:cs typeface="Arial"/>
              </a:rPr>
              <a:t> </a:t>
            </a:r>
            <a:r>
              <a:rPr sz="3600" i="1" spc="-250" dirty="0">
                <a:latin typeface="Arial"/>
                <a:cs typeface="Arial"/>
              </a:rPr>
              <a:t>a</a:t>
            </a:r>
            <a:r>
              <a:rPr sz="3600" i="1" spc="-220" dirty="0">
                <a:latin typeface="Arial"/>
                <a:cs typeface="Arial"/>
              </a:rPr>
              <a:t> </a:t>
            </a:r>
            <a:r>
              <a:rPr sz="3600" i="1" spc="-140" dirty="0">
                <a:latin typeface="Arial"/>
                <a:cs typeface="Arial"/>
              </a:rPr>
              <a:t>week,</a:t>
            </a:r>
            <a:r>
              <a:rPr sz="3600" i="1" spc="-190" dirty="0">
                <a:latin typeface="Arial"/>
                <a:cs typeface="Arial"/>
              </a:rPr>
              <a:t> </a:t>
            </a:r>
            <a:r>
              <a:rPr sz="3600" i="1" spc="-120" dirty="0">
                <a:latin typeface="Arial"/>
                <a:cs typeface="Arial"/>
              </a:rPr>
              <a:t>feeding</a:t>
            </a:r>
            <a:r>
              <a:rPr sz="3600" i="1" spc="-210" dirty="0">
                <a:latin typeface="Arial"/>
                <a:cs typeface="Arial"/>
              </a:rPr>
              <a:t> </a:t>
            </a:r>
            <a:r>
              <a:rPr sz="3600" i="1" spc="-60" dirty="0">
                <a:latin typeface="Arial"/>
                <a:cs typeface="Arial"/>
              </a:rPr>
              <a:t>them</a:t>
            </a:r>
            <a:r>
              <a:rPr sz="3600" i="1" spc="-80" dirty="0">
                <a:latin typeface="Arial"/>
                <a:cs typeface="Arial"/>
              </a:rPr>
              <a:t> </a:t>
            </a:r>
            <a:r>
              <a:rPr sz="3600" i="1" spc="-50" dirty="0">
                <a:latin typeface="Arial"/>
                <a:cs typeface="Arial"/>
              </a:rPr>
              <a:t>the</a:t>
            </a:r>
            <a:r>
              <a:rPr sz="3600" i="1" spc="-228" dirty="0">
                <a:latin typeface="Arial"/>
                <a:cs typeface="Arial"/>
              </a:rPr>
              <a:t> </a:t>
            </a:r>
            <a:r>
              <a:rPr sz="3600" i="1" spc="-130" dirty="0">
                <a:latin typeface="Arial"/>
                <a:cs typeface="Arial"/>
              </a:rPr>
              <a:t>inside</a:t>
            </a:r>
            <a:r>
              <a:rPr sz="3600" i="1" spc="-200" dirty="0">
                <a:latin typeface="Arial"/>
                <a:cs typeface="Arial"/>
              </a:rPr>
              <a:t> </a:t>
            </a:r>
            <a:r>
              <a:rPr sz="3600" i="1" spc="-10" dirty="0">
                <a:latin typeface="Arial"/>
                <a:cs typeface="Arial"/>
              </a:rPr>
              <a:t>portion</a:t>
            </a:r>
            <a:r>
              <a:rPr sz="3600" i="1" spc="-170" dirty="0">
                <a:latin typeface="Arial"/>
                <a:cs typeface="Arial"/>
              </a:rPr>
              <a:t> </a:t>
            </a:r>
            <a:r>
              <a:rPr sz="3600" i="1" spc="20" dirty="0">
                <a:latin typeface="Arial"/>
                <a:cs typeface="Arial"/>
              </a:rPr>
              <a:t>of</a:t>
            </a:r>
            <a:r>
              <a:rPr sz="3600" i="1" spc="-210" dirty="0">
                <a:latin typeface="Arial"/>
                <a:cs typeface="Arial"/>
              </a:rPr>
              <a:t> </a:t>
            </a:r>
            <a:r>
              <a:rPr sz="3600" i="1" spc="-250" dirty="0">
                <a:latin typeface="Arial"/>
                <a:cs typeface="Arial"/>
              </a:rPr>
              <a:t>peas</a:t>
            </a:r>
            <a:r>
              <a:rPr sz="3600" i="1" spc="-200" dirty="0">
                <a:latin typeface="Arial"/>
                <a:cs typeface="Arial"/>
              </a:rPr>
              <a:t> </a:t>
            </a:r>
            <a:r>
              <a:rPr sz="3600" i="1" spc="20" dirty="0">
                <a:latin typeface="Arial"/>
                <a:cs typeface="Arial"/>
              </a:rPr>
              <a:t>(not</a:t>
            </a:r>
            <a:r>
              <a:rPr sz="3600" i="1" spc="-240" dirty="0">
                <a:latin typeface="Arial"/>
                <a:cs typeface="Arial"/>
              </a:rPr>
              <a:t> </a:t>
            </a:r>
            <a:r>
              <a:rPr sz="3600" i="1" spc="-50" dirty="0">
                <a:latin typeface="Arial"/>
                <a:cs typeface="Arial"/>
              </a:rPr>
              <a:t>the</a:t>
            </a:r>
            <a:r>
              <a:rPr sz="3600" i="1" spc="-200" dirty="0">
                <a:latin typeface="Arial"/>
                <a:cs typeface="Arial"/>
              </a:rPr>
              <a:t> </a:t>
            </a:r>
            <a:r>
              <a:rPr sz="3600" i="1" spc="-140" dirty="0">
                <a:latin typeface="Arial"/>
                <a:cs typeface="Arial"/>
              </a:rPr>
              <a:t>shells)</a:t>
            </a:r>
            <a:r>
              <a:rPr sz="3600" i="1" spc="-250" dirty="0">
                <a:latin typeface="Arial"/>
                <a:cs typeface="Arial"/>
              </a:rPr>
              <a:t> </a:t>
            </a:r>
            <a:r>
              <a:rPr sz="3600" i="1" spc="-190" dirty="0">
                <a:latin typeface="Arial"/>
                <a:cs typeface="Arial"/>
              </a:rPr>
              <a:t>is</a:t>
            </a:r>
            <a:r>
              <a:rPr sz="3600" i="1" spc="-150" dirty="0">
                <a:latin typeface="Arial"/>
                <a:cs typeface="Arial"/>
              </a:rPr>
              <a:t> </a:t>
            </a:r>
            <a:r>
              <a:rPr sz="3600" i="1" spc="-120" dirty="0">
                <a:latin typeface="Arial"/>
                <a:cs typeface="Arial"/>
              </a:rPr>
              <a:t>good</a:t>
            </a:r>
            <a:r>
              <a:rPr sz="3600" i="1" spc="-200" dirty="0">
                <a:latin typeface="Arial"/>
                <a:cs typeface="Arial"/>
              </a:rPr>
              <a:t> </a:t>
            </a:r>
            <a:r>
              <a:rPr sz="3600" i="1" spc="20" dirty="0">
                <a:latin typeface="Arial"/>
                <a:cs typeface="Arial"/>
              </a:rPr>
              <a:t>for</a:t>
            </a:r>
            <a:r>
              <a:rPr sz="3600" i="1" spc="-210" dirty="0">
                <a:latin typeface="Arial"/>
                <a:cs typeface="Arial"/>
              </a:rPr>
              <a:t> </a:t>
            </a:r>
            <a:r>
              <a:rPr sz="3600" i="1" spc="-10" dirty="0">
                <a:latin typeface="Arial"/>
                <a:cs typeface="Arial"/>
              </a:rPr>
              <a:t>their</a:t>
            </a:r>
            <a:r>
              <a:rPr sz="3600" i="1" spc="-220" dirty="0">
                <a:latin typeface="Arial"/>
                <a:cs typeface="Arial"/>
              </a:rPr>
              <a:t> </a:t>
            </a:r>
            <a:r>
              <a:rPr sz="3600" i="1" spc="-110" dirty="0">
                <a:latin typeface="Arial"/>
                <a:cs typeface="Arial"/>
              </a:rPr>
              <a:t>digestive</a:t>
            </a:r>
            <a:r>
              <a:rPr sz="3600" i="1" spc="-180" dirty="0">
                <a:latin typeface="Arial"/>
                <a:cs typeface="Arial"/>
              </a:rPr>
              <a:t> </a:t>
            </a:r>
            <a:r>
              <a:rPr sz="3600" i="1" spc="-170" dirty="0">
                <a:latin typeface="Arial"/>
                <a:cs typeface="Arial"/>
              </a:rPr>
              <a:t>system.</a:t>
            </a:r>
            <a:endParaRPr sz="3600">
              <a:latin typeface="Arial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6BD72A-4463-797D-768B-1AB7F2D57D83}"/>
              </a:ext>
            </a:extLst>
          </p:cNvPr>
          <p:cNvSpPr txBox="1"/>
          <p:nvPr/>
        </p:nvSpPr>
        <p:spPr>
          <a:xfrm>
            <a:off x="9834563" y="-1"/>
            <a:ext cx="2440779" cy="2339102"/>
          </a:xfrm>
          <a:prstGeom prst="rect">
            <a:avLst/>
          </a:prstGeom>
          <a:noFill/>
          <a:ln w="57150"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5400" lvl="0" algn="ctr" rtl="0"/>
            <a:r>
              <a:rPr lang="en-US" sz="2000" u="sng" dirty="0">
                <a:latin typeface="Arial"/>
                <a:ea typeface="Arial"/>
                <a:cs typeface="Arial"/>
              </a:rPr>
              <a:t>Micro-Lecture​</a:t>
            </a:r>
            <a:endParaRPr lang="en-US" u="sng" dirty="0"/>
          </a:p>
          <a:p>
            <a:pPr marL="368300" indent="-342900" rtl="0">
              <a:buAutoNum type="arabicPeriod"/>
            </a:pPr>
            <a:r>
              <a:rPr lang="en-US" b="1" baseline="0" dirty="0">
                <a:latin typeface="Arial"/>
                <a:ea typeface="Arial"/>
                <a:cs typeface="Arial"/>
              </a:rPr>
              <a:t>Statement of meaningfulness</a:t>
            </a:r>
            <a:r>
              <a:rPr lang="en-US" b="1" dirty="0">
                <a:latin typeface="Arial"/>
                <a:ea typeface="Arial"/>
                <a:cs typeface="Arial"/>
              </a:rPr>
              <a:t>​</a:t>
            </a:r>
          </a:p>
          <a:p>
            <a:pPr marL="368300" indent="-342900" rtl="0">
              <a:buAutoNum type="arabicPeriod"/>
            </a:pPr>
            <a:r>
              <a:rPr lang="en-US" baseline="0" dirty="0">
                <a:latin typeface="Arial"/>
                <a:ea typeface="Arial"/>
                <a:cs typeface="Arial"/>
              </a:rPr>
              <a:t>Preview statement</a:t>
            </a:r>
            <a:r>
              <a:rPr lang="en-US" dirty="0">
                <a:latin typeface="Arial"/>
                <a:ea typeface="Arial"/>
                <a:cs typeface="Arial"/>
              </a:rPr>
              <a:t>​</a:t>
            </a:r>
          </a:p>
          <a:p>
            <a:pPr marL="368300" indent="-342900" rtl="0">
              <a:buAutoNum type="arabicPeriod"/>
            </a:pPr>
            <a:r>
              <a:rPr lang="en-US" baseline="0" dirty="0">
                <a:latin typeface="Arial"/>
                <a:ea typeface="Arial"/>
                <a:cs typeface="Arial"/>
              </a:rPr>
              <a:t>3 general rules related to topic</a:t>
            </a:r>
            <a:r>
              <a:rPr lang="en-US" dirty="0">
                <a:latin typeface="Arial"/>
                <a:ea typeface="Arial"/>
                <a:cs typeface="Arial"/>
              </a:rPr>
              <a:t>​</a:t>
            </a:r>
          </a:p>
          <a:p>
            <a:pPr marL="368300" indent="-342900" rtl="0">
              <a:buAutoNum type="arabicPeriod"/>
            </a:pPr>
            <a:r>
              <a:rPr lang="en-US" baseline="0" dirty="0">
                <a:latin typeface="Arial"/>
                <a:ea typeface="Arial"/>
                <a:cs typeface="Arial"/>
              </a:rPr>
              <a:t>Summary statement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0"/>
            <a:ext cx="5334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556368"/>
            <a:ext cx="10515600" cy="943077"/>
          </a:xfrm>
          <a:prstGeom prst="rect">
            <a:avLst/>
          </a:prstGeom>
        </p:spPr>
        <p:txBody>
          <a:bodyPr vert="horz" wrap="square" lIns="0" tIns="202436" rIns="0" bIns="0" rtlCol="0">
            <a:spAutoFit/>
          </a:bodyPr>
          <a:lstStyle/>
          <a:p>
            <a:pPr marL="1601470">
              <a:lnSpc>
                <a:spcPct val="100000"/>
              </a:lnSpc>
              <a:spcBef>
                <a:spcPts val="190"/>
              </a:spcBef>
            </a:pPr>
            <a:r>
              <a:rPr sz="4800" spc="-220" dirty="0"/>
              <a:t>Summary</a:t>
            </a:r>
            <a:r>
              <a:rPr sz="4800" spc="-170" dirty="0"/>
              <a:t> </a:t>
            </a:r>
            <a:r>
              <a:rPr sz="4800" spc="-20" dirty="0"/>
              <a:t>statement</a:t>
            </a:r>
            <a:endParaRPr lang="en-US" sz="4800"/>
          </a:p>
        </p:txBody>
      </p:sp>
      <p:sp>
        <p:nvSpPr>
          <p:cNvPr id="4" name="object 4"/>
          <p:cNvSpPr txBox="1"/>
          <p:nvPr/>
        </p:nvSpPr>
        <p:spPr>
          <a:xfrm>
            <a:off x="2228722" y="2328942"/>
            <a:ext cx="8931114" cy="3756154"/>
          </a:xfrm>
          <a:prstGeom prst="rect">
            <a:avLst/>
          </a:prstGeom>
        </p:spPr>
        <p:txBody>
          <a:bodyPr vert="horz" wrap="square" lIns="0" tIns="123188" rIns="0" bIns="0" rtlCol="0" anchor="t">
            <a:spAutoFit/>
          </a:bodyPr>
          <a:lstStyle/>
          <a:p>
            <a:pPr marL="25400">
              <a:lnSpc>
                <a:spcPct val="100000"/>
              </a:lnSpc>
              <a:spcBef>
                <a:spcPts val="968"/>
              </a:spcBef>
            </a:pPr>
            <a:r>
              <a:rPr sz="3600" i="1" spc="-270" dirty="0">
                <a:latin typeface="Arial"/>
                <a:cs typeface="Arial"/>
              </a:rPr>
              <a:t>So,</a:t>
            </a:r>
            <a:r>
              <a:rPr sz="3600" i="1" spc="-180" dirty="0">
                <a:latin typeface="Arial"/>
                <a:cs typeface="Arial"/>
              </a:rPr>
              <a:t> </a:t>
            </a:r>
            <a:r>
              <a:rPr sz="3600" i="1" spc="-50" dirty="0">
                <a:latin typeface="Arial"/>
                <a:cs typeface="Arial"/>
              </a:rPr>
              <a:t>let’s</a:t>
            </a:r>
            <a:r>
              <a:rPr sz="3600" i="1" spc="-160" dirty="0">
                <a:latin typeface="Arial"/>
                <a:cs typeface="Arial"/>
              </a:rPr>
              <a:t> </a:t>
            </a:r>
            <a:r>
              <a:rPr sz="3600" i="1" spc="-130" dirty="0">
                <a:latin typeface="Arial"/>
                <a:cs typeface="Arial"/>
              </a:rPr>
              <a:t>remember</a:t>
            </a:r>
            <a:r>
              <a:rPr sz="3600" i="1" spc="-120" dirty="0">
                <a:latin typeface="Arial"/>
                <a:cs typeface="Arial"/>
              </a:rPr>
              <a:t> </a:t>
            </a:r>
            <a:r>
              <a:rPr sz="3600" i="1" spc="-40" dirty="0">
                <a:latin typeface="Arial"/>
                <a:cs typeface="Arial"/>
              </a:rPr>
              <a:t>that:</a:t>
            </a:r>
            <a:endParaRPr lang="en-US" sz="3600">
              <a:latin typeface="Arial"/>
              <a:cs typeface="Arial"/>
            </a:endParaRPr>
          </a:p>
          <a:p>
            <a:pPr marL="369570" indent="-344170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369570" algn="l"/>
              </a:tabLst>
            </a:pPr>
            <a:r>
              <a:rPr sz="3600" i="1" spc="-280" dirty="0">
                <a:latin typeface="Arial"/>
                <a:cs typeface="Arial"/>
              </a:rPr>
              <a:t>We</a:t>
            </a:r>
            <a:r>
              <a:rPr sz="3600" i="1" spc="-190" dirty="0">
                <a:latin typeface="Arial"/>
                <a:cs typeface="Arial"/>
              </a:rPr>
              <a:t> </a:t>
            </a:r>
            <a:r>
              <a:rPr sz="3600" i="1" spc="-130" dirty="0">
                <a:latin typeface="Arial"/>
                <a:cs typeface="Arial"/>
              </a:rPr>
              <a:t>should</a:t>
            </a:r>
            <a:r>
              <a:rPr sz="3600" i="1" spc="-170" dirty="0">
                <a:latin typeface="Arial"/>
                <a:cs typeface="Arial"/>
              </a:rPr>
              <a:t> </a:t>
            </a:r>
            <a:r>
              <a:rPr sz="3600" i="1" spc="-140" dirty="0">
                <a:latin typeface="Arial"/>
                <a:cs typeface="Arial"/>
              </a:rPr>
              <a:t>feed </a:t>
            </a:r>
            <a:r>
              <a:rPr sz="3600" i="1" spc="-60" dirty="0">
                <a:latin typeface="Arial"/>
                <a:cs typeface="Arial"/>
              </a:rPr>
              <a:t>the</a:t>
            </a:r>
            <a:r>
              <a:rPr sz="3600" i="1" spc="-180" dirty="0">
                <a:latin typeface="Arial"/>
                <a:cs typeface="Arial"/>
              </a:rPr>
              <a:t> </a:t>
            </a:r>
            <a:r>
              <a:rPr sz="3600" i="1" spc="-100" dirty="0">
                <a:latin typeface="Arial"/>
                <a:cs typeface="Arial"/>
              </a:rPr>
              <a:t>fish</a:t>
            </a:r>
            <a:r>
              <a:rPr sz="3600" i="1" spc="-160" dirty="0">
                <a:latin typeface="Arial"/>
                <a:cs typeface="Arial"/>
              </a:rPr>
              <a:t> </a:t>
            </a:r>
            <a:r>
              <a:rPr sz="3600" i="1" spc="-100" dirty="0">
                <a:latin typeface="Arial"/>
                <a:cs typeface="Arial"/>
              </a:rPr>
              <a:t>only</a:t>
            </a:r>
            <a:r>
              <a:rPr sz="3600" i="1" spc="-190" dirty="0">
                <a:latin typeface="Arial"/>
                <a:cs typeface="Arial"/>
              </a:rPr>
              <a:t> </a:t>
            </a:r>
            <a:r>
              <a:rPr sz="3600" i="1" spc="-340" dirty="0">
                <a:latin typeface="Arial"/>
                <a:cs typeface="Arial"/>
              </a:rPr>
              <a:t>2-</a:t>
            </a:r>
            <a:r>
              <a:rPr sz="3600" i="1" spc="-320" dirty="0">
                <a:latin typeface="Arial"/>
                <a:cs typeface="Arial"/>
              </a:rPr>
              <a:t>3</a:t>
            </a:r>
            <a:r>
              <a:rPr sz="3600" i="1" spc="-130" dirty="0">
                <a:latin typeface="Arial"/>
                <a:cs typeface="Arial"/>
              </a:rPr>
              <a:t> </a:t>
            </a:r>
            <a:r>
              <a:rPr sz="3600" i="1" spc="-20" dirty="0">
                <a:latin typeface="Arial"/>
                <a:cs typeface="Arial"/>
              </a:rPr>
              <a:t>times/day.</a:t>
            </a:r>
            <a:endParaRPr sz="3600">
              <a:latin typeface="Arial"/>
              <a:cs typeface="Arial"/>
            </a:endParaRPr>
          </a:p>
          <a:p>
            <a:pPr marL="3695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69570" algn="l"/>
              </a:tabLst>
            </a:pPr>
            <a:r>
              <a:rPr sz="3600" i="1" spc="-180" dirty="0">
                <a:latin typeface="Arial"/>
                <a:cs typeface="Arial"/>
              </a:rPr>
              <a:t>Only</a:t>
            </a:r>
            <a:r>
              <a:rPr sz="3600" i="1" spc="-200" dirty="0">
                <a:latin typeface="Arial"/>
                <a:cs typeface="Arial"/>
              </a:rPr>
              <a:t> </a:t>
            </a:r>
            <a:r>
              <a:rPr sz="3600" i="1" spc="-150" dirty="0">
                <a:latin typeface="Arial"/>
                <a:cs typeface="Arial"/>
              </a:rPr>
              <a:t>give enough</a:t>
            </a:r>
            <a:r>
              <a:rPr sz="3600" i="1" spc="-170" dirty="0">
                <a:latin typeface="Arial"/>
                <a:cs typeface="Arial"/>
              </a:rPr>
              <a:t> </a:t>
            </a:r>
            <a:r>
              <a:rPr sz="3600" i="1" spc="-50" dirty="0">
                <a:latin typeface="Arial"/>
                <a:cs typeface="Arial"/>
              </a:rPr>
              <a:t>food</a:t>
            </a:r>
            <a:r>
              <a:rPr sz="3600" i="1" spc="-110" dirty="0">
                <a:latin typeface="Arial"/>
                <a:cs typeface="Arial"/>
              </a:rPr>
              <a:t> </a:t>
            </a:r>
            <a:r>
              <a:rPr sz="3600" i="1" dirty="0">
                <a:latin typeface="Arial"/>
                <a:cs typeface="Arial"/>
              </a:rPr>
              <a:t>that</a:t>
            </a:r>
            <a:r>
              <a:rPr sz="3600" i="1" spc="-180" dirty="0">
                <a:latin typeface="Arial"/>
                <a:cs typeface="Arial"/>
              </a:rPr>
              <a:t> </a:t>
            </a:r>
            <a:r>
              <a:rPr sz="3600" i="1" spc="-80" dirty="0">
                <a:latin typeface="Arial"/>
                <a:cs typeface="Arial"/>
              </a:rPr>
              <a:t>they</a:t>
            </a:r>
            <a:r>
              <a:rPr sz="3600" i="1" spc="-150" dirty="0">
                <a:latin typeface="Arial"/>
                <a:cs typeface="Arial"/>
              </a:rPr>
              <a:t> </a:t>
            </a:r>
            <a:r>
              <a:rPr sz="3600" i="1" spc="-220" dirty="0">
                <a:latin typeface="Arial"/>
                <a:cs typeface="Arial"/>
              </a:rPr>
              <a:t>can</a:t>
            </a:r>
            <a:r>
              <a:rPr sz="3600" i="1" spc="-170" dirty="0">
                <a:latin typeface="Arial"/>
                <a:cs typeface="Arial"/>
              </a:rPr>
              <a:t> </a:t>
            </a:r>
            <a:r>
              <a:rPr sz="3600" i="1" spc="-90" dirty="0">
                <a:latin typeface="Arial"/>
                <a:cs typeface="Arial"/>
              </a:rPr>
              <a:t>eat</a:t>
            </a:r>
            <a:r>
              <a:rPr sz="3600" i="1" spc="-140" dirty="0">
                <a:latin typeface="Arial"/>
                <a:cs typeface="Arial"/>
              </a:rPr>
              <a:t> </a:t>
            </a:r>
            <a:r>
              <a:rPr sz="3600" i="1" spc="-60" dirty="0">
                <a:latin typeface="Arial"/>
                <a:cs typeface="Arial"/>
              </a:rPr>
              <a:t>in</a:t>
            </a:r>
            <a:r>
              <a:rPr sz="3600" i="1" spc="-160" dirty="0">
                <a:latin typeface="Arial"/>
                <a:cs typeface="Arial"/>
              </a:rPr>
              <a:t> 2-</a:t>
            </a:r>
            <a:endParaRPr sz="3600">
              <a:latin typeface="Arial"/>
              <a:cs typeface="Arial"/>
            </a:endParaRPr>
          </a:p>
          <a:p>
            <a:pPr marL="369570">
              <a:lnSpc>
                <a:spcPct val="100000"/>
              </a:lnSpc>
            </a:pPr>
            <a:r>
              <a:rPr sz="3600" i="1" spc="-310" dirty="0">
                <a:latin typeface="Arial"/>
                <a:cs typeface="Arial"/>
              </a:rPr>
              <a:t>3</a:t>
            </a:r>
            <a:r>
              <a:rPr sz="3600" i="1" spc="-220" dirty="0">
                <a:latin typeface="Arial"/>
                <a:cs typeface="Arial"/>
              </a:rPr>
              <a:t> </a:t>
            </a:r>
            <a:r>
              <a:rPr sz="3600" i="1" spc="-20" dirty="0">
                <a:latin typeface="Arial"/>
                <a:cs typeface="Arial"/>
              </a:rPr>
              <a:t>minutes.</a:t>
            </a:r>
            <a:endParaRPr sz="3600">
              <a:latin typeface="Arial"/>
              <a:cs typeface="Arial"/>
            </a:endParaRPr>
          </a:p>
          <a:p>
            <a:pPr marL="369570" marR="1419860" indent="-345440">
              <a:lnSpc>
                <a:spcPct val="100000"/>
              </a:lnSpc>
              <a:spcBef>
                <a:spcPts val="780"/>
              </a:spcBef>
              <a:buFont typeface="Arial"/>
              <a:buChar char="•"/>
              <a:tabLst>
                <a:tab pos="369570" algn="l"/>
              </a:tabLst>
            </a:pPr>
            <a:r>
              <a:rPr sz="3600" i="1" spc="-360" dirty="0">
                <a:latin typeface="Arial"/>
                <a:cs typeface="Arial"/>
              </a:rPr>
              <a:t>Peas</a:t>
            </a:r>
            <a:r>
              <a:rPr sz="3600" i="1" spc="-170" dirty="0">
                <a:latin typeface="Arial"/>
                <a:cs typeface="Arial"/>
              </a:rPr>
              <a:t> </a:t>
            </a:r>
            <a:r>
              <a:rPr sz="3600" i="1" dirty="0">
                <a:latin typeface="Arial"/>
                <a:cs typeface="Arial"/>
              </a:rPr>
              <a:t>(not</a:t>
            </a:r>
            <a:r>
              <a:rPr sz="3600" i="1" spc="-140" dirty="0">
                <a:latin typeface="Arial"/>
                <a:cs typeface="Arial"/>
              </a:rPr>
              <a:t> </a:t>
            </a:r>
            <a:r>
              <a:rPr sz="3600" i="1" spc="-60" dirty="0">
                <a:latin typeface="Arial"/>
                <a:cs typeface="Arial"/>
              </a:rPr>
              <a:t>the</a:t>
            </a:r>
            <a:r>
              <a:rPr sz="3600" i="1" spc="-160" dirty="0">
                <a:latin typeface="Arial"/>
                <a:cs typeface="Arial"/>
              </a:rPr>
              <a:t> </a:t>
            </a:r>
            <a:r>
              <a:rPr sz="3600" i="1" spc="-150" dirty="0">
                <a:latin typeface="Arial"/>
                <a:cs typeface="Arial"/>
              </a:rPr>
              <a:t>shells)</a:t>
            </a:r>
            <a:r>
              <a:rPr sz="3600" i="1" spc="-170" dirty="0">
                <a:latin typeface="Arial"/>
                <a:cs typeface="Arial"/>
              </a:rPr>
              <a:t> are</a:t>
            </a:r>
            <a:r>
              <a:rPr sz="3600" i="1" spc="-160" dirty="0">
                <a:latin typeface="Arial"/>
                <a:cs typeface="Arial"/>
              </a:rPr>
              <a:t> </a:t>
            </a:r>
            <a:r>
              <a:rPr sz="3600" i="1" spc="-120" dirty="0">
                <a:latin typeface="Arial"/>
                <a:cs typeface="Arial"/>
              </a:rPr>
              <a:t>good</a:t>
            </a:r>
            <a:r>
              <a:rPr sz="3600" i="1" spc="-130" dirty="0">
                <a:latin typeface="Arial"/>
                <a:cs typeface="Arial"/>
              </a:rPr>
              <a:t> </a:t>
            </a:r>
            <a:r>
              <a:rPr sz="3600" i="1" dirty="0">
                <a:latin typeface="Arial"/>
                <a:cs typeface="Arial"/>
              </a:rPr>
              <a:t>for</a:t>
            </a:r>
            <a:r>
              <a:rPr sz="3600" i="1" spc="-140" dirty="0">
                <a:latin typeface="Arial"/>
                <a:cs typeface="Arial"/>
              </a:rPr>
              <a:t> </a:t>
            </a:r>
            <a:r>
              <a:rPr sz="3600" i="1" spc="-80" dirty="0">
                <a:latin typeface="Arial"/>
                <a:cs typeface="Arial"/>
              </a:rPr>
              <a:t>an </a:t>
            </a:r>
            <a:r>
              <a:rPr sz="3600" i="1" spc="-170" dirty="0">
                <a:latin typeface="Arial"/>
                <a:cs typeface="Arial"/>
              </a:rPr>
              <a:t>occasional</a:t>
            </a:r>
            <a:r>
              <a:rPr sz="3600" i="1" spc="-100" dirty="0">
                <a:latin typeface="Arial"/>
                <a:cs typeface="Arial"/>
              </a:rPr>
              <a:t> </a:t>
            </a:r>
            <a:r>
              <a:rPr sz="3600" i="1" spc="-20" dirty="0">
                <a:latin typeface="Arial"/>
                <a:cs typeface="Arial"/>
              </a:rPr>
              <a:t>treat.</a:t>
            </a:r>
            <a:endParaRPr sz="3600">
              <a:latin typeface="Arial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DD3843-FAF2-08F5-5335-031DEA56ECE4}"/>
              </a:ext>
            </a:extLst>
          </p:cNvPr>
          <p:cNvSpPr txBox="1"/>
          <p:nvPr/>
        </p:nvSpPr>
        <p:spPr>
          <a:xfrm>
            <a:off x="9834563" y="-1"/>
            <a:ext cx="2440779" cy="2339102"/>
          </a:xfrm>
          <a:prstGeom prst="rect">
            <a:avLst/>
          </a:prstGeom>
          <a:noFill/>
          <a:ln w="57150"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5400" lvl="0" algn="ctr" rtl="0"/>
            <a:r>
              <a:rPr lang="en-US" sz="2000" u="sng" dirty="0">
                <a:latin typeface="Arial"/>
                <a:ea typeface="Arial"/>
                <a:cs typeface="Arial"/>
              </a:rPr>
              <a:t>Micro-Lecture​</a:t>
            </a:r>
            <a:endParaRPr lang="en-US" u="sng" dirty="0"/>
          </a:p>
          <a:p>
            <a:pPr marL="368300" indent="-342900" rtl="0">
              <a:buAutoNum type="arabicPeriod"/>
            </a:pPr>
            <a:r>
              <a:rPr lang="en-US" b="1" baseline="0" dirty="0">
                <a:latin typeface="Arial"/>
                <a:ea typeface="Arial"/>
                <a:cs typeface="Arial"/>
              </a:rPr>
              <a:t>Statement of meaningfulness</a:t>
            </a:r>
            <a:r>
              <a:rPr lang="en-US" b="1" dirty="0">
                <a:latin typeface="Arial"/>
                <a:ea typeface="Arial"/>
                <a:cs typeface="Arial"/>
              </a:rPr>
              <a:t>​</a:t>
            </a:r>
          </a:p>
          <a:p>
            <a:pPr marL="368300" indent="-342900" rtl="0">
              <a:buAutoNum type="arabicPeriod"/>
            </a:pPr>
            <a:r>
              <a:rPr lang="en-US" baseline="0" dirty="0">
                <a:latin typeface="Arial"/>
                <a:ea typeface="Arial"/>
                <a:cs typeface="Arial"/>
              </a:rPr>
              <a:t>Preview statement</a:t>
            </a:r>
            <a:r>
              <a:rPr lang="en-US" dirty="0">
                <a:latin typeface="Arial"/>
                <a:ea typeface="Arial"/>
                <a:cs typeface="Arial"/>
              </a:rPr>
              <a:t>​</a:t>
            </a:r>
          </a:p>
          <a:p>
            <a:pPr marL="368300" indent="-342900" rtl="0">
              <a:buAutoNum type="arabicPeriod"/>
            </a:pPr>
            <a:r>
              <a:rPr lang="en-US" baseline="0" dirty="0">
                <a:latin typeface="Arial"/>
                <a:ea typeface="Arial"/>
                <a:cs typeface="Arial"/>
              </a:rPr>
              <a:t>3 general rules related to topic</a:t>
            </a:r>
            <a:r>
              <a:rPr lang="en-US" dirty="0">
                <a:latin typeface="Arial"/>
                <a:ea typeface="Arial"/>
                <a:cs typeface="Arial"/>
              </a:rPr>
              <a:t>​</a:t>
            </a:r>
          </a:p>
          <a:p>
            <a:pPr marL="368300" indent="-342900" rtl="0">
              <a:buAutoNum type="arabicPeriod"/>
            </a:pPr>
            <a:r>
              <a:rPr lang="en-US" baseline="0" dirty="0">
                <a:latin typeface="Arial"/>
                <a:ea typeface="Arial"/>
                <a:cs typeface="Arial"/>
              </a:rPr>
              <a:t>Summary statement</a:t>
            </a: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7787" y="569798"/>
            <a:ext cx="11364911" cy="2518638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695450" marR="10160" indent="-1671320">
              <a:lnSpc>
                <a:spcPct val="100000"/>
              </a:lnSpc>
              <a:spcBef>
                <a:spcPts val="200"/>
              </a:spcBef>
            </a:pPr>
            <a:r>
              <a:rPr lang="en-US" sz="5400" spc="-240" dirty="0"/>
              <a:t>Concept--Structured and intentional reinforcement</a:t>
            </a:r>
            <a:br>
              <a:rPr lang="en-US" sz="5400" spc="-240" dirty="0"/>
            </a:br>
            <a:endParaRPr lang="en-US" sz="5400" spc="-20"/>
          </a:p>
        </p:txBody>
      </p:sp>
      <p:sp>
        <p:nvSpPr>
          <p:cNvPr id="7" name="object 7"/>
          <p:cNvSpPr txBox="1">
            <a:spLocks noGrp="1"/>
          </p:cNvSpPr>
          <p:nvPr>
            <p:ph idx="1"/>
          </p:nvPr>
        </p:nvSpPr>
        <p:spPr>
          <a:xfrm>
            <a:off x="838200" y="2087562"/>
            <a:ext cx="10515600" cy="3796321"/>
          </a:xfrm>
          <a:prstGeom prst="rect">
            <a:avLst/>
          </a:prstGeom>
        </p:spPr>
        <p:txBody>
          <a:bodyPr vert="horz" wrap="square" lIns="0" tIns="899566" rIns="0" bIns="0" rtlCol="0" anchor="t">
            <a:spAutoFit/>
          </a:bodyPr>
          <a:lstStyle/>
          <a:p>
            <a:pPr marL="445770">
              <a:lnSpc>
                <a:spcPct val="100000"/>
              </a:lnSpc>
              <a:spcBef>
                <a:spcPts val="190"/>
              </a:spcBef>
            </a:pPr>
            <a:r>
              <a:rPr sz="4400" spc="-240" dirty="0">
                <a:solidFill>
                  <a:srgbClr val="000000"/>
                </a:solidFill>
              </a:rPr>
              <a:t>Tell</a:t>
            </a:r>
            <a:r>
              <a:rPr sz="4400" spc="-260" dirty="0">
                <a:solidFill>
                  <a:srgbClr val="000000"/>
                </a:solidFill>
              </a:rPr>
              <a:t> </a:t>
            </a:r>
            <a:r>
              <a:rPr sz="4400" spc="-90" dirty="0">
                <a:solidFill>
                  <a:srgbClr val="000000"/>
                </a:solidFill>
              </a:rPr>
              <a:t>them</a:t>
            </a:r>
            <a:r>
              <a:rPr sz="4400" spc="-260" dirty="0">
                <a:solidFill>
                  <a:srgbClr val="000000"/>
                </a:solidFill>
              </a:rPr>
              <a:t> </a:t>
            </a:r>
            <a:r>
              <a:rPr sz="4400" spc="-20" dirty="0">
                <a:solidFill>
                  <a:srgbClr val="000000"/>
                </a:solidFill>
              </a:rPr>
              <a:t>what</a:t>
            </a:r>
            <a:r>
              <a:rPr sz="4400" spc="-240" dirty="0">
                <a:solidFill>
                  <a:srgbClr val="000000"/>
                </a:solidFill>
              </a:rPr>
              <a:t> </a:t>
            </a:r>
            <a:r>
              <a:rPr sz="4400" spc="-180" dirty="0">
                <a:solidFill>
                  <a:srgbClr val="000000"/>
                </a:solidFill>
              </a:rPr>
              <a:t>you</a:t>
            </a:r>
            <a:r>
              <a:rPr sz="4400" spc="-270" dirty="0">
                <a:solidFill>
                  <a:srgbClr val="000000"/>
                </a:solidFill>
              </a:rPr>
              <a:t> </a:t>
            </a:r>
            <a:r>
              <a:rPr sz="4400" spc="-210" dirty="0">
                <a:solidFill>
                  <a:srgbClr val="000000"/>
                </a:solidFill>
              </a:rPr>
              <a:t>are</a:t>
            </a:r>
            <a:r>
              <a:rPr sz="4400" spc="-280" dirty="0">
                <a:solidFill>
                  <a:srgbClr val="000000"/>
                </a:solidFill>
              </a:rPr>
              <a:t> </a:t>
            </a:r>
            <a:r>
              <a:rPr sz="4400" spc="-170" dirty="0">
                <a:solidFill>
                  <a:srgbClr val="000000"/>
                </a:solidFill>
              </a:rPr>
              <a:t>going</a:t>
            </a:r>
            <a:r>
              <a:rPr sz="4400" spc="-260" dirty="0">
                <a:solidFill>
                  <a:srgbClr val="000000"/>
                </a:solidFill>
              </a:rPr>
              <a:t> </a:t>
            </a:r>
            <a:r>
              <a:rPr lang="en-US" sz="4400" spc="70" dirty="0">
                <a:solidFill>
                  <a:srgbClr val="000000"/>
                </a:solidFill>
              </a:rPr>
              <a:t>to </a:t>
            </a:r>
            <a:r>
              <a:rPr lang="en-US" sz="4400" dirty="0">
                <a:solidFill>
                  <a:srgbClr val="000000"/>
                </a:solidFill>
              </a:rPr>
              <a:t>tell</a:t>
            </a:r>
            <a:r>
              <a:rPr sz="4400" spc="-250" dirty="0">
                <a:solidFill>
                  <a:srgbClr val="000000"/>
                </a:solidFill>
              </a:rPr>
              <a:t> </a:t>
            </a:r>
            <a:r>
              <a:rPr sz="4400" spc="-100" dirty="0">
                <a:solidFill>
                  <a:srgbClr val="000000"/>
                </a:solidFill>
              </a:rPr>
              <a:t>them;</a:t>
            </a:r>
            <a:r>
              <a:rPr sz="4400" spc="-240" dirty="0">
                <a:solidFill>
                  <a:srgbClr val="000000"/>
                </a:solidFill>
              </a:rPr>
              <a:t> </a:t>
            </a:r>
            <a:endParaRPr lang="en-US" sz="4400">
              <a:solidFill>
                <a:srgbClr val="000000"/>
              </a:solidFill>
            </a:endParaRPr>
          </a:p>
          <a:p>
            <a:pPr marL="445770">
              <a:lnSpc>
                <a:spcPct val="100000"/>
              </a:lnSpc>
              <a:spcBef>
                <a:spcPts val="190"/>
              </a:spcBef>
            </a:pPr>
            <a:r>
              <a:rPr lang="en-US" sz="4400" dirty="0">
                <a:solidFill>
                  <a:srgbClr val="000000"/>
                </a:solidFill>
              </a:rPr>
              <a:t>Tell</a:t>
            </a:r>
            <a:r>
              <a:rPr sz="4400" spc="-240" dirty="0">
                <a:solidFill>
                  <a:srgbClr val="000000"/>
                </a:solidFill>
              </a:rPr>
              <a:t> </a:t>
            </a:r>
            <a:r>
              <a:rPr sz="4400" spc="-100" dirty="0">
                <a:solidFill>
                  <a:srgbClr val="000000"/>
                </a:solidFill>
              </a:rPr>
              <a:t>them;</a:t>
            </a:r>
            <a:r>
              <a:rPr sz="4400" spc="-250" dirty="0">
                <a:solidFill>
                  <a:srgbClr val="000000"/>
                </a:solidFill>
              </a:rPr>
              <a:t> </a:t>
            </a:r>
            <a:endParaRPr lang="en-US" sz="4400">
              <a:solidFill>
                <a:srgbClr val="000000"/>
              </a:solidFill>
            </a:endParaRPr>
          </a:p>
          <a:p>
            <a:pPr marL="445770">
              <a:lnSpc>
                <a:spcPct val="100000"/>
              </a:lnSpc>
              <a:spcBef>
                <a:spcPts val="190"/>
              </a:spcBef>
            </a:pPr>
            <a:r>
              <a:rPr lang="en-US" sz="4400" spc="-228" dirty="0">
                <a:solidFill>
                  <a:srgbClr val="000000"/>
                </a:solidFill>
              </a:rPr>
              <a:t>And</a:t>
            </a:r>
            <a:r>
              <a:rPr sz="4400" spc="-260" dirty="0">
                <a:solidFill>
                  <a:srgbClr val="000000"/>
                </a:solidFill>
              </a:rPr>
              <a:t> </a:t>
            </a:r>
            <a:r>
              <a:rPr sz="4400" spc="-40" dirty="0">
                <a:solidFill>
                  <a:srgbClr val="000000"/>
                </a:solidFill>
              </a:rPr>
              <a:t>tell </a:t>
            </a:r>
            <a:r>
              <a:rPr sz="4400" spc="-90" dirty="0">
                <a:solidFill>
                  <a:srgbClr val="000000"/>
                </a:solidFill>
              </a:rPr>
              <a:t>them</a:t>
            </a:r>
            <a:r>
              <a:rPr sz="4400" spc="-240" dirty="0">
                <a:solidFill>
                  <a:srgbClr val="000000"/>
                </a:solidFill>
              </a:rPr>
              <a:t> </a:t>
            </a:r>
            <a:r>
              <a:rPr sz="4400" spc="-40" dirty="0">
                <a:solidFill>
                  <a:srgbClr val="000000"/>
                </a:solidFill>
              </a:rPr>
              <a:t>what</a:t>
            </a:r>
            <a:r>
              <a:rPr sz="4400" spc="-228" dirty="0">
                <a:solidFill>
                  <a:srgbClr val="000000"/>
                </a:solidFill>
              </a:rPr>
              <a:t> </a:t>
            </a:r>
            <a:r>
              <a:rPr sz="4400" spc="-160" dirty="0">
                <a:solidFill>
                  <a:srgbClr val="000000"/>
                </a:solidFill>
              </a:rPr>
              <a:t>you’ve</a:t>
            </a:r>
            <a:r>
              <a:rPr sz="4400" spc="-240" dirty="0">
                <a:solidFill>
                  <a:srgbClr val="000000"/>
                </a:solidFill>
              </a:rPr>
              <a:t> </a:t>
            </a:r>
            <a:r>
              <a:rPr lang="en-US" sz="4400" spc="-40" dirty="0">
                <a:solidFill>
                  <a:srgbClr val="000000"/>
                </a:solidFill>
              </a:rPr>
              <a:t>told </a:t>
            </a:r>
            <a:r>
              <a:rPr lang="en-US" sz="4400" spc="-90" dirty="0">
                <a:solidFill>
                  <a:srgbClr val="000000"/>
                </a:solidFill>
              </a:rPr>
              <a:t>them</a:t>
            </a:r>
            <a:r>
              <a:rPr sz="4400" spc="-90" dirty="0">
                <a:solidFill>
                  <a:srgbClr val="000000"/>
                </a:solidFill>
              </a:rPr>
              <a:t>…</a:t>
            </a:r>
            <a:endParaRPr lang="en-US" sz="4400" dirty="0">
              <a:solidFill>
                <a:srgbClr val="000000"/>
              </a:solidFill>
            </a:endParaRPr>
          </a:p>
          <a:p>
            <a:pPr marL="445770">
              <a:lnSpc>
                <a:spcPct val="100000"/>
              </a:lnSpc>
              <a:spcBef>
                <a:spcPts val="190"/>
              </a:spcBef>
            </a:pPr>
            <a:r>
              <a:rPr sz="4400" spc="-90" dirty="0">
                <a:solidFill>
                  <a:srgbClr val="000000"/>
                </a:solidFill>
              </a:rPr>
              <a:t>in</a:t>
            </a:r>
            <a:r>
              <a:rPr sz="4400" spc="-210" dirty="0">
                <a:solidFill>
                  <a:srgbClr val="000000"/>
                </a:solidFill>
              </a:rPr>
              <a:t> </a:t>
            </a:r>
            <a:r>
              <a:rPr sz="4400" spc="-408" dirty="0">
                <a:solidFill>
                  <a:srgbClr val="000000"/>
                </a:solidFill>
              </a:rPr>
              <a:t>3-</a:t>
            </a:r>
            <a:r>
              <a:rPr sz="4400" spc="-458" dirty="0">
                <a:solidFill>
                  <a:srgbClr val="000000"/>
                </a:solidFill>
              </a:rPr>
              <a:t>5</a:t>
            </a:r>
            <a:r>
              <a:rPr sz="4400" spc="-240" dirty="0">
                <a:solidFill>
                  <a:srgbClr val="000000"/>
                </a:solidFill>
              </a:rPr>
              <a:t> </a:t>
            </a:r>
            <a:r>
              <a:rPr sz="4400" spc="-150" dirty="0">
                <a:solidFill>
                  <a:srgbClr val="000000"/>
                </a:solidFill>
              </a:rPr>
              <a:t>minutes</a:t>
            </a:r>
            <a:r>
              <a:rPr sz="4400" spc="-240" dirty="0">
                <a:solidFill>
                  <a:srgbClr val="000000"/>
                </a:solidFill>
              </a:rPr>
              <a:t> </a:t>
            </a:r>
            <a:r>
              <a:rPr sz="4400" spc="-40" dirty="0">
                <a:solidFill>
                  <a:srgbClr val="000000"/>
                </a:solidFill>
              </a:rPr>
              <a:t>max.</a:t>
            </a:r>
            <a:endParaRPr sz="4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0"/>
            <a:ext cx="5334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68417" y="375840"/>
            <a:ext cx="2686050" cy="85664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0"/>
              </a:spcBef>
            </a:pPr>
            <a:r>
              <a:rPr lang="en-US" sz="5400" spc="-120" dirty="0"/>
              <a:t>Activity!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02051" y="1413154"/>
            <a:ext cx="8007826" cy="4748736"/>
          </a:xfrm>
          <a:prstGeom prst="rect">
            <a:avLst/>
          </a:prstGeom>
        </p:spPr>
        <p:txBody>
          <a:bodyPr vert="horz" wrap="square" lIns="0" tIns="24130" rIns="0" bIns="0" rtlCol="0" anchor="t">
            <a:spAutoFit/>
          </a:bodyPr>
          <a:lstStyle/>
          <a:p>
            <a:pPr marL="369570" indent="-344170">
              <a:lnSpc>
                <a:spcPct val="100000"/>
              </a:lnSpc>
              <a:spcBef>
                <a:spcPts val="190"/>
              </a:spcBef>
              <a:buChar char="•"/>
              <a:tabLst>
                <a:tab pos="369570" algn="l"/>
              </a:tabLst>
            </a:pPr>
            <a:r>
              <a:rPr sz="3200" spc="-100" dirty="0">
                <a:latin typeface="Arial"/>
                <a:cs typeface="Arial"/>
              </a:rPr>
              <a:t>Work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with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spc="-228" dirty="0">
                <a:latin typeface="Arial"/>
                <a:cs typeface="Arial"/>
              </a:rPr>
              <a:t>a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friend.</a:t>
            </a:r>
            <a:endParaRPr sz="3200">
              <a:latin typeface="Arial"/>
              <a:cs typeface="Arial"/>
            </a:endParaRPr>
          </a:p>
          <a:p>
            <a:pPr marL="369570" indent="-344170">
              <a:spcBef>
                <a:spcPts val="190"/>
              </a:spcBef>
              <a:buFontTx/>
              <a:buChar char="•"/>
            </a:pPr>
            <a:endParaRPr lang="en-US" sz="3200" spc="-20" dirty="0">
              <a:latin typeface="Arial"/>
              <a:cs typeface="Arial"/>
            </a:endParaRPr>
          </a:p>
          <a:p>
            <a:pPr marL="369570" indent="-344170">
              <a:spcBef>
                <a:spcPts val="190"/>
              </a:spcBef>
              <a:buFontTx/>
              <a:buChar char="•"/>
            </a:pPr>
            <a:r>
              <a:rPr lang="en-US" sz="3200" spc="-20" dirty="0">
                <a:latin typeface="Arial"/>
                <a:cs typeface="Arial"/>
              </a:rPr>
              <a:t>Choose a </a:t>
            </a:r>
            <a:r>
              <a:rPr lang="en-US" sz="3200" spc="-20" dirty="0" err="1">
                <a:latin typeface="Arial"/>
                <a:cs typeface="Arial"/>
              </a:rPr>
              <a:t>geri</a:t>
            </a:r>
            <a:r>
              <a:rPr lang="en-US" sz="3200" spc="-20" dirty="0">
                <a:latin typeface="Arial"/>
                <a:cs typeface="Arial"/>
              </a:rPr>
              <a:t>-related topic</a:t>
            </a:r>
          </a:p>
          <a:p>
            <a:pPr>
              <a:spcBef>
                <a:spcPts val="1700"/>
              </a:spcBef>
              <a:buFont typeface="Arial"/>
              <a:buChar char="•"/>
              <a:tabLst>
                <a:tab pos="369570" algn="l"/>
              </a:tabLst>
            </a:pPr>
            <a:endParaRPr lang="en-US" sz="3200">
              <a:latin typeface="Arial"/>
              <a:cs typeface="Arial"/>
            </a:endParaRPr>
          </a:p>
          <a:p>
            <a:pPr marL="369570" indent="-344170">
              <a:lnSpc>
                <a:spcPct val="100000"/>
              </a:lnSpc>
              <a:spcBef>
                <a:spcPts val="10"/>
              </a:spcBef>
              <a:buChar char="•"/>
              <a:tabLst>
                <a:tab pos="369570" algn="l"/>
              </a:tabLst>
            </a:pPr>
            <a:r>
              <a:rPr sz="3200" spc="-150" dirty="0">
                <a:latin typeface="Arial"/>
                <a:cs typeface="Arial"/>
              </a:rPr>
              <a:t>Create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8" dirty="0">
                <a:latin typeface="Arial"/>
                <a:cs typeface="Arial"/>
              </a:rPr>
              <a:t>a</a:t>
            </a:r>
            <a:r>
              <a:rPr sz="3200" spc="-120" dirty="0">
                <a:latin typeface="Arial"/>
                <a:cs typeface="Arial"/>
              </a:rPr>
              <a:t> </a:t>
            </a:r>
            <a:r>
              <a:rPr sz="3200" spc="-100" dirty="0">
                <a:latin typeface="Arial"/>
                <a:cs typeface="Arial"/>
              </a:rPr>
              <a:t>micro-</a:t>
            </a:r>
            <a:r>
              <a:rPr sz="3200" spc="-20" dirty="0">
                <a:latin typeface="Arial"/>
                <a:cs typeface="Arial"/>
              </a:rPr>
              <a:t>lecture.</a:t>
            </a:r>
            <a:endParaRPr sz="3200">
              <a:latin typeface="Arial"/>
              <a:cs typeface="Arial"/>
            </a:endParaRPr>
          </a:p>
          <a:p>
            <a:pPr marL="1057910" lvl="1" indent="-514350">
              <a:lnSpc>
                <a:spcPct val="100000"/>
              </a:lnSpc>
              <a:buAutoNum type="arabicPeriod"/>
              <a:tabLst>
                <a:tab pos="1057910" algn="l"/>
              </a:tabLst>
            </a:pPr>
            <a:r>
              <a:rPr sz="2800" spc="-40" dirty="0">
                <a:latin typeface="Arial"/>
                <a:cs typeface="Arial"/>
              </a:rPr>
              <a:t>Statement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of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spc="-60" dirty="0">
                <a:latin typeface="Arial"/>
                <a:cs typeface="Arial"/>
              </a:rPr>
              <a:t>meaningfulness</a:t>
            </a:r>
            <a:endParaRPr sz="2800" dirty="0">
              <a:latin typeface="Arial"/>
              <a:cs typeface="Arial"/>
            </a:endParaRPr>
          </a:p>
          <a:p>
            <a:pPr marL="1057910" lvl="1" indent="-514350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1057910" algn="l"/>
              </a:tabLst>
            </a:pPr>
            <a:r>
              <a:rPr sz="2800" spc="-20" dirty="0">
                <a:latin typeface="Arial"/>
                <a:cs typeface="Arial"/>
              </a:rPr>
              <a:t>Preview</a:t>
            </a:r>
            <a:endParaRPr sz="2800">
              <a:latin typeface="Arial"/>
              <a:cs typeface="Arial"/>
            </a:endParaRPr>
          </a:p>
          <a:p>
            <a:pPr marL="1055370" lvl="1" indent="-511175">
              <a:lnSpc>
                <a:spcPct val="100000"/>
              </a:lnSpc>
              <a:spcBef>
                <a:spcPts val="680"/>
              </a:spcBef>
              <a:buAutoNum type="arabicPeriod"/>
              <a:tabLst>
                <a:tab pos="1055370" algn="l"/>
              </a:tabLst>
            </a:pPr>
            <a:r>
              <a:rPr sz="2800" spc="-200" dirty="0">
                <a:latin typeface="Arial"/>
                <a:cs typeface="Arial"/>
              </a:rPr>
              <a:t>3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spc="-80" dirty="0">
                <a:latin typeface="Arial"/>
                <a:cs typeface="Arial"/>
              </a:rPr>
              <a:t>general</a:t>
            </a:r>
            <a:r>
              <a:rPr sz="2800" spc="-120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rules</a:t>
            </a:r>
            <a:endParaRPr sz="2800">
              <a:latin typeface="Arial"/>
              <a:cs typeface="Arial"/>
            </a:endParaRPr>
          </a:p>
          <a:p>
            <a:pPr marL="1055370" lvl="1" indent="-511175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1055370" algn="l"/>
              </a:tabLst>
            </a:pPr>
            <a:r>
              <a:rPr sz="2800" spc="-120" dirty="0">
                <a:latin typeface="Arial"/>
                <a:cs typeface="Arial"/>
              </a:rPr>
              <a:t>Summary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statement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5" name="Picture 4" descr="High Five Bee">
            <a:extLst>
              <a:ext uri="{FF2B5EF4-FFF2-40B4-BE49-F238E27FC236}">
                <a16:creationId xmlns:a16="http://schemas.microsoft.com/office/drawing/2014/main" id="{03B3D734-6261-242C-DE20-CBD992986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6274" y="116681"/>
            <a:ext cx="3779045" cy="367188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0"/>
            <a:ext cx="5334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00773" y="3665"/>
            <a:ext cx="8528511" cy="137986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0"/>
              </a:spcBef>
            </a:pPr>
            <a:br>
              <a:rPr lang="en-US" spc="-120" dirty="0"/>
            </a:br>
            <a:r>
              <a:rPr lang="en-US" spc="-120" dirty="0"/>
              <a:t> </a:t>
            </a:r>
            <a:r>
              <a:rPr lang="en-US" b="1" spc="-120" dirty="0"/>
              <a:t>Micro-</a:t>
            </a:r>
            <a:r>
              <a:rPr lang="en-US" b="1" spc="-80" dirty="0"/>
              <a:t>lectures</a:t>
            </a:r>
            <a:endParaRPr b="1" spc="-8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925202-7610-113E-9D7A-AA2C7DEC72E7}"/>
              </a:ext>
            </a:extLst>
          </p:cNvPr>
          <p:cNvSpPr txBox="1"/>
          <p:nvPr/>
        </p:nvSpPr>
        <p:spPr>
          <a:xfrm>
            <a:off x="2297906" y="1821656"/>
            <a:ext cx="4845843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/>
              <a:t>Ultra-brief 3-4 minute lectures</a:t>
            </a:r>
            <a:endParaRPr lang="en-US"/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Can be created off the fly if needed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Easily perceived as "teaching"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Can easily be tailored to encounters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3A2CFA-EFC5-B801-177C-87D24CDB8001}"/>
              </a:ext>
            </a:extLst>
          </p:cNvPr>
          <p:cNvSpPr txBox="1"/>
          <p:nvPr/>
        </p:nvSpPr>
        <p:spPr>
          <a:xfrm>
            <a:off x="6655594" y="4262436"/>
            <a:ext cx="5393526" cy="2000548"/>
          </a:xfrm>
          <a:prstGeom prst="rect">
            <a:avLst/>
          </a:prstGeom>
          <a:noFill/>
          <a:ln w="571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5400" algn="ctr"/>
            <a:r>
              <a:rPr lang="en-US" sz="2800" u="sng" dirty="0">
                <a:latin typeface="Arial"/>
                <a:ea typeface="Arial"/>
                <a:cs typeface="Arial"/>
              </a:rPr>
              <a:t>Structure of the Micro-Lecture​</a:t>
            </a:r>
            <a:endParaRPr lang="en-US" sz="2800" u="sng"/>
          </a:p>
          <a:p>
            <a:pPr marL="368300" indent="-342900" rtl="0">
              <a:buAutoNum type="arabicPeriod"/>
            </a:pPr>
            <a:r>
              <a:rPr lang="en-US" sz="2400" baseline="0" dirty="0">
                <a:latin typeface="Arial"/>
                <a:ea typeface="Arial"/>
                <a:cs typeface="Arial"/>
              </a:rPr>
              <a:t>Statement of meaningfulness</a:t>
            </a:r>
            <a:r>
              <a:rPr lang="en-US" sz="2400" dirty="0">
                <a:latin typeface="Arial"/>
                <a:ea typeface="Arial"/>
                <a:cs typeface="Arial"/>
              </a:rPr>
              <a:t>​</a:t>
            </a:r>
          </a:p>
          <a:p>
            <a:pPr marL="368300" indent="-342900" rtl="0">
              <a:buAutoNum type="arabicPeriod"/>
            </a:pPr>
            <a:r>
              <a:rPr lang="en-US" sz="2400" baseline="0" dirty="0">
                <a:latin typeface="Arial"/>
                <a:ea typeface="Arial"/>
                <a:cs typeface="Arial"/>
              </a:rPr>
              <a:t>Preview statement</a:t>
            </a:r>
            <a:r>
              <a:rPr lang="en-US" sz="2400" dirty="0">
                <a:latin typeface="Arial"/>
                <a:ea typeface="Arial"/>
                <a:cs typeface="Arial"/>
              </a:rPr>
              <a:t>​</a:t>
            </a:r>
          </a:p>
          <a:p>
            <a:pPr marL="368300" indent="-342900" rtl="0">
              <a:buAutoNum type="arabicPeriod"/>
            </a:pPr>
            <a:r>
              <a:rPr lang="en-US" sz="2400" dirty="0">
                <a:latin typeface="Arial"/>
                <a:ea typeface="Arial"/>
                <a:cs typeface="Arial"/>
              </a:rPr>
              <a:t>Three</a:t>
            </a:r>
            <a:r>
              <a:rPr lang="en-US" sz="2400" baseline="0" dirty="0">
                <a:latin typeface="Arial"/>
                <a:ea typeface="Arial"/>
                <a:cs typeface="Arial"/>
              </a:rPr>
              <a:t> general rules related to topic</a:t>
            </a:r>
            <a:r>
              <a:rPr lang="en-US" sz="2400" dirty="0">
                <a:latin typeface="Arial"/>
                <a:ea typeface="Arial"/>
                <a:cs typeface="Arial"/>
              </a:rPr>
              <a:t>​</a:t>
            </a:r>
          </a:p>
          <a:p>
            <a:pPr marL="368300" indent="-342900" rtl="0">
              <a:buAutoNum type="arabicPeriod"/>
            </a:pPr>
            <a:r>
              <a:rPr lang="en-US" sz="2400" baseline="0" dirty="0">
                <a:latin typeface="Arial"/>
                <a:ea typeface="Arial"/>
                <a:cs typeface="Arial"/>
              </a:rPr>
              <a:t>Summary statement</a:t>
            </a:r>
            <a:endParaRPr lang="en-US" sz="2400"/>
          </a:p>
        </p:txBody>
      </p:sp>
      <p:pic>
        <p:nvPicPr>
          <p:cNvPr id="9" name="Picture 8" descr="Happy Panda">
            <a:extLst>
              <a:ext uri="{FF2B5EF4-FFF2-40B4-BE49-F238E27FC236}">
                <a16:creationId xmlns:a16="http://schemas.microsoft.com/office/drawing/2014/main" id="{77F60263-4BA4-16DE-D0D1-D96FCDE9D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4774" y="342900"/>
            <a:ext cx="3790951" cy="379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914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 Geriatric Fellows As Medical Educators (G-FAME) </vt:lpstr>
      <vt:lpstr>Today's Topic is Micro-lectures</vt:lpstr>
      <vt:lpstr>PowerPoint Presentation</vt:lpstr>
      <vt:lpstr>Micro-lectures</vt:lpstr>
      <vt:lpstr>Micro-lectures</vt:lpstr>
      <vt:lpstr>Micro-lectures</vt:lpstr>
      <vt:lpstr>Statement of meaningfulness</vt:lpstr>
      <vt:lpstr>Preview statement</vt:lpstr>
      <vt:lpstr>Three General Rules (can even be random pearls) </vt:lpstr>
      <vt:lpstr>Summary statement</vt:lpstr>
      <vt:lpstr>Let's do  another example...  Maybe something non-medical?</vt:lpstr>
      <vt:lpstr>Statement of meaningfulness</vt:lpstr>
      <vt:lpstr>Preview statement</vt:lpstr>
      <vt:lpstr>3 General Rules</vt:lpstr>
      <vt:lpstr>Summary statement</vt:lpstr>
      <vt:lpstr>Concept--Structured and intentional reinforcement </vt:lpstr>
      <vt:lpstr>Activity!</vt:lpstr>
      <vt:lpstr>  Micro-lectures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391</cp:revision>
  <dcterms:created xsi:type="dcterms:W3CDTF">2013-07-15T20:26:40Z</dcterms:created>
  <dcterms:modified xsi:type="dcterms:W3CDTF">2024-10-18T18:39:03Z</dcterms:modified>
</cp:coreProperties>
</file>